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audio1.bin" ContentType="audio/unknown"/>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678" r:id="rId2"/>
    <p:sldMasterId id="2147483677" r:id="rId3"/>
    <p:sldMasterId id="2147483675" r:id="rId4"/>
    <p:sldMasterId id="2147483674" r:id="rId5"/>
    <p:sldMasterId id="2147483672" r:id="rId6"/>
    <p:sldMasterId id="2147483670" r:id="rId7"/>
    <p:sldMasterId id="2147483669" r:id="rId8"/>
    <p:sldMasterId id="2147483668" r:id="rId9"/>
    <p:sldMasterId id="2147483666" r:id="rId10"/>
    <p:sldMasterId id="2147483649" r:id="rId11"/>
    <p:sldMasterId id="2147484054" r:id="rId12"/>
  </p:sldMasterIdLst>
  <p:notesMasterIdLst>
    <p:notesMasterId r:id="rId60"/>
  </p:notesMasterIdLst>
  <p:sldIdLst>
    <p:sldId id="257" r:id="rId13"/>
    <p:sldId id="323" r:id="rId14"/>
    <p:sldId id="291" r:id="rId15"/>
    <p:sldId id="300" r:id="rId16"/>
    <p:sldId id="302" r:id="rId17"/>
    <p:sldId id="303" r:id="rId18"/>
    <p:sldId id="292" r:id="rId19"/>
    <p:sldId id="325" r:id="rId20"/>
    <p:sldId id="293" r:id="rId21"/>
    <p:sldId id="330" r:id="rId22"/>
    <p:sldId id="327" r:id="rId23"/>
    <p:sldId id="294" r:id="rId24"/>
    <p:sldId id="295" r:id="rId25"/>
    <p:sldId id="296" r:id="rId26"/>
    <p:sldId id="297" r:id="rId27"/>
    <p:sldId id="298" r:id="rId28"/>
    <p:sldId id="299" r:id="rId29"/>
    <p:sldId id="301" r:id="rId30"/>
    <p:sldId id="328" r:id="rId31"/>
    <p:sldId id="304" r:id="rId32"/>
    <p:sldId id="333" r:id="rId33"/>
    <p:sldId id="336" r:id="rId34"/>
    <p:sldId id="335" r:id="rId35"/>
    <p:sldId id="332" r:id="rId36"/>
    <p:sldId id="305" r:id="rId37"/>
    <p:sldId id="306" r:id="rId38"/>
    <p:sldId id="334"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9" r:id="rId56"/>
    <p:sldId id="290" r:id="rId57"/>
    <p:sldId id="337" r:id="rId58"/>
    <p:sldId id="338" r:id="rId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96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slide" Target="slides/slide4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88E2A690-4BF9-5349-B478-4E729E62AE44}" type="slidenum">
              <a:rPr lang="en-US"/>
              <a:pPr>
                <a:defRPr/>
              </a:pPr>
              <a:t>‹#›</a:t>
            </a:fld>
            <a:endParaRPr lang="en-US"/>
          </a:p>
        </p:txBody>
      </p:sp>
    </p:spTree>
    <p:extLst>
      <p:ext uri="{BB962C8B-B14F-4D97-AF65-F5344CB8AC3E}">
        <p14:creationId xmlns:p14="http://schemas.microsoft.com/office/powerpoint/2010/main" val="1789893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DD4FB7-D35D-4E4F-80DB-D27719BB1AAC}" type="slidenum">
              <a:rPr lang="en-US" sz="1200"/>
              <a:pPr/>
              <a:t>1</a:t>
            </a:fld>
            <a:endParaRPr lang="en-US" sz="1200"/>
          </a:p>
        </p:txBody>
      </p:sp>
      <p:sp>
        <p:nvSpPr>
          <p:cNvPr id="71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29027" name="Rectangle 3"/>
          <p:cNvSpPr>
            <a:spLocks noChangeArrowheads="1"/>
          </p:cNvSpPr>
          <p:nvPr>
            <p:ph type="body" idx="1"/>
          </p:nvPr>
        </p:nvSpPr>
        <p:spPr>
          <a:solidFill>
            <a:srgbClr val="FFFFFF"/>
          </a:solidFill>
          <a:ln>
            <a:solidFill>
              <a:srgbClr val="000000"/>
            </a:solidFill>
            <a:miter lim="800000"/>
            <a:headEnd/>
            <a:tailEnd/>
          </a:ln>
        </p:spPr>
        <p:txBody>
          <a:bodyPr/>
          <a:lstStyle/>
          <a:p>
            <a:pPr>
              <a:spcBef>
                <a:spcPct val="0"/>
              </a:spcBef>
            </a:pPr>
            <a:endParaRPr lang="en-US" sz="240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E9174F-EABB-5045-B9F5-000A1916C292}" type="slidenum">
              <a:rPr lang="en-US" sz="1200"/>
              <a:pPr/>
              <a:t>14</a:t>
            </a:fld>
            <a:endParaRPr lang="en-US" sz="1200"/>
          </a:p>
        </p:txBody>
      </p:sp>
      <p:sp>
        <p:nvSpPr>
          <p:cNvPr id="1280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155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Perhaps Brown</a:t>
            </a:r>
            <a:r>
              <a:rPr lang="fr-FR" altLang="ja-JP"/>
              <a:t>'</a:t>
            </a:r>
            <a:r>
              <a:rPr lang="en-US" altLang="ja-JP"/>
              <a:t>s "80 gospels" sloppily includes the 16 gospels plus 21 other supposed histories, though none of these (like the Gnostic gospels) is written by an eyewitness.  Instead all take on well-known names to take on an air of authenticity.</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34FAF25-CF15-314C-B7E3-D17680F86B99}" type="slidenum">
              <a:rPr lang="en-US" sz="1200"/>
              <a:pPr/>
              <a:t>15</a:t>
            </a:fld>
            <a:endParaRPr lang="en-US" sz="1200"/>
          </a:p>
        </p:txBody>
      </p:sp>
      <p:sp>
        <p:nvSpPr>
          <p:cNvPr id="1300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360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607E7D-D050-0446-AD3C-5271908DCED4}" type="slidenum">
              <a:rPr lang="en-US" sz="1200"/>
              <a:pPr/>
              <a:t>16</a:t>
            </a:fld>
            <a:endParaRPr lang="en-US" sz="1200"/>
          </a:p>
        </p:txBody>
      </p:sp>
      <p:sp>
        <p:nvSpPr>
          <p:cNvPr id="1320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565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Even adding these pretend epistles and apocalypses sum up to 50 works.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8AC50A-9C3E-FB40-A2BE-B91E1142EFEA}" type="slidenum">
              <a:rPr lang="en-US" sz="1200"/>
              <a:pPr/>
              <a:t>17</a:t>
            </a:fld>
            <a:endParaRPr lang="en-US" sz="1200"/>
          </a:p>
        </p:txBody>
      </p:sp>
      <p:sp>
        <p:nvSpPr>
          <p:cNvPr id="1361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7699"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t>Many Gnostics did the opposite of Brown</a:t>
            </a:r>
            <a:r>
              <a:rPr lang="fr-FR" altLang="ja-JP"/>
              <a:t>'</a:t>
            </a:r>
            <a:r>
              <a:rPr lang="en-US" altLang="ja-JP"/>
              <a:t>s thesis--they denied Jesus was a real man.  Others exalted the spirit so much that they denied his deity.  Brown supposes that this latter heretical group was normative Christianity!</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60290E-6F15-1141-9ED1-B311D7DAE85C}" type="slidenum">
              <a:rPr lang="en-US" sz="1200"/>
              <a:pPr/>
              <a:t>18</a:t>
            </a:fld>
            <a:endParaRPr lang="en-US" sz="1200"/>
          </a:p>
        </p:txBody>
      </p:sp>
      <p:sp>
        <p:nvSpPr>
          <p:cNvPr id="1423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974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This strange request of Christ for Judas to set him free from his body is the typical Gnostic desire to free oneself from the material world.  This is the kind of stuff Brown advocates, but at least there is ONE manuscript of the Gospel of Judas.  Brown has NO manuscripts for his heretical beliefs about Jesus and Mary Magdalene.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25CB43-CE52-254A-ADEE-BC3ECFD156E4}" type="slidenum">
              <a:rPr lang="en-US" sz="1200"/>
              <a:pPr/>
              <a:t>22</a:t>
            </a:fld>
            <a:endParaRPr lang="en-US" sz="1200"/>
          </a:p>
        </p:txBody>
      </p:sp>
      <p:sp>
        <p:nvSpPr>
          <p:cNvPr id="2058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6486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BE66D67-8399-E94D-9A97-D63B9D00B951}" type="slidenum">
              <a:rPr lang="en-US" sz="1200"/>
              <a:pPr/>
              <a:t>25</a:t>
            </a:fld>
            <a:endParaRPr lang="en-US" sz="1200"/>
          </a:p>
        </p:txBody>
      </p:sp>
      <p:sp>
        <p:nvSpPr>
          <p:cNvPr id="1505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6896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atin typeface="Times" charset="0"/>
              </a:rPr>
              <a:t>Paul Maier also notes,  "I can give you some interesting instances where history was written by the losers. For example, one of the greatest civil wars in the ancient world was the famous Peloponnesian War. [Its history] was written by Thucydides, who was an Athenian, and the Athenians lost the war.  Sparta won. And yet, Thucydides wrote a very objective treatment of what happened in the Peloponnesian War" (in Lee Strobel and Garry Poole, </a:t>
            </a:r>
            <a:r>
              <a:rPr lang="en-US" altLang="ja-JP"/>
              <a:t>"</a:t>
            </a:r>
            <a:r>
              <a:rPr lang="en-US" altLang="ja-JP" i="1">
                <a:latin typeface="Times" charset="0"/>
              </a:rPr>
              <a:t>Exploring The Da Vinci Code</a:t>
            </a:r>
            <a:r>
              <a:rPr lang="en-US" altLang="ja-JP" i="1"/>
              <a:t>"</a:t>
            </a:r>
            <a:r>
              <a:rPr lang="en-US" altLang="ja-JP">
                <a:latin typeface="Times" charset="0"/>
              </a:rPr>
              <a:t> (Grand Rapids: Zondervan, 2006), 16.</a:t>
            </a:r>
            <a:endParaRPr lang="en-US">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2CD1D0-1E03-2440-916C-D8C1DF9D15C6}" type="slidenum">
              <a:rPr lang="en-US" sz="1200"/>
              <a:pPr/>
              <a:t>26</a:t>
            </a:fld>
            <a:endParaRPr lang="en-US" sz="1200"/>
          </a:p>
        </p:txBody>
      </p:sp>
      <p:sp>
        <p:nvSpPr>
          <p:cNvPr id="1525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101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In reality, of the 20 issues discussed at Nicaea, not one of them related to the correct books for the 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08D10B-E41B-2E48-BA91-39DD06C3116B}" type="slidenum">
              <a:rPr lang="en-US" sz="1200"/>
              <a:pPr/>
              <a:t>28</a:t>
            </a:fld>
            <a:endParaRPr lang="en-US" sz="1200"/>
          </a:p>
        </p:txBody>
      </p:sp>
      <p:sp>
        <p:nvSpPr>
          <p:cNvPr id="1546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408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This is found in H. Wayne House, Chronological &amp; Background Charts to the New Testament,  It is also the last page of the notes for this seminar.  The point here is that our four gospels were consistently cited whereas </a:t>
            </a:r>
            <a:r>
              <a:rPr lang="en-US" altLang="ja-JP"/>
              <a:t>"Brown</a:t>
            </a:r>
            <a:r>
              <a:rPr lang="fr-FR" altLang="ja-JP"/>
              <a:t>'</a:t>
            </a:r>
            <a:r>
              <a:rPr lang="en-US" altLang="ja-JP"/>
              <a:t>s Gnostic gospels" were likely not even written until the second century (even if Thomas appeared as early as AD 40 it was still deemed heretical).  </a:t>
            </a:r>
            <a:endParaRPr lang="en-US" i="1">
              <a:solidFill>
                <a:srgbClr val="000000"/>
              </a:solidFill>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5850E7-0E7D-4F4A-8B75-56E36F41784A}" type="slidenum">
              <a:rPr lang="en-US" sz="1200"/>
              <a:pPr/>
              <a:t>29</a:t>
            </a:fld>
            <a:endParaRPr lang="en-US" sz="1200"/>
          </a:p>
        </p:txBody>
      </p:sp>
      <p:sp>
        <p:nvSpPr>
          <p:cNvPr id="1566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613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http://www.ccel.org/fathers2/ANF-01/anf01-60.htm#P7477_2003920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4105CD-01DC-8A4D-A931-547BCE47B375}" type="slidenum">
              <a:rPr lang="en-US" sz="1200"/>
              <a:pPr/>
              <a:t>3</a:t>
            </a:fld>
            <a:endParaRPr lang="en-US" sz="1200"/>
          </a:p>
        </p:txBody>
      </p:sp>
      <p:sp>
        <p:nvSpPr>
          <p:cNvPr id="92162"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32099" name="Rectangle 1027"/>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9F2EA6-2B62-DF41-93C2-5A928F940719}" type="slidenum">
              <a:rPr lang="en-US" sz="1200"/>
              <a:pPr/>
              <a:t>30</a:t>
            </a:fld>
            <a:endParaRPr lang="en-US" sz="1200"/>
          </a:p>
        </p:txBody>
      </p:sp>
      <p:sp>
        <p:nvSpPr>
          <p:cNvPr id="1587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817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http://www.ccel.org/fathers2/ANF-01/anf01-60.htm#P7477_2003920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D7F13B1-0C1D-A640-B2DD-377FB286E678}" type="slidenum">
              <a:rPr lang="en-US" sz="1200"/>
              <a:pPr/>
              <a:t>31</a:t>
            </a:fld>
            <a:endParaRPr lang="en-US" sz="1200"/>
          </a:p>
        </p:txBody>
      </p:sp>
      <p:sp>
        <p:nvSpPr>
          <p:cNvPr id="1607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022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http://www.ccel.org/fathers2/ANF-01/anf01-60.htm#P7477_2003920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847209-98B3-2F45-BA1A-003FD48B1A49}" type="slidenum">
              <a:rPr lang="en-US" sz="1200"/>
              <a:pPr/>
              <a:t>32</a:t>
            </a:fld>
            <a:endParaRPr lang="en-US" sz="1200"/>
          </a:p>
        </p:txBody>
      </p:sp>
      <p:sp>
        <p:nvSpPr>
          <p:cNvPr id="1628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227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This is found in H. Wayne House, Chronological &amp; Background Charts to the New Testament,  It is also the last page of the notes for this seminar.  The point here is that our four gospels were consistently cited whereas </a:t>
            </a:r>
            <a:r>
              <a:rPr lang="en-US" altLang="ja-JP"/>
              <a:t>"Brown</a:t>
            </a:r>
            <a:r>
              <a:rPr lang="fr-FR" altLang="ja-JP"/>
              <a:t>'</a:t>
            </a:r>
            <a:r>
              <a:rPr lang="en-US" altLang="ja-JP"/>
              <a:t>s Gnostic gospels" were likely not even written until the second century (even if Thomas appeared as early as AD 40 it was still deemed heretical).  </a:t>
            </a:r>
            <a:endParaRPr lang="en-US" i="1">
              <a:solidFill>
                <a:srgbClr val="000000"/>
              </a:solidFill>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2FF4DB8-03CF-E844-9842-172AD06DD149}" type="slidenum">
              <a:rPr lang="en-US" sz="1200"/>
              <a:pPr/>
              <a:t>33</a:t>
            </a:fld>
            <a:endParaRPr lang="en-US" sz="1200"/>
          </a:p>
        </p:txBody>
      </p:sp>
      <p:sp>
        <p:nvSpPr>
          <p:cNvPr id="1669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432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This page appears at the end of your notes.  Note that the first council that officially affirmed our 27 NT books was not Nicaea, but Hippo in 393.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162F44-09A1-A544-BB1A-9BA9BCF4C265}" type="slidenum">
              <a:rPr lang="en-US" sz="1200"/>
              <a:pPr/>
              <a:t>34</a:t>
            </a:fld>
            <a:endParaRPr lang="en-US" sz="1200"/>
          </a:p>
        </p:txBody>
      </p:sp>
      <p:sp>
        <p:nvSpPr>
          <p:cNvPr id="1689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637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The </a:t>
            </a:r>
            <a:r>
              <a:rPr lang="en-US" altLang="ja-JP"/>
              <a:t>"canon" or "rule" meant the officially recognized books of Scripture.  None of the councils DETERMINED this list.  They only AFFIRMED what the church had believed for generations.</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05FEB4-6970-4849-9F00-30AB097ECEAD}" type="slidenum">
              <a:rPr lang="en-US" sz="1200"/>
              <a:pPr/>
              <a:t>35</a:t>
            </a:fld>
            <a:endParaRPr lang="en-US" sz="1200"/>
          </a:p>
        </p:txBody>
      </p:sp>
      <p:sp>
        <p:nvSpPr>
          <p:cNvPr id="172034" name="Rectangle 2"/>
          <p:cNvSpPr>
            <a:spLocks noGrp="1" noRot="1" noChangeAspect="1" noChangeArrowheads="1"/>
          </p:cNvSpPr>
          <p:nvPr>
            <p:ph type="sldImg"/>
          </p:nvPr>
        </p:nvSpPr>
        <p:spPr>
          <a:xfrm>
            <a:off x="838200" y="457200"/>
            <a:ext cx="5181600" cy="3886200"/>
          </a:xfrm>
          <a:solidFill>
            <a:srgbClr val="FFFFFF"/>
          </a:solidFill>
          <a:ln/>
          <a:extLst>
            <a:ext uri="{FAA26D3D-D897-4be2-8F04-BA451C77F1D7}">
              <ma14:placeholderFlag xmlns:ma14="http://schemas.microsoft.com/office/mac/drawingml/2011/main" val="1"/>
            </a:ext>
          </a:extLst>
        </p:spPr>
      </p:sp>
      <p:sp>
        <p:nvSpPr>
          <p:cNvPr id="18841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Look how EARLY certain books were deemed to be Scripture!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1992C4-F3FF-BC45-8B93-58BBE60D93E3}" type="slidenum">
              <a:rPr lang="en-US" sz="1200"/>
              <a:pPr/>
              <a:t>36</a:t>
            </a:fld>
            <a:endParaRPr lang="en-US" sz="1200"/>
          </a:p>
        </p:txBody>
      </p:sp>
      <p:sp>
        <p:nvSpPr>
          <p:cNvPr id="174082" name="Rectangle 2"/>
          <p:cNvSpPr>
            <a:spLocks noGrp="1" noRot="1" noChangeAspect="1" noChangeArrowheads="1"/>
          </p:cNvSpPr>
          <p:nvPr>
            <p:ph type="sldImg"/>
          </p:nvPr>
        </p:nvSpPr>
        <p:spPr>
          <a:xfrm>
            <a:off x="838200" y="457200"/>
            <a:ext cx="5181600" cy="3886200"/>
          </a:xfrm>
          <a:solidFill>
            <a:srgbClr val="FFFFFF"/>
          </a:solidFill>
          <a:ln/>
          <a:extLst>
            <a:ext uri="{FAA26D3D-D897-4be2-8F04-BA451C77F1D7}">
              <ma14:placeholderFlag xmlns:ma14="http://schemas.microsoft.com/office/mac/drawingml/2011/main" val="1"/>
            </a:ext>
          </a:extLst>
        </p:spPr>
      </p:sp>
      <p:sp>
        <p:nvSpPr>
          <p:cNvPr id="19046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Paul still had three more letters to write (1-2 Tim. Tit) when Peter deemed what he had ALREADY written as Scripture on par with the OT.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CC3D8C-0F87-B64A-A7B9-17D04C28F920}" type="slidenum">
              <a:rPr lang="en-US" sz="1200"/>
              <a:pPr/>
              <a:t>37</a:t>
            </a:fld>
            <a:endParaRPr lang="en-US" sz="1200"/>
          </a:p>
        </p:txBody>
      </p:sp>
      <p:sp>
        <p:nvSpPr>
          <p:cNvPr id="1761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251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We are led to believe that some versions of the Bible have differing numbers of books--and that the fact that the Bible has been translated into more languages than any other book makes it suspect.  No, this is a sign of worldwide recognition of it as the Word of God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4AE0A6-5962-C643-A54E-131014F48727}" type="slidenum">
              <a:rPr lang="en-US" sz="1200"/>
              <a:pPr/>
              <a:t>38</a:t>
            </a:fld>
            <a:endParaRPr lang="en-US" sz="1200"/>
          </a:p>
        </p:txBody>
      </p:sp>
      <p:sp>
        <p:nvSpPr>
          <p:cNvPr id="1781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456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The Bible comes out FAR better than ANY ancient document in terms of age and number of manuscript copies.  The Greek copies number about 14,000 of these 24,000.</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73E545-C290-F444-8E17-688075FA7876}" type="slidenum">
              <a:rPr lang="en-US" sz="1200"/>
              <a:pPr/>
              <a:t>39</a:t>
            </a:fld>
            <a:endParaRPr lang="en-US" sz="1200"/>
          </a:p>
        </p:txBody>
      </p:sp>
      <p:sp>
        <p:nvSpPr>
          <p:cNvPr id="1822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6611"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0630604-E3FD-7845-BE91-B14783FD65C6}" type="slidenum">
              <a:rPr lang="en-US" sz="1200"/>
              <a:pPr/>
              <a:t>4</a:t>
            </a:fld>
            <a:endParaRPr lang="en-US" sz="1200"/>
          </a:p>
        </p:txBody>
      </p:sp>
      <p:sp>
        <p:nvSpPr>
          <p:cNvPr id="1402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3414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Another recent attack is the mantra that the Gospel of Thomas, which is Cerinthian Gnostic--the one that denied Christ</a:t>
            </a:r>
            <a:r>
              <a:rPr lang="fr-FR" altLang="ja-JP"/>
              <a:t>'</a:t>
            </a:r>
            <a:r>
              <a:rPr lang="en-US" altLang="ja-JP"/>
              <a:t>s deity.</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85E9F6-A7AF-C740-9D0A-BC34178611B2}" type="slidenum">
              <a:rPr lang="en-US" sz="1200"/>
              <a:pPr/>
              <a:t>40</a:t>
            </a:fld>
            <a:endParaRPr lang="en-US" sz="1200"/>
          </a:p>
        </p:txBody>
      </p:sp>
      <p:sp>
        <p:nvSpPr>
          <p:cNvPr id="1843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865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FBA521F-9E6C-7F40-A4EA-5A787AE5CC42}" type="slidenum">
              <a:rPr lang="en-US" sz="1200"/>
              <a:pPr/>
              <a:t>41</a:t>
            </a:fld>
            <a:endParaRPr lang="en-US" sz="1200"/>
          </a:p>
        </p:txBody>
      </p:sp>
      <p:sp>
        <p:nvSpPr>
          <p:cNvPr id="1863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070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E17541-6532-A24C-94EB-1CDE0F0C4FFF}" type="slidenum">
              <a:rPr lang="en-US" sz="1200"/>
              <a:pPr/>
              <a:t>42</a:t>
            </a:fld>
            <a:endParaRPr lang="en-US" sz="1200"/>
          </a:p>
        </p:txBody>
      </p:sp>
      <p:sp>
        <p:nvSpPr>
          <p:cNvPr id="188418" name="AutoShape 2"/>
          <p:cNvSpPr>
            <a:spLocks noGrp="1" noRot="1" noChangeAspect="1" noChangeArrowheads="1" noTextEdit="1"/>
          </p:cNvSpPr>
          <p:nvPr>
            <p:ph type="sldImg"/>
          </p:nvPr>
        </p:nvSpPr>
        <p:spPr>
          <a:xfrm>
            <a:off x="841375" y="241300"/>
            <a:ext cx="5233988" cy="3925888"/>
          </a:xfrm>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2755" name="Rectangle 3"/>
          <p:cNvSpPr>
            <a:spLocks noChangeArrowheads="1"/>
          </p:cNvSpPr>
          <p:nvPr>
            <p:ph type="body" idx="1"/>
          </p:nvPr>
        </p:nvSpPr>
        <p:spPr>
          <a:xfrm>
            <a:off x="396875" y="4305300"/>
            <a:ext cx="5988050" cy="4184650"/>
          </a:xfrm>
          <a:solidFill>
            <a:srgbClr val="FFFFFF"/>
          </a:solidFill>
          <a:ln>
            <a:solidFill>
              <a:srgbClr val="000000"/>
            </a:solidFill>
            <a:miter lim="800000"/>
            <a:headEnd/>
            <a:tailEnd/>
          </a:ln>
        </p:spPr>
        <p:txBody>
          <a:bodyPr/>
          <a:lstStyle/>
          <a:p>
            <a:pPr marL="112713" indent="-112713" defTabSz="1020763" eaLnBrk="1" hangingPunct="1"/>
            <a:r>
              <a:rPr lang="en-US"/>
              <a:t>By </a:t>
            </a:r>
            <a:r>
              <a:rPr lang="en-US" altLang="ja-JP"/>
              <a:t>"enemy" I mean those attacking our faith.</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99A3D71-1E55-A342-B1FF-7BDE969812D6}" type="slidenum">
              <a:rPr lang="en-US" sz="1200"/>
              <a:pPr/>
              <a:t>43</a:t>
            </a:fld>
            <a:endParaRPr lang="en-US" sz="1200"/>
          </a:p>
        </p:txBody>
      </p:sp>
      <p:sp>
        <p:nvSpPr>
          <p:cNvPr id="1904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480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Don</a:t>
            </a:r>
            <a:r>
              <a:rPr lang="fr-FR" altLang="ja-JP"/>
              <a:t>'</a:t>
            </a:r>
            <a:r>
              <a:rPr lang="en-US" altLang="ja-JP"/>
              <a:t>t become an expert on Dan Brown.  This heresy will soon pass away, but "the Word of the Lord is forever" so know God</a:t>
            </a:r>
            <a:r>
              <a:rPr lang="fr-FR" altLang="ja-JP"/>
              <a:t>'</a:t>
            </a:r>
            <a:r>
              <a:rPr lang="en-US" altLang="ja-JP"/>
              <a:t>s eternal Word better than any book!</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22F88D-1FDF-E84D-A3CA-4C94F226A9A4}" type="slidenum">
              <a:rPr lang="en-US" sz="1200"/>
              <a:pPr/>
              <a:t>45</a:t>
            </a:fld>
            <a:endParaRPr lang="en-US" sz="1200"/>
          </a:p>
        </p:txBody>
      </p:sp>
      <p:sp>
        <p:nvSpPr>
          <p:cNvPr id="890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787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47</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Preaching (</a:t>
            </a:r>
            <a:r>
              <a:rPr lang="en-US" dirty="0" err="1" smtClean="0">
                <a:latin typeface="Arial" charset="0"/>
                <a:ea typeface="ＭＳ Ｐゴシック" charset="0"/>
                <a:cs typeface="ＭＳ Ｐゴシック" charset="0"/>
              </a:rPr>
              <a:t>np</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4796FE-7736-F642-933F-2C0625E85D13}" type="slidenum">
              <a:rPr lang="en-US" sz="1200"/>
              <a:pPr/>
              <a:t>5</a:t>
            </a:fld>
            <a:endParaRPr lang="en-US" sz="1200"/>
          </a:p>
        </p:txBody>
      </p:sp>
      <p:sp>
        <p:nvSpPr>
          <p:cNvPr id="144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3619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These slides are being continually updated on the site, even though the file name still gives the original 26 April date.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BE736A-F658-CA41-8CBC-B45871207D76}" type="slidenum">
              <a:rPr lang="en-US" sz="1200"/>
              <a:pPr/>
              <a:t>6</a:t>
            </a:fld>
            <a:endParaRPr lang="en-US" sz="1200"/>
          </a:p>
        </p:txBody>
      </p:sp>
      <p:sp>
        <p:nvSpPr>
          <p:cNvPr id="14745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824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zh-TW">
                <a:ea typeface="新細明體" charset="0"/>
                <a:cs typeface="新細明體" charset="0"/>
              </a:rPr>
              <a:t>Presently only 145 of the more than 200 slides are translated, but they still give a basic critique of Brown</a:t>
            </a:r>
            <a:r>
              <a:rPr lang="fr-FR" altLang="zh-TW">
                <a:ea typeface="新細明體" charset="0"/>
                <a:cs typeface="新細明體" charset="0"/>
              </a:rPr>
              <a:t>'</a:t>
            </a:r>
            <a:r>
              <a:rPr lang="en-US" altLang="zh-TW">
                <a:ea typeface="新細明體" charset="0"/>
                <a:cs typeface="新細明體" charset="0"/>
              </a:rPr>
              <a:t>s book.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7789CB-CF3A-7E46-B04C-E76BD66D139E}" type="slidenum">
              <a:rPr lang="en-US" sz="1200"/>
              <a:pPr/>
              <a:t>7</a:t>
            </a:fld>
            <a:endParaRPr lang="en-US" sz="1200"/>
          </a:p>
        </p:txBody>
      </p:sp>
      <p:sp>
        <p:nvSpPr>
          <p:cNvPr id="1177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40291" name="Rectangle 3"/>
          <p:cNvSpPr>
            <a:spLocks noChangeArrowheads="1"/>
          </p:cNvSpPr>
          <p:nvPr>
            <p:ph type="body" idx="1"/>
          </p:nvPr>
        </p:nvSpPr>
        <p:spPr>
          <a:xfrm>
            <a:off x="914400" y="4343400"/>
            <a:ext cx="5029200" cy="1227138"/>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5701AD-9E8E-2646-BD00-3AD106940A5B}" type="slidenum">
              <a:rPr lang="en-US" sz="1200"/>
              <a:pPr/>
              <a:t>9</a:t>
            </a:fld>
            <a:endParaRPr lang="en-US" sz="1200"/>
          </a:p>
        </p:txBody>
      </p:sp>
      <p:sp>
        <p:nvSpPr>
          <p:cNvPr id="1208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4336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9282E9-1572-2543-A628-0D7575EF836A}" type="slidenum">
              <a:rPr lang="en-US" sz="1200"/>
              <a:pPr/>
              <a:t>12</a:t>
            </a:fld>
            <a:endParaRPr lang="en-US" sz="1200"/>
          </a:p>
        </p:txBody>
      </p:sp>
      <p:sp>
        <p:nvSpPr>
          <p:cNvPr id="1239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4745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Pagels is a strong proponent of Gnostic thought which believed that salvation was not by faith in Christ but by receiving a supposed </a:t>
            </a:r>
            <a:r>
              <a:rPr lang="en-US" altLang="ja-JP"/>
              <a:t>"secret knowledge" from God.</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F8DB7E-1706-254F-8465-7AE599963120}" type="slidenum">
              <a:rPr lang="en-US" sz="1200"/>
              <a:pPr/>
              <a:t>13</a:t>
            </a:fld>
            <a:endParaRPr lang="en-US" sz="1200"/>
          </a:p>
        </p:txBody>
      </p:sp>
      <p:sp>
        <p:nvSpPr>
          <p:cNvPr id="1259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4950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These Gnostic works do not amount to </a:t>
            </a:r>
            <a:r>
              <a:rPr lang="en-US" altLang="ja-JP"/>
              <a:t>"80 gospels" as Brown claims.  What they say is so esoteric that few read them.</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jpe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7"/>
            <p:cNvSpPr>
              <a:spLocks/>
            </p:cNvSpPr>
            <p:nvPr userDrawn="1"/>
          </p:nvSpPr>
          <p:spPr bwMode="hidden">
            <a:xfrm>
              <a:off x="3599" y="2477"/>
              <a:ext cx="186" cy="120"/>
            </a:xfrm>
            <a:custGeom>
              <a:avLst/>
              <a:gdLst>
                <a:gd name="T0" fmla="*/ 187 w 185"/>
                <a:gd name="T1" fmla="*/ 0 h 120"/>
                <a:gd name="T2" fmla="*/ 187 w 185"/>
                <a:gd name="T3" fmla="*/ 6 h 120"/>
                <a:gd name="T4" fmla="*/ 187 w 185"/>
                <a:gd name="T5" fmla="*/ 18 h 120"/>
                <a:gd name="T6" fmla="*/ 187 w 185"/>
                <a:gd name="T7" fmla="*/ 36 h 120"/>
                <a:gd name="T8" fmla="*/ 181 w 185"/>
                <a:gd name="T9" fmla="*/ 54 h 120"/>
                <a:gd name="T10" fmla="*/ 163 w 185"/>
                <a:gd name="T11" fmla="*/ 72 h 120"/>
                <a:gd name="T12" fmla="*/ 139 w 185"/>
                <a:gd name="T13" fmla="*/ 96 h 120"/>
                <a:gd name="T14" fmla="*/ 103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7 w 185"/>
                <a:gd name="T29" fmla="*/ 0 h 120"/>
                <a:gd name="T30" fmla="*/ 187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9 w 526"/>
                <a:gd name="T17" fmla="*/ 179 h 275"/>
                <a:gd name="T18" fmla="*/ 211 w 526"/>
                <a:gd name="T19" fmla="*/ 143 h 275"/>
                <a:gd name="T20" fmla="*/ 253 w 526"/>
                <a:gd name="T21" fmla="*/ 120 h 275"/>
                <a:gd name="T22" fmla="*/ 301 w 526"/>
                <a:gd name="T23" fmla="*/ 96 h 275"/>
                <a:gd name="T24" fmla="*/ 397 w 526"/>
                <a:gd name="T25" fmla="*/ 48 h 275"/>
                <a:gd name="T26" fmla="*/ 446 w 526"/>
                <a:gd name="T27" fmla="*/ 30 h 275"/>
                <a:gd name="T28" fmla="*/ 482 w 526"/>
                <a:gd name="T29" fmla="*/ 12 h 275"/>
                <a:gd name="T30" fmla="*/ 506 w 526"/>
                <a:gd name="T31" fmla="*/ 6 h 275"/>
                <a:gd name="T32" fmla="*/ 524 w 526"/>
                <a:gd name="T33" fmla="*/ 0 h 275"/>
                <a:gd name="T34" fmla="*/ 530 w 526"/>
                <a:gd name="T35" fmla="*/ 0 h 275"/>
                <a:gd name="T36" fmla="*/ 524 w 526"/>
                <a:gd name="T37" fmla="*/ 6 h 275"/>
                <a:gd name="T38" fmla="*/ 512 w 526"/>
                <a:gd name="T39" fmla="*/ 12 h 275"/>
                <a:gd name="T40" fmla="*/ 488 w 526"/>
                <a:gd name="T41" fmla="*/ 24 h 275"/>
                <a:gd name="T42" fmla="*/ 464 w 526"/>
                <a:gd name="T43" fmla="*/ 42 h 275"/>
                <a:gd name="T44" fmla="*/ 440 w 526"/>
                <a:gd name="T45" fmla="*/ 54 h 275"/>
                <a:gd name="T46" fmla="*/ 397 w 526"/>
                <a:gd name="T47" fmla="*/ 78 h 275"/>
                <a:gd name="T48" fmla="*/ 342 w 526"/>
                <a:gd name="T49" fmla="*/ 108 h 275"/>
                <a:gd name="T50" fmla="*/ 277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2 w 718"/>
                <a:gd name="T17" fmla="*/ 228 h 306"/>
                <a:gd name="T18" fmla="*/ 128 w 718"/>
                <a:gd name="T19" fmla="*/ 228 h 306"/>
                <a:gd name="T20" fmla="*/ 146 w 718"/>
                <a:gd name="T21" fmla="*/ 222 h 306"/>
                <a:gd name="T22" fmla="*/ 170 w 718"/>
                <a:gd name="T23" fmla="*/ 216 h 306"/>
                <a:gd name="T24" fmla="*/ 200 w 718"/>
                <a:gd name="T25" fmla="*/ 204 h 306"/>
                <a:gd name="T26" fmla="*/ 277 w 718"/>
                <a:gd name="T27" fmla="*/ 180 h 306"/>
                <a:gd name="T28" fmla="*/ 375 w 718"/>
                <a:gd name="T29" fmla="*/ 156 h 306"/>
                <a:gd name="T30" fmla="*/ 465 w 718"/>
                <a:gd name="T31" fmla="*/ 126 h 306"/>
                <a:gd name="T32" fmla="*/ 548 w 718"/>
                <a:gd name="T33" fmla="*/ 102 h 306"/>
                <a:gd name="T34" fmla="*/ 578 w 718"/>
                <a:gd name="T35" fmla="*/ 90 h 306"/>
                <a:gd name="T36" fmla="*/ 610 w 718"/>
                <a:gd name="T37" fmla="*/ 84 h 306"/>
                <a:gd name="T38" fmla="*/ 628 w 718"/>
                <a:gd name="T39" fmla="*/ 78 h 306"/>
                <a:gd name="T40" fmla="*/ 634 w 718"/>
                <a:gd name="T41" fmla="*/ 72 h 306"/>
                <a:gd name="T42" fmla="*/ 640 w 718"/>
                <a:gd name="T43" fmla="*/ 66 h 306"/>
                <a:gd name="T44" fmla="*/ 658 w 718"/>
                <a:gd name="T45" fmla="*/ 60 h 306"/>
                <a:gd name="T46" fmla="*/ 700 w 718"/>
                <a:gd name="T47" fmla="*/ 30 h 306"/>
                <a:gd name="T48" fmla="*/ 718 w 718"/>
                <a:gd name="T49" fmla="*/ 18 h 306"/>
                <a:gd name="T50" fmla="*/ 724 w 718"/>
                <a:gd name="T51" fmla="*/ 6 h 306"/>
                <a:gd name="T52" fmla="*/ 718 w 718"/>
                <a:gd name="T53" fmla="*/ 0 h 306"/>
                <a:gd name="T54" fmla="*/ 694 w 718"/>
                <a:gd name="T55" fmla="*/ 0 h 306"/>
                <a:gd name="T56" fmla="*/ 634 w 718"/>
                <a:gd name="T57" fmla="*/ 0 h 306"/>
                <a:gd name="T58" fmla="*/ 584 w 718"/>
                <a:gd name="T59" fmla="*/ 0 h 306"/>
                <a:gd name="T60" fmla="*/ 548 w 718"/>
                <a:gd name="T61" fmla="*/ 0 h 306"/>
                <a:gd name="T62" fmla="*/ 518 w 718"/>
                <a:gd name="T63" fmla="*/ 18 h 306"/>
                <a:gd name="T64" fmla="*/ 489 w 718"/>
                <a:gd name="T65" fmla="*/ 42 h 306"/>
                <a:gd name="T66" fmla="*/ 471 w 718"/>
                <a:gd name="T67" fmla="*/ 54 h 306"/>
                <a:gd name="T68" fmla="*/ 453 w 718"/>
                <a:gd name="T69" fmla="*/ 60 h 306"/>
                <a:gd name="T70" fmla="*/ 429 w 718"/>
                <a:gd name="T71" fmla="*/ 60 h 306"/>
                <a:gd name="T72" fmla="*/ 393 w 718"/>
                <a:gd name="T73" fmla="*/ 66 h 306"/>
                <a:gd name="T74" fmla="*/ 349 w 718"/>
                <a:gd name="T75" fmla="*/ 84 h 306"/>
                <a:gd name="T76" fmla="*/ 313 w 718"/>
                <a:gd name="T77" fmla="*/ 108 h 306"/>
                <a:gd name="T78" fmla="*/ 289 w 718"/>
                <a:gd name="T79" fmla="*/ 126 h 306"/>
                <a:gd name="T80" fmla="*/ 277 w 718"/>
                <a:gd name="T81" fmla="*/ 132 h 306"/>
                <a:gd name="T82" fmla="*/ 259 w 718"/>
                <a:gd name="T83" fmla="*/ 138 h 306"/>
                <a:gd name="T84" fmla="*/ 223 w 718"/>
                <a:gd name="T85" fmla="*/ 138 h 306"/>
                <a:gd name="T86" fmla="*/ 188 w 718"/>
                <a:gd name="T87" fmla="*/ 138 h 306"/>
                <a:gd name="T88" fmla="*/ 182 w 718"/>
                <a:gd name="T89" fmla="*/ 138 h 306"/>
                <a:gd name="T90" fmla="*/ 176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userDrawn="1"/>
          </p:nvSpPr>
          <p:spPr bwMode="hidden">
            <a:xfrm>
              <a:off x="3358" y="1890"/>
              <a:ext cx="2400" cy="881"/>
            </a:xfrm>
            <a:custGeom>
              <a:avLst/>
              <a:gdLst>
                <a:gd name="T0" fmla="*/ 2245 w 2392"/>
                <a:gd name="T1" fmla="*/ 54 h 881"/>
                <a:gd name="T2" fmla="*/ 2203 w 2392"/>
                <a:gd name="T3" fmla="*/ 54 h 881"/>
                <a:gd name="T4" fmla="*/ 2161 w 2392"/>
                <a:gd name="T5" fmla="*/ 66 h 881"/>
                <a:gd name="T6" fmla="*/ 2035 w 2392"/>
                <a:gd name="T7" fmla="*/ 101 h 881"/>
                <a:gd name="T8" fmla="*/ 1970 w 2392"/>
                <a:gd name="T9" fmla="*/ 119 h 881"/>
                <a:gd name="T10" fmla="*/ 1872 w 2392"/>
                <a:gd name="T11" fmla="*/ 167 h 881"/>
                <a:gd name="T12" fmla="*/ 1848 w 2392"/>
                <a:gd name="T13" fmla="*/ 245 h 881"/>
                <a:gd name="T14" fmla="*/ 1854 w 2392"/>
                <a:gd name="T15" fmla="*/ 305 h 881"/>
                <a:gd name="T16" fmla="*/ 1770 w 2392"/>
                <a:gd name="T17" fmla="*/ 317 h 881"/>
                <a:gd name="T18" fmla="*/ 1607 w 2392"/>
                <a:gd name="T19" fmla="*/ 263 h 881"/>
                <a:gd name="T20" fmla="*/ 1517 w 2392"/>
                <a:gd name="T21" fmla="*/ 257 h 881"/>
                <a:gd name="T22" fmla="*/ 1409 w 2392"/>
                <a:gd name="T23" fmla="*/ 311 h 881"/>
                <a:gd name="T24" fmla="*/ 1342 w 2392"/>
                <a:gd name="T25" fmla="*/ 353 h 881"/>
                <a:gd name="T26" fmla="*/ 1318 w 2392"/>
                <a:gd name="T27" fmla="*/ 359 h 881"/>
                <a:gd name="T28" fmla="*/ 1222 w 2392"/>
                <a:gd name="T29" fmla="*/ 371 h 881"/>
                <a:gd name="T30" fmla="*/ 1168 w 2392"/>
                <a:gd name="T31" fmla="*/ 365 h 881"/>
                <a:gd name="T32" fmla="*/ 1061 w 2392"/>
                <a:gd name="T33" fmla="*/ 371 h 881"/>
                <a:gd name="T34" fmla="*/ 963 w 2392"/>
                <a:gd name="T35" fmla="*/ 383 h 881"/>
                <a:gd name="T36" fmla="*/ 927 w 2392"/>
                <a:gd name="T37" fmla="*/ 401 h 881"/>
                <a:gd name="T38" fmla="*/ 825 w 2392"/>
                <a:gd name="T39" fmla="*/ 419 h 881"/>
                <a:gd name="T40" fmla="*/ 784 w 2392"/>
                <a:gd name="T41" fmla="*/ 419 h 881"/>
                <a:gd name="T42" fmla="*/ 668 w 2392"/>
                <a:gd name="T43" fmla="*/ 437 h 881"/>
                <a:gd name="T44" fmla="*/ 602 w 2392"/>
                <a:gd name="T45" fmla="*/ 473 h 881"/>
                <a:gd name="T46" fmla="*/ 507 w 2392"/>
                <a:gd name="T47" fmla="*/ 467 h 881"/>
                <a:gd name="T48" fmla="*/ 433 w 2392"/>
                <a:gd name="T49" fmla="*/ 491 h 881"/>
                <a:gd name="T50" fmla="*/ 415 w 2392"/>
                <a:gd name="T51" fmla="*/ 539 h 881"/>
                <a:gd name="T52" fmla="*/ 349 w 2392"/>
                <a:gd name="T53" fmla="*/ 569 h 881"/>
                <a:gd name="T54" fmla="*/ 224 w 2392"/>
                <a:gd name="T55" fmla="*/ 599 h 881"/>
                <a:gd name="T56" fmla="*/ 138 w 2392"/>
                <a:gd name="T57" fmla="*/ 647 h 881"/>
                <a:gd name="T58" fmla="*/ 108 w 2392"/>
                <a:gd name="T59" fmla="*/ 659 h 881"/>
                <a:gd name="T60" fmla="*/ 0 w 2392"/>
                <a:gd name="T61" fmla="*/ 671 h 881"/>
                <a:gd name="T62" fmla="*/ 84 w 2392"/>
                <a:gd name="T63" fmla="*/ 695 h 881"/>
                <a:gd name="T64" fmla="*/ 265 w 2392"/>
                <a:gd name="T65" fmla="*/ 653 h 881"/>
                <a:gd name="T66" fmla="*/ 477 w 2392"/>
                <a:gd name="T67" fmla="*/ 569 h 881"/>
                <a:gd name="T68" fmla="*/ 572 w 2392"/>
                <a:gd name="T69" fmla="*/ 521 h 881"/>
                <a:gd name="T70" fmla="*/ 650 w 2392"/>
                <a:gd name="T71" fmla="*/ 515 h 881"/>
                <a:gd name="T72" fmla="*/ 879 w 2392"/>
                <a:gd name="T73" fmla="*/ 461 h 881"/>
                <a:gd name="T74" fmla="*/ 1156 w 2392"/>
                <a:gd name="T75" fmla="*/ 425 h 881"/>
                <a:gd name="T76" fmla="*/ 1300 w 2392"/>
                <a:gd name="T77" fmla="*/ 461 h 881"/>
                <a:gd name="T78" fmla="*/ 1427 w 2392"/>
                <a:gd name="T79" fmla="*/ 533 h 881"/>
                <a:gd name="T80" fmla="*/ 1445 w 2392"/>
                <a:gd name="T81" fmla="*/ 617 h 881"/>
                <a:gd name="T82" fmla="*/ 1386 w 2392"/>
                <a:gd name="T83" fmla="*/ 653 h 881"/>
                <a:gd name="T84" fmla="*/ 1234 w 2392"/>
                <a:gd name="T85" fmla="*/ 701 h 881"/>
                <a:gd name="T86" fmla="*/ 1120 w 2392"/>
                <a:gd name="T87" fmla="*/ 755 h 881"/>
                <a:gd name="T88" fmla="*/ 1073 w 2392"/>
                <a:gd name="T89" fmla="*/ 809 h 881"/>
                <a:gd name="T90" fmla="*/ 1085 w 2392"/>
                <a:gd name="T91" fmla="*/ 869 h 881"/>
                <a:gd name="T92" fmla="*/ 1114 w 2392"/>
                <a:gd name="T93" fmla="*/ 881 h 881"/>
                <a:gd name="T94" fmla="*/ 1216 w 2392"/>
                <a:gd name="T95" fmla="*/ 869 h 881"/>
                <a:gd name="T96" fmla="*/ 1398 w 2392"/>
                <a:gd name="T97" fmla="*/ 857 h 881"/>
                <a:gd name="T98" fmla="*/ 1451 w 2392"/>
                <a:gd name="T99" fmla="*/ 851 h 881"/>
                <a:gd name="T100" fmla="*/ 1493 w 2392"/>
                <a:gd name="T101" fmla="*/ 833 h 881"/>
                <a:gd name="T102" fmla="*/ 1687 w 2392"/>
                <a:gd name="T103" fmla="*/ 743 h 881"/>
                <a:gd name="T104" fmla="*/ 1818 w 2392"/>
                <a:gd name="T105" fmla="*/ 689 h 881"/>
                <a:gd name="T106" fmla="*/ 1896 w 2392"/>
                <a:gd name="T107" fmla="*/ 581 h 881"/>
                <a:gd name="T108" fmla="*/ 2053 w 2392"/>
                <a:gd name="T109" fmla="*/ 389 h 881"/>
                <a:gd name="T110" fmla="*/ 2221 w 2392"/>
                <a:gd name="T111" fmla="*/ 269 h 881"/>
                <a:gd name="T112" fmla="*/ 2265 w 2392"/>
                <a:gd name="T113" fmla="*/ 239 h 881"/>
                <a:gd name="T114" fmla="*/ 2408 w 2392"/>
                <a:gd name="T115" fmla="*/ 0 h 881"/>
                <a:gd name="T116" fmla="*/ 2318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87058"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smtClean="0"/>
              <a:t>Click to edit Master title style</a:t>
            </a:r>
          </a:p>
        </p:txBody>
      </p:sp>
      <p:sp>
        <p:nvSpPr>
          <p:cNvPr id="8705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E50DACE5-A02E-CB49-A349-2B479EE94BCF}" type="slidenum">
              <a:rPr lang="en-US"/>
              <a:pPr>
                <a:defRPr/>
              </a:pPr>
              <a:t>‹#›</a:t>
            </a:fld>
            <a:endParaRPr lang="en-US"/>
          </a:p>
        </p:txBody>
      </p:sp>
    </p:spTree>
    <p:extLst>
      <p:ext uri="{BB962C8B-B14F-4D97-AF65-F5344CB8AC3E}">
        <p14:creationId xmlns:p14="http://schemas.microsoft.com/office/powerpoint/2010/main" val="318246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057037C8-E620-1147-AE5F-A55977B3D4B0}" type="slidenum">
              <a:rPr lang="en-US"/>
              <a:pPr>
                <a:defRPr/>
              </a:pPr>
              <a:t>‹#›</a:t>
            </a:fld>
            <a:endParaRPr lang="en-US"/>
          </a:p>
        </p:txBody>
      </p:sp>
    </p:spTree>
    <p:extLst>
      <p:ext uri="{BB962C8B-B14F-4D97-AF65-F5344CB8AC3E}">
        <p14:creationId xmlns:p14="http://schemas.microsoft.com/office/powerpoint/2010/main" val="17391930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74638"/>
            <a:ext cx="21145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74638"/>
            <a:ext cx="61912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5F4B85-6C7A-344B-9646-76734B6C45F9}" type="slidenum">
              <a:rPr lang="en-US"/>
              <a:pPr>
                <a:defRPr/>
              </a:pPr>
              <a:t>‹#›</a:t>
            </a:fld>
            <a:endParaRPr lang="en-US"/>
          </a:p>
        </p:txBody>
      </p:sp>
    </p:spTree>
    <p:extLst>
      <p:ext uri="{BB962C8B-B14F-4D97-AF65-F5344CB8AC3E}">
        <p14:creationId xmlns:p14="http://schemas.microsoft.com/office/powerpoint/2010/main" val="15754297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Rectangle 3"/>
          <p:cNvSpPr>
            <a:spLocks noGrp="1" noChangeArrowheads="1"/>
          </p:cNvSpPr>
          <p:nvPr>
            <p:ph type="ctrTitle"/>
          </p:nvPr>
        </p:nvSpPr>
        <p:spPr>
          <a:xfrm>
            <a:off x="914400" y="1676400"/>
            <a:ext cx="7315200" cy="1143000"/>
          </a:xfrm>
        </p:spPr>
        <p:txBody>
          <a:bodyPr/>
          <a:lstStyle>
            <a:lvl1pPr>
              <a:defRPr>
                <a:solidFill>
                  <a:schemeClr val="tx2"/>
                </a:solidFill>
              </a:defRPr>
            </a:lvl1pPr>
          </a:lstStyle>
          <a:p>
            <a:pPr lvl="0"/>
            <a:r>
              <a:rPr lang="en-US" noProof="0" smtClean="0"/>
              <a:t>Click to edit Master title style</a:t>
            </a:r>
          </a:p>
        </p:txBody>
      </p:sp>
      <p:sp>
        <p:nvSpPr>
          <p:cNvPr id="115716" name="Rectangle 4"/>
          <p:cNvSpPr>
            <a:spLocks noGrp="1" noChangeArrowheads="1"/>
          </p:cNvSpPr>
          <p:nvPr>
            <p:ph type="subTitle" idx="1"/>
          </p:nvPr>
        </p:nvSpPr>
        <p:spPr>
          <a:xfrm>
            <a:off x="914400" y="2971800"/>
            <a:ext cx="7315200" cy="1752600"/>
          </a:xfrm>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a:solidFill>
                  <a:schemeClr val="tx2"/>
                </a:solidFill>
              </a:defRPr>
            </a:lvl1pPr>
          </a:lstStyle>
          <a:p>
            <a:pPr lvl="0"/>
            <a:r>
              <a:rPr lang="en-US" noProof="0" smtClean="0"/>
              <a:t>Click to edit Master subtitle style</a:t>
            </a:r>
          </a:p>
        </p:txBody>
      </p:sp>
      <p:sp>
        <p:nvSpPr>
          <p:cNvPr id="5" name="Rectangle 5"/>
          <p:cNvSpPr>
            <a:spLocks noGrp="1" noChangeArrowheads="1"/>
          </p:cNvSpPr>
          <p:nvPr>
            <p:ph type="dt" sz="half" idx="10"/>
          </p:nvPr>
        </p:nvSpPr>
        <p:spPr>
          <a:xfrm>
            <a:off x="914400" y="6248400"/>
            <a:ext cx="1676400" cy="457200"/>
          </a:xfrm>
          <a:effectLst/>
          <a:extLst>
            <a:ext uri="{AF507438-7753-43e0-B8FC-AC1667EBCBE1}">
              <a14:hiddenEffects xmlns:a14="http://schemas.microsoft.com/office/drawing/2010/main">
                <a:effectLst>
                  <a:outerShdw blurRad="25400" dist="12700" dir="2700000" algn="ctr" rotWithShape="0">
                    <a:srgbClr val="000000">
                      <a:alpha val="74998"/>
                    </a:srgbClr>
                  </a:outerShdw>
                </a:effectLst>
              </a14:hiddenEffects>
            </a:ext>
          </a:extLst>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248400"/>
            <a:ext cx="2895600" cy="457200"/>
          </a:xfrm>
          <a:effectLst/>
          <a:extLst>
            <a:ext uri="{AF507438-7753-43e0-B8FC-AC1667EBCBE1}">
              <a14:hiddenEffects xmlns:a14="http://schemas.microsoft.com/office/drawing/2010/main">
                <a:effectLst>
                  <a:outerShdw blurRad="25400" dist="12700" dir="2700000" algn="ctr" rotWithShape="0">
                    <a:srgbClr val="000000">
                      <a:alpha val="74998"/>
                    </a:srgbClr>
                  </a:outerShdw>
                </a:effectLst>
              </a14:hiddenEffects>
            </a:ext>
          </a:extLst>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6248400"/>
            <a:ext cx="1676400" cy="457200"/>
          </a:xfrm>
          <a:effectLst/>
          <a:extLst>
            <a:ext uri="{AF507438-7753-43e0-B8FC-AC1667EBCBE1}">
              <a14:hiddenEffects xmlns:a14="http://schemas.microsoft.com/office/drawing/2010/main">
                <a:effectLst>
                  <a:outerShdw blurRad="25400" dist="12700" dir="2700000" algn="ctr" rotWithShape="0">
                    <a:srgbClr val="000000">
                      <a:alpha val="74998"/>
                    </a:srgbClr>
                  </a:outerShdw>
                </a:effectLst>
              </a14:hiddenEffects>
            </a:ext>
          </a:extLst>
        </p:spPr>
        <p:txBody>
          <a:bodyPr/>
          <a:lstStyle>
            <a:lvl1pPr>
              <a:defRPr/>
            </a:lvl1pPr>
          </a:lstStyle>
          <a:p>
            <a:pPr>
              <a:defRPr/>
            </a:pPr>
            <a:fld id="{F035BCE7-5312-6843-AB9F-EA32AE9D65C2}" type="slidenum">
              <a:rPr lang="en-US"/>
              <a:pPr>
                <a:defRPr/>
              </a:pPr>
              <a:t>‹#›</a:t>
            </a:fld>
            <a:endParaRPr lang="en-US"/>
          </a:p>
        </p:txBody>
      </p:sp>
    </p:spTree>
    <p:extLst>
      <p:ext uri="{BB962C8B-B14F-4D97-AF65-F5344CB8AC3E}">
        <p14:creationId xmlns:p14="http://schemas.microsoft.com/office/powerpoint/2010/main" val="2172395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07FFEB5-07DF-484D-B5B4-5584E6C129D8}" type="slidenum">
              <a:rPr lang="en-US"/>
              <a:pPr>
                <a:defRPr/>
              </a:pPr>
              <a:t>‹#›</a:t>
            </a:fld>
            <a:endParaRPr lang="en-US"/>
          </a:p>
        </p:txBody>
      </p:sp>
    </p:spTree>
    <p:extLst>
      <p:ext uri="{BB962C8B-B14F-4D97-AF65-F5344CB8AC3E}">
        <p14:creationId xmlns:p14="http://schemas.microsoft.com/office/powerpoint/2010/main" val="32194744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7FF8757-4BC9-2149-8EBD-13EAFED7D3F6}" type="slidenum">
              <a:rPr lang="en-US"/>
              <a:pPr>
                <a:defRPr/>
              </a:pPr>
              <a:t>‹#›</a:t>
            </a:fld>
            <a:endParaRPr lang="en-US"/>
          </a:p>
        </p:txBody>
      </p:sp>
    </p:spTree>
    <p:extLst>
      <p:ext uri="{BB962C8B-B14F-4D97-AF65-F5344CB8AC3E}">
        <p14:creationId xmlns:p14="http://schemas.microsoft.com/office/powerpoint/2010/main" val="4600104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5054DDD-EAA8-324D-A9B1-230A2E308543}" type="slidenum">
              <a:rPr lang="en-US"/>
              <a:pPr>
                <a:defRPr/>
              </a:pPr>
              <a:t>‹#›</a:t>
            </a:fld>
            <a:endParaRPr lang="en-US"/>
          </a:p>
        </p:txBody>
      </p:sp>
    </p:spTree>
    <p:extLst>
      <p:ext uri="{BB962C8B-B14F-4D97-AF65-F5344CB8AC3E}">
        <p14:creationId xmlns:p14="http://schemas.microsoft.com/office/powerpoint/2010/main" val="5139822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B46C107D-9ABB-EC45-BB34-A5EF29DB75AC}" type="slidenum">
              <a:rPr lang="en-US"/>
              <a:pPr>
                <a:defRPr/>
              </a:pPr>
              <a:t>‹#›</a:t>
            </a:fld>
            <a:endParaRPr lang="en-US"/>
          </a:p>
        </p:txBody>
      </p:sp>
    </p:spTree>
    <p:extLst>
      <p:ext uri="{BB962C8B-B14F-4D97-AF65-F5344CB8AC3E}">
        <p14:creationId xmlns:p14="http://schemas.microsoft.com/office/powerpoint/2010/main" val="27771955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DD2E1083-B37D-684B-891B-75AB729E9274}" type="slidenum">
              <a:rPr lang="en-US"/>
              <a:pPr>
                <a:defRPr/>
              </a:pPr>
              <a:t>‹#›</a:t>
            </a:fld>
            <a:endParaRPr lang="en-US"/>
          </a:p>
        </p:txBody>
      </p:sp>
    </p:spTree>
    <p:extLst>
      <p:ext uri="{BB962C8B-B14F-4D97-AF65-F5344CB8AC3E}">
        <p14:creationId xmlns:p14="http://schemas.microsoft.com/office/powerpoint/2010/main" val="28766559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9C2758C-2F32-A74B-BA5A-444BDFF2599D}" type="slidenum">
              <a:rPr lang="en-US"/>
              <a:pPr>
                <a:defRPr/>
              </a:pPr>
              <a:t>‹#›</a:t>
            </a:fld>
            <a:endParaRPr lang="en-US"/>
          </a:p>
        </p:txBody>
      </p:sp>
    </p:spTree>
    <p:extLst>
      <p:ext uri="{BB962C8B-B14F-4D97-AF65-F5344CB8AC3E}">
        <p14:creationId xmlns:p14="http://schemas.microsoft.com/office/powerpoint/2010/main" val="31110366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82535DA-A0C9-7444-A40F-817AEEFEC239}" type="slidenum">
              <a:rPr lang="en-US"/>
              <a:pPr>
                <a:defRPr/>
              </a:pPr>
              <a:t>‹#›</a:t>
            </a:fld>
            <a:endParaRPr lang="en-US"/>
          </a:p>
        </p:txBody>
      </p:sp>
    </p:spTree>
    <p:extLst>
      <p:ext uri="{BB962C8B-B14F-4D97-AF65-F5344CB8AC3E}">
        <p14:creationId xmlns:p14="http://schemas.microsoft.com/office/powerpoint/2010/main" val="19316122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334E3D9-4049-AD44-90AA-A87A15546C83}" type="slidenum">
              <a:rPr lang="en-US"/>
              <a:pPr>
                <a:defRPr/>
              </a:pPr>
              <a:t>‹#›</a:t>
            </a:fld>
            <a:endParaRPr lang="en-US"/>
          </a:p>
        </p:txBody>
      </p:sp>
    </p:spTree>
    <p:extLst>
      <p:ext uri="{BB962C8B-B14F-4D97-AF65-F5344CB8AC3E}">
        <p14:creationId xmlns:p14="http://schemas.microsoft.com/office/powerpoint/2010/main" val="345851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40CD103-E23C-CD4E-9931-12C859CECE81}" type="slidenum">
              <a:rPr lang="en-US"/>
              <a:pPr>
                <a:defRPr/>
              </a:pPr>
              <a:t>‹#›</a:t>
            </a:fld>
            <a:endParaRPr lang="en-US"/>
          </a:p>
        </p:txBody>
      </p:sp>
    </p:spTree>
    <p:extLst>
      <p:ext uri="{BB962C8B-B14F-4D97-AF65-F5344CB8AC3E}">
        <p14:creationId xmlns:p14="http://schemas.microsoft.com/office/powerpoint/2010/main" val="28400498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06DE05E-8AFC-D54D-9E2F-92A040581DAA}" type="slidenum">
              <a:rPr lang="en-US"/>
              <a:pPr>
                <a:defRPr/>
              </a:pPr>
              <a:t>‹#›</a:t>
            </a:fld>
            <a:endParaRPr lang="en-US"/>
          </a:p>
        </p:txBody>
      </p:sp>
    </p:spTree>
    <p:extLst>
      <p:ext uri="{BB962C8B-B14F-4D97-AF65-F5344CB8AC3E}">
        <p14:creationId xmlns:p14="http://schemas.microsoft.com/office/powerpoint/2010/main" val="17179365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D5786DB-C3F3-2C4E-A46B-5B1FD1BDA90A}" type="slidenum">
              <a:rPr lang="en-US"/>
              <a:pPr>
                <a:defRPr/>
              </a:pPr>
              <a:t>‹#›</a:t>
            </a:fld>
            <a:endParaRPr lang="en-US"/>
          </a:p>
        </p:txBody>
      </p:sp>
    </p:spTree>
    <p:extLst>
      <p:ext uri="{BB962C8B-B14F-4D97-AF65-F5344CB8AC3E}">
        <p14:creationId xmlns:p14="http://schemas.microsoft.com/office/powerpoint/2010/main" val="39703214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 name="Freeform 6"/>
            <p:cNvSpPr>
              <a:spLocks/>
            </p:cNvSpPr>
            <p:nvPr/>
          </p:nvSpPr>
          <p:spPr bwMode="hidden">
            <a:xfrm>
              <a:off x="4038" y="3577"/>
              <a:ext cx="1720" cy="65"/>
            </a:xfrm>
            <a:custGeom>
              <a:avLst/>
              <a:gdLst>
                <a:gd name="T0" fmla="*/ 1718 w 1722"/>
                <a:gd name="T1" fmla="*/ 64 h 66"/>
                <a:gd name="T2" fmla="*/ 1718 w 1722"/>
                <a:gd name="T3" fmla="*/ 58 h 66"/>
                <a:gd name="T4" fmla="*/ 0 w 1722"/>
                <a:gd name="T5" fmla="*/ 0 h 66"/>
                <a:gd name="T6" fmla="*/ 0 w 1722"/>
                <a:gd name="T7" fmla="*/ 46 h 66"/>
                <a:gd name="T8" fmla="*/ 1718 w 1722"/>
                <a:gd name="T9" fmla="*/ 64 h 66"/>
                <a:gd name="T10" fmla="*/ 1718 w 1722"/>
                <a:gd name="T11" fmla="*/ 6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0" name="Freeform 8"/>
            <p:cNvSpPr>
              <a:spLocks/>
            </p:cNvSpPr>
            <p:nvPr/>
          </p:nvSpPr>
          <p:spPr bwMode="hidden">
            <a:xfrm>
              <a:off x="4784" y="3702"/>
              <a:ext cx="974" cy="101"/>
            </a:xfrm>
            <a:custGeom>
              <a:avLst/>
              <a:gdLst>
                <a:gd name="T0" fmla="*/ 973 w 975"/>
                <a:gd name="T1" fmla="*/ 48 h 101"/>
                <a:gd name="T2" fmla="*/ 973 w 975"/>
                <a:gd name="T3" fmla="*/ 0 h 101"/>
                <a:gd name="T4" fmla="*/ 0 w 975"/>
                <a:gd name="T5" fmla="*/ 24 h 101"/>
                <a:gd name="T6" fmla="*/ 0 w 975"/>
                <a:gd name="T7" fmla="*/ 101 h 101"/>
                <a:gd name="T8" fmla="*/ 973 w 975"/>
                <a:gd name="T9" fmla="*/ 48 h 101"/>
                <a:gd name="T10" fmla="*/ 97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3619" y="3815"/>
              <a:ext cx="2139" cy="198"/>
            </a:xfrm>
            <a:custGeom>
              <a:avLst/>
              <a:gdLst>
                <a:gd name="T0" fmla="*/ 2137 w 2141"/>
                <a:gd name="T1" fmla="*/ 0 h 198"/>
                <a:gd name="T2" fmla="*/ 0 w 2141"/>
                <a:gd name="T3" fmla="*/ 156 h 198"/>
                <a:gd name="T4" fmla="*/ 0 w 2141"/>
                <a:gd name="T5" fmla="*/ 198 h 198"/>
                <a:gd name="T6" fmla="*/ 2137 w 2141"/>
                <a:gd name="T7" fmla="*/ 0 h 198"/>
                <a:gd name="T8" fmla="*/ 213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 name="Freeform 11"/>
            <p:cNvSpPr>
              <a:spLocks/>
            </p:cNvSpPr>
            <p:nvPr/>
          </p:nvSpPr>
          <p:spPr bwMode="hidden">
            <a:xfrm>
              <a:off x="2097" y="4043"/>
              <a:ext cx="2514" cy="276"/>
            </a:xfrm>
            <a:custGeom>
              <a:avLst/>
              <a:gdLst>
                <a:gd name="T0" fmla="*/ 2176 w 2517"/>
                <a:gd name="T1" fmla="*/ 276 h 276"/>
                <a:gd name="T2" fmla="*/ 2511 w 2517"/>
                <a:gd name="T3" fmla="*/ 204 h 276"/>
                <a:gd name="T4" fmla="*/ 2254 w 2517"/>
                <a:gd name="T5" fmla="*/ 0 h 276"/>
                <a:gd name="T6" fmla="*/ 0 w 2517"/>
                <a:gd name="T7" fmla="*/ 276 h 276"/>
                <a:gd name="T8" fmla="*/ 2176 w 2517"/>
                <a:gd name="T9" fmla="*/ 276 h 276"/>
                <a:gd name="T10" fmla="*/ 217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13"/>
            <p:cNvSpPr>
              <a:spLocks/>
            </p:cNvSpPr>
            <p:nvPr/>
          </p:nvSpPr>
          <p:spPr bwMode="hidden">
            <a:xfrm>
              <a:off x="5030" y="3151"/>
              <a:ext cx="728" cy="240"/>
            </a:xfrm>
            <a:custGeom>
              <a:avLst/>
              <a:gdLst>
                <a:gd name="T0" fmla="*/ 727 w 729"/>
                <a:gd name="T1" fmla="*/ 240 h 240"/>
                <a:gd name="T2" fmla="*/ 0 w 729"/>
                <a:gd name="T3" fmla="*/ 0 h 240"/>
                <a:gd name="T4" fmla="*/ 0 w 729"/>
                <a:gd name="T5" fmla="*/ 6 h 240"/>
                <a:gd name="T6" fmla="*/ 727 w 729"/>
                <a:gd name="T7" fmla="*/ 240 h 240"/>
                <a:gd name="T8" fmla="*/ 72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 name="Freeform 15"/>
            <p:cNvSpPr>
              <a:spLocks/>
            </p:cNvSpPr>
            <p:nvPr/>
          </p:nvSpPr>
          <p:spPr bwMode="hidden">
            <a:xfrm>
              <a:off x="5030" y="3049"/>
              <a:ext cx="728" cy="318"/>
            </a:xfrm>
            <a:custGeom>
              <a:avLst/>
              <a:gdLst>
                <a:gd name="T0" fmla="*/ 727 w 729"/>
                <a:gd name="T1" fmla="*/ 318 h 318"/>
                <a:gd name="T2" fmla="*/ 727 w 729"/>
                <a:gd name="T3" fmla="*/ 312 h 318"/>
                <a:gd name="T4" fmla="*/ 0 w 729"/>
                <a:gd name="T5" fmla="*/ 0 h 318"/>
                <a:gd name="T6" fmla="*/ 0 w 729"/>
                <a:gd name="T7" fmla="*/ 54 h 318"/>
                <a:gd name="T8" fmla="*/ 727 w 729"/>
                <a:gd name="T9" fmla="*/ 318 h 318"/>
                <a:gd name="T10" fmla="*/ 72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 name="Freeform 28"/>
            <p:cNvSpPr>
              <a:spLocks/>
            </p:cNvSpPr>
            <p:nvPr/>
          </p:nvSpPr>
          <p:spPr bwMode="hidden">
            <a:xfrm>
              <a:off x="5698" y="653"/>
              <a:ext cx="60" cy="311"/>
            </a:xfrm>
            <a:custGeom>
              <a:avLst/>
              <a:gdLst>
                <a:gd name="T0" fmla="*/ 0 w 60"/>
                <a:gd name="T1" fmla="*/ 144 h 312"/>
                <a:gd name="T2" fmla="*/ 60 w 60"/>
                <a:gd name="T3" fmla="*/ 31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sp>
        <p:nvSpPr>
          <p:cNvPr id="4138"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smtClean="0"/>
              <a:t>Click to edit Master title style</a:t>
            </a:r>
          </a:p>
        </p:txBody>
      </p:sp>
      <p:sp>
        <p:nvSpPr>
          <p:cNvPr id="413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sz="3600"/>
            </a:lvl1pPr>
          </a:lstStyle>
          <a:p>
            <a:pPr lvl="0"/>
            <a:r>
              <a:rPr lang="en-US" noProof="0" smtClean="0"/>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84E7ACCA-BB76-7349-9E51-00864E2FAEFA}" type="slidenum">
              <a:rPr lang="en-US"/>
              <a:pPr>
                <a:defRPr/>
              </a:pPr>
              <a:t>‹#›</a:t>
            </a:fld>
            <a:endParaRPr lang="en-US"/>
          </a:p>
        </p:txBody>
      </p:sp>
    </p:spTree>
    <p:extLst>
      <p:ext uri="{BB962C8B-B14F-4D97-AF65-F5344CB8AC3E}">
        <p14:creationId xmlns:p14="http://schemas.microsoft.com/office/powerpoint/2010/main" val="34332467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D2FB5E3C-CB41-734F-A87C-7B00FB001468}" type="slidenum">
              <a:rPr lang="en-US"/>
              <a:pPr>
                <a:defRPr/>
              </a:pPr>
              <a:t>‹#›</a:t>
            </a:fld>
            <a:endParaRPr lang="en-US"/>
          </a:p>
        </p:txBody>
      </p:sp>
    </p:spTree>
    <p:extLst>
      <p:ext uri="{BB962C8B-B14F-4D97-AF65-F5344CB8AC3E}">
        <p14:creationId xmlns:p14="http://schemas.microsoft.com/office/powerpoint/2010/main" val="35973062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6BDB1BC5-CD95-0D47-9758-1DF8470841B6}" type="slidenum">
              <a:rPr lang="en-US"/>
              <a:pPr>
                <a:defRPr/>
              </a:pPr>
              <a:t>‹#›</a:t>
            </a:fld>
            <a:endParaRPr lang="en-US"/>
          </a:p>
        </p:txBody>
      </p:sp>
    </p:spTree>
    <p:extLst>
      <p:ext uri="{BB962C8B-B14F-4D97-AF65-F5344CB8AC3E}">
        <p14:creationId xmlns:p14="http://schemas.microsoft.com/office/powerpoint/2010/main" val="33330111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062D4422-E2BF-AC4C-9C14-B79984D8D7C2}" type="slidenum">
              <a:rPr lang="en-US"/>
              <a:pPr>
                <a:defRPr/>
              </a:pPr>
              <a:t>‹#›</a:t>
            </a:fld>
            <a:endParaRPr lang="en-US"/>
          </a:p>
        </p:txBody>
      </p:sp>
    </p:spTree>
    <p:extLst>
      <p:ext uri="{BB962C8B-B14F-4D97-AF65-F5344CB8AC3E}">
        <p14:creationId xmlns:p14="http://schemas.microsoft.com/office/powerpoint/2010/main" val="6614834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2AD70044-406C-E844-B227-6390D555488C}" type="slidenum">
              <a:rPr lang="en-US"/>
              <a:pPr>
                <a:defRPr/>
              </a:pPr>
              <a:t>‹#›</a:t>
            </a:fld>
            <a:endParaRPr lang="en-US"/>
          </a:p>
        </p:txBody>
      </p:sp>
    </p:spTree>
    <p:extLst>
      <p:ext uri="{BB962C8B-B14F-4D97-AF65-F5344CB8AC3E}">
        <p14:creationId xmlns:p14="http://schemas.microsoft.com/office/powerpoint/2010/main" val="20709098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A971B61D-747B-4344-B425-7E430C857927}" type="slidenum">
              <a:rPr lang="en-US"/>
              <a:pPr>
                <a:defRPr/>
              </a:pPr>
              <a:t>‹#›</a:t>
            </a:fld>
            <a:endParaRPr lang="en-US"/>
          </a:p>
        </p:txBody>
      </p:sp>
    </p:spTree>
    <p:extLst>
      <p:ext uri="{BB962C8B-B14F-4D97-AF65-F5344CB8AC3E}">
        <p14:creationId xmlns:p14="http://schemas.microsoft.com/office/powerpoint/2010/main" val="40985736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16B817CD-597B-AF4F-94CF-36679E614A40}" type="slidenum">
              <a:rPr lang="en-US"/>
              <a:pPr>
                <a:defRPr/>
              </a:pPr>
              <a:t>‹#›</a:t>
            </a:fld>
            <a:endParaRPr lang="en-US"/>
          </a:p>
        </p:txBody>
      </p:sp>
    </p:spTree>
    <p:extLst>
      <p:ext uri="{BB962C8B-B14F-4D97-AF65-F5344CB8AC3E}">
        <p14:creationId xmlns:p14="http://schemas.microsoft.com/office/powerpoint/2010/main" val="37805045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02DE2C69-0F9C-0C46-8FF6-3EB92A2B292F}" type="slidenum">
              <a:rPr lang="en-US"/>
              <a:pPr>
                <a:defRPr/>
              </a:pPr>
              <a:t>‹#›</a:t>
            </a:fld>
            <a:endParaRPr lang="en-US"/>
          </a:p>
        </p:txBody>
      </p:sp>
    </p:spTree>
    <p:extLst>
      <p:ext uri="{BB962C8B-B14F-4D97-AF65-F5344CB8AC3E}">
        <p14:creationId xmlns:p14="http://schemas.microsoft.com/office/powerpoint/2010/main" val="2806012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0235"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1802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180C354A-03FA-EB4D-A038-29C9C5330C0A}" type="slidenum">
              <a:rPr lang="en-US"/>
              <a:pPr>
                <a:defRPr/>
              </a:pPr>
              <a:t>‹#›</a:t>
            </a:fld>
            <a:endParaRPr lang="en-US"/>
          </a:p>
        </p:txBody>
      </p:sp>
    </p:spTree>
    <p:extLst>
      <p:ext uri="{BB962C8B-B14F-4D97-AF65-F5344CB8AC3E}">
        <p14:creationId xmlns:p14="http://schemas.microsoft.com/office/powerpoint/2010/main" val="22443421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AC74FD9-E6B5-CE4D-8D3A-1BCE46EC1385}" type="slidenum">
              <a:rPr lang="en-US"/>
              <a:pPr>
                <a:defRPr/>
              </a:pPr>
              <a:t>‹#›</a:t>
            </a:fld>
            <a:endParaRPr lang="en-US"/>
          </a:p>
        </p:txBody>
      </p:sp>
    </p:spTree>
    <p:extLst>
      <p:ext uri="{BB962C8B-B14F-4D97-AF65-F5344CB8AC3E}">
        <p14:creationId xmlns:p14="http://schemas.microsoft.com/office/powerpoint/2010/main" val="32824678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43B5847-667C-C441-89B1-F8E15C23C1F8}" type="slidenum">
              <a:rPr lang="en-US"/>
              <a:pPr>
                <a:defRPr/>
              </a:pPr>
              <a:t>‹#›</a:t>
            </a:fld>
            <a:endParaRPr lang="en-US"/>
          </a:p>
        </p:txBody>
      </p:sp>
    </p:spTree>
    <p:extLst>
      <p:ext uri="{BB962C8B-B14F-4D97-AF65-F5344CB8AC3E}">
        <p14:creationId xmlns:p14="http://schemas.microsoft.com/office/powerpoint/2010/main" val="8350848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63829B58-A06C-A446-97DE-63D54B646E43}" type="slidenum">
              <a:rPr lang="en-US"/>
              <a:pPr>
                <a:defRPr/>
              </a:pPr>
              <a:t>‹#›</a:t>
            </a:fld>
            <a:endParaRPr lang="en-US"/>
          </a:p>
        </p:txBody>
      </p:sp>
    </p:spTree>
    <p:extLst>
      <p:ext uri="{BB962C8B-B14F-4D97-AF65-F5344CB8AC3E}">
        <p14:creationId xmlns:p14="http://schemas.microsoft.com/office/powerpoint/2010/main" val="23757782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D3ED2C71-EECB-D449-AE27-196FED45E64D}" type="slidenum">
              <a:rPr lang="en-US"/>
              <a:pPr>
                <a:defRPr/>
              </a:pPr>
              <a:t>‹#›</a:t>
            </a:fld>
            <a:endParaRPr lang="en-US"/>
          </a:p>
        </p:txBody>
      </p:sp>
    </p:spTree>
    <p:extLst>
      <p:ext uri="{BB962C8B-B14F-4D97-AF65-F5344CB8AC3E}">
        <p14:creationId xmlns:p14="http://schemas.microsoft.com/office/powerpoint/2010/main" val="35873257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361852390"/>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598713271"/>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058196257"/>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64982660"/>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498529467"/>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98695583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0A10FA3-2DAD-964A-A52E-CEA25E3348E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636781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600489967"/>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58318392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810070878"/>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417253466"/>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0497742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C876463-1C45-194E-8B39-815A6EB76B3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46681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76811DA-98F9-B547-A268-D35438DE874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25439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7C9EE73-5F4C-094D-9839-16C699EA55FE}"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45519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DBBD9F6F-ADBE-4044-8577-4BA068C521E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51656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9384FC8-6F6D-EE42-A10D-2F4A58731E6A}"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5184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FA0C65A-6FA7-0645-831A-FE0A0B10F79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064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DF626E8-C90D-7141-8289-EBEA5A236C01}" type="slidenum">
              <a:rPr lang="en-US"/>
              <a:pPr>
                <a:defRPr/>
              </a:pPr>
              <a:t>‹#›</a:t>
            </a:fld>
            <a:endParaRPr lang="en-US"/>
          </a:p>
        </p:txBody>
      </p:sp>
    </p:spTree>
    <p:extLst>
      <p:ext uri="{BB962C8B-B14F-4D97-AF65-F5344CB8AC3E}">
        <p14:creationId xmlns:p14="http://schemas.microsoft.com/office/powerpoint/2010/main" val="2964709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0956173-40BA-E844-9D8E-4FAB1561B9C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0133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F4BD559-33A3-1E46-B8E0-822624EC731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78972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2DFE9B4-D0F8-2343-A262-8E3030F7DA5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6367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56300D0D-2731-1A4F-B1A3-13A962B54382}"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11281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19818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7553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64956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57288"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9213"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4346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964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577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99E3349-7C78-384F-AF0B-0C7849E2FA75}" type="slidenum">
              <a:rPr lang="en-US"/>
              <a:pPr>
                <a:defRPr/>
              </a:pPr>
              <a:t>‹#›</a:t>
            </a:fld>
            <a:endParaRPr lang="en-US"/>
          </a:p>
        </p:txBody>
      </p:sp>
    </p:spTree>
    <p:extLst>
      <p:ext uri="{BB962C8B-B14F-4D97-AF65-F5344CB8AC3E}">
        <p14:creationId xmlns:p14="http://schemas.microsoft.com/office/powerpoint/2010/main" val="3877177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097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8894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0874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0219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09600"/>
            <a:ext cx="1947863"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7288" y="609600"/>
            <a:ext cx="5691187"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9253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Times New Roman" charset="0"/>
            </a:endParaRPr>
          </a:p>
        </p:txBody>
      </p:sp>
      <p:pic>
        <p:nvPicPr>
          <p:cNvPr id="5" name="Picture 3" descr="ANABNR2"/>
          <p:cNvPicPr>
            <a:picLocks noChangeAspect="1" noChangeArrowheads="1"/>
          </p:cNvPicPr>
          <p:nvPr/>
        </p:nvPicPr>
        <p:blipFill>
          <a:blip r:embed="rId2" cstate="screen">
            <a:extLst>
              <a:ext uri="{28A0092B-C50C-407E-A947-70E740481C1C}">
                <a14:useLocalDpi xmlns:a14="http://schemas.microsoft.com/office/drawing/2010/main"/>
              </a:ext>
            </a:extLst>
          </a:blip>
          <a:srcRect l="-900" t="-1314" r="-2" b="-36961"/>
          <a:stretch>
            <a:fillRect/>
          </a:stretch>
        </p:blipFill>
        <p:spPr bwMode="auto">
          <a:xfrm>
            <a:off x="533400" y="3200400"/>
            <a:ext cx="8458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hidden">
          <a:xfrm>
            <a:off x="795338" y="2895600"/>
            <a:ext cx="304800" cy="9906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Times New Roman" charset="0"/>
            </a:endParaRPr>
          </a:p>
        </p:txBody>
      </p:sp>
      <p:sp>
        <p:nvSpPr>
          <p:cNvPr id="164869" name="Rectangle 5"/>
          <p:cNvSpPr>
            <a:spLocks noGrp="1" noChangeArrowheads="1"/>
          </p:cNvSpPr>
          <p:nvPr>
            <p:ph type="ctrTitle"/>
          </p:nvPr>
        </p:nvSpPr>
        <p:spPr>
          <a:xfrm>
            <a:off x="1143000" y="1981200"/>
            <a:ext cx="7772400" cy="1143000"/>
          </a:xfrm>
        </p:spPr>
        <p:txBody>
          <a:bodyPr/>
          <a:lstStyle>
            <a:lvl1pPr>
              <a:defRPr/>
            </a:lvl1pPr>
          </a:lstStyle>
          <a:p>
            <a:pPr lvl="0"/>
            <a:r>
              <a:rPr lang="en-US" noProof="0" smtClean="0"/>
              <a:t>Click to edit Master title style</a:t>
            </a:r>
          </a:p>
        </p:txBody>
      </p:sp>
      <p:sp>
        <p:nvSpPr>
          <p:cNvPr id="164870" name="Rectangle 6"/>
          <p:cNvSpPr>
            <a:spLocks noGrp="1" noChangeArrowheads="1"/>
          </p:cNvSpPr>
          <p:nvPr>
            <p:ph type="subTitle" idx="1"/>
          </p:nvPr>
        </p:nvSpPr>
        <p:spPr>
          <a:xfrm>
            <a:off x="2038350" y="4351338"/>
            <a:ext cx="6400800" cy="1371600"/>
          </a:xfrm>
        </p:spPr>
        <p:txBody>
          <a:bodyPr/>
          <a:lstStyle>
            <a:lvl1pPr marL="0" indent="0">
              <a:buFont typeface="Wingdings" charset="0"/>
              <a:buNone/>
              <a:defRPr/>
            </a:lvl1pPr>
          </a:lstStyle>
          <a:p>
            <a:pPr lvl="0"/>
            <a:r>
              <a:rPr lang="en-US" noProof="0" smtClean="0"/>
              <a:t>Click to edit Master subtitle style</a:t>
            </a:r>
          </a:p>
        </p:txBody>
      </p:sp>
      <p:sp>
        <p:nvSpPr>
          <p:cNvPr id="7" name="Rectangle 7"/>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553200" y="6324600"/>
            <a:ext cx="1905000" cy="457200"/>
          </a:xfrm>
        </p:spPr>
        <p:txBody>
          <a:bodyPr/>
          <a:lstStyle>
            <a:lvl1pPr>
              <a:defRPr sz="1400"/>
            </a:lvl1pPr>
          </a:lstStyle>
          <a:p>
            <a:pPr>
              <a:defRPr/>
            </a:pPr>
            <a:fld id="{80D172DE-7D98-354C-A9EA-C65FEA95F7E9}" type="slidenum">
              <a:rPr lang="en-US"/>
              <a:pPr>
                <a:defRPr/>
              </a:pPr>
              <a:t>‹#›</a:t>
            </a:fld>
            <a:endParaRPr lang="en-US"/>
          </a:p>
        </p:txBody>
      </p:sp>
    </p:spTree>
    <p:extLst>
      <p:ext uri="{BB962C8B-B14F-4D97-AF65-F5344CB8AC3E}">
        <p14:creationId xmlns:p14="http://schemas.microsoft.com/office/powerpoint/2010/main" val="21055716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2B965D3-8F44-D64C-8174-0EBF42A22A9D}" type="slidenum">
              <a:rPr lang="en-US"/>
              <a:pPr>
                <a:defRPr/>
              </a:pPr>
              <a:t>‹#›</a:t>
            </a:fld>
            <a:endParaRPr lang="en-US" sz="1400"/>
          </a:p>
        </p:txBody>
      </p:sp>
    </p:spTree>
    <p:extLst>
      <p:ext uri="{BB962C8B-B14F-4D97-AF65-F5344CB8AC3E}">
        <p14:creationId xmlns:p14="http://schemas.microsoft.com/office/powerpoint/2010/main" val="1467744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762EA1B-F3AD-9F4F-BAB4-ADB71C1CD326}" type="slidenum">
              <a:rPr lang="en-US"/>
              <a:pPr>
                <a:defRPr/>
              </a:pPr>
              <a:t>‹#›</a:t>
            </a:fld>
            <a:endParaRPr lang="en-US" sz="1400"/>
          </a:p>
        </p:txBody>
      </p:sp>
    </p:spTree>
    <p:extLst>
      <p:ext uri="{BB962C8B-B14F-4D97-AF65-F5344CB8AC3E}">
        <p14:creationId xmlns:p14="http://schemas.microsoft.com/office/powerpoint/2010/main" val="3472330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AEA35BA-6DD4-C942-A5A8-F7E6D498EAEF}" type="slidenum">
              <a:rPr lang="en-US"/>
              <a:pPr>
                <a:defRPr/>
              </a:pPr>
              <a:t>‹#›</a:t>
            </a:fld>
            <a:endParaRPr lang="en-US" sz="1400"/>
          </a:p>
        </p:txBody>
      </p:sp>
    </p:spTree>
    <p:extLst>
      <p:ext uri="{BB962C8B-B14F-4D97-AF65-F5344CB8AC3E}">
        <p14:creationId xmlns:p14="http://schemas.microsoft.com/office/powerpoint/2010/main" val="2942575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3D5C4364-D393-0449-B53C-9495CE96AF1B}" type="slidenum">
              <a:rPr lang="en-US"/>
              <a:pPr>
                <a:defRPr/>
              </a:pPr>
              <a:t>‹#›</a:t>
            </a:fld>
            <a:endParaRPr lang="en-US" sz="1400"/>
          </a:p>
        </p:txBody>
      </p:sp>
    </p:spTree>
    <p:extLst>
      <p:ext uri="{BB962C8B-B14F-4D97-AF65-F5344CB8AC3E}">
        <p14:creationId xmlns:p14="http://schemas.microsoft.com/office/powerpoint/2010/main" val="121910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B0560E36-44E9-4844-AD19-808763F27403}" type="slidenum">
              <a:rPr lang="en-US"/>
              <a:pPr>
                <a:defRPr/>
              </a:pPr>
              <a:t>‹#›</a:t>
            </a:fld>
            <a:endParaRPr lang="en-US"/>
          </a:p>
        </p:txBody>
      </p:sp>
    </p:spTree>
    <p:extLst>
      <p:ext uri="{BB962C8B-B14F-4D97-AF65-F5344CB8AC3E}">
        <p14:creationId xmlns:p14="http://schemas.microsoft.com/office/powerpoint/2010/main" val="1974774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3C51E2DA-7BD9-9D43-876B-DA149052E1B5}" type="slidenum">
              <a:rPr lang="en-US"/>
              <a:pPr>
                <a:defRPr/>
              </a:pPr>
              <a:t>‹#›</a:t>
            </a:fld>
            <a:endParaRPr lang="en-US" sz="1400"/>
          </a:p>
        </p:txBody>
      </p:sp>
    </p:spTree>
    <p:extLst>
      <p:ext uri="{BB962C8B-B14F-4D97-AF65-F5344CB8AC3E}">
        <p14:creationId xmlns:p14="http://schemas.microsoft.com/office/powerpoint/2010/main" val="3459100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F342D993-D18F-9F49-8AB5-469F026E6DB4}" type="slidenum">
              <a:rPr lang="en-US"/>
              <a:pPr>
                <a:defRPr/>
              </a:pPr>
              <a:t>‹#›</a:t>
            </a:fld>
            <a:endParaRPr lang="en-US" sz="1400"/>
          </a:p>
        </p:txBody>
      </p:sp>
    </p:spTree>
    <p:extLst>
      <p:ext uri="{BB962C8B-B14F-4D97-AF65-F5344CB8AC3E}">
        <p14:creationId xmlns:p14="http://schemas.microsoft.com/office/powerpoint/2010/main" val="1392932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9A4E35C-1A9E-794F-B8EB-A1E326399B9B}" type="slidenum">
              <a:rPr lang="en-US"/>
              <a:pPr>
                <a:defRPr/>
              </a:pPr>
              <a:t>‹#›</a:t>
            </a:fld>
            <a:endParaRPr lang="en-US" sz="1400"/>
          </a:p>
        </p:txBody>
      </p:sp>
    </p:spTree>
    <p:extLst>
      <p:ext uri="{BB962C8B-B14F-4D97-AF65-F5344CB8AC3E}">
        <p14:creationId xmlns:p14="http://schemas.microsoft.com/office/powerpoint/2010/main" val="1206419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D4241CA-1E28-2746-AE0B-6A079AB8EDB3}" type="slidenum">
              <a:rPr lang="en-US"/>
              <a:pPr>
                <a:defRPr/>
              </a:pPr>
              <a:t>‹#›</a:t>
            </a:fld>
            <a:endParaRPr lang="en-US" sz="1400"/>
          </a:p>
        </p:txBody>
      </p:sp>
    </p:spTree>
    <p:extLst>
      <p:ext uri="{BB962C8B-B14F-4D97-AF65-F5344CB8AC3E}">
        <p14:creationId xmlns:p14="http://schemas.microsoft.com/office/powerpoint/2010/main" val="3545191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1AB49B3-1FFC-1A43-86A2-8D4F41330507}" type="slidenum">
              <a:rPr lang="en-US"/>
              <a:pPr>
                <a:defRPr/>
              </a:pPr>
              <a:t>‹#›</a:t>
            </a:fld>
            <a:endParaRPr lang="en-US" sz="1400"/>
          </a:p>
        </p:txBody>
      </p:sp>
    </p:spTree>
    <p:extLst>
      <p:ext uri="{BB962C8B-B14F-4D97-AF65-F5344CB8AC3E}">
        <p14:creationId xmlns:p14="http://schemas.microsoft.com/office/powerpoint/2010/main" val="2674599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3C9C563-6825-CF40-92DC-CCF2E8AAB186}" type="slidenum">
              <a:rPr lang="en-US"/>
              <a:pPr>
                <a:defRPr/>
              </a:pPr>
              <a:t>‹#›</a:t>
            </a:fld>
            <a:endParaRPr lang="en-US" sz="1400"/>
          </a:p>
        </p:txBody>
      </p:sp>
    </p:spTree>
    <p:extLst>
      <p:ext uri="{BB962C8B-B14F-4D97-AF65-F5344CB8AC3E}">
        <p14:creationId xmlns:p14="http://schemas.microsoft.com/office/powerpoint/2010/main" val="19540004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B1F3945-4BF3-024C-A659-A68FEAFB83B2}" type="slidenum">
              <a:rPr lang="en-US" altLang="zh-TW"/>
              <a:pPr>
                <a:defRPr/>
              </a:pPr>
              <a:t>‹#›</a:t>
            </a:fld>
            <a:endParaRPr lang="en-US" altLang="zh-TW"/>
          </a:p>
        </p:txBody>
      </p:sp>
    </p:spTree>
    <p:extLst>
      <p:ext uri="{BB962C8B-B14F-4D97-AF65-F5344CB8AC3E}">
        <p14:creationId xmlns:p14="http://schemas.microsoft.com/office/powerpoint/2010/main" val="29950561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BE1D7FC-CBDA-144E-BF1A-58DFFA1F32AD}" type="slidenum">
              <a:rPr lang="en-US" altLang="zh-TW"/>
              <a:pPr>
                <a:defRPr/>
              </a:pPr>
              <a:t>‹#›</a:t>
            </a:fld>
            <a:endParaRPr lang="en-US" altLang="zh-TW"/>
          </a:p>
        </p:txBody>
      </p:sp>
    </p:spTree>
    <p:extLst>
      <p:ext uri="{BB962C8B-B14F-4D97-AF65-F5344CB8AC3E}">
        <p14:creationId xmlns:p14="http://schemas.microsoft.com/office/powerpoint/2010/main" val="3286760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6EE589F-32BA-BE4F-8BED-26E1163974A3}" type="slidenum">
              <a:rPr lang="en-US" altLang="zh-TW"/>
              <a:pPr>
                <a:defRPr/>
              </a:pPr>
              <a:t>‹#›</a:t>
            </a:fld>
            <a:endParaRPr lang="en-US" altLang="zh-TW"/>
          </a:p>
        </p:txBody>
      </p:sp>
    </p:spTree>
    <p:extLst>
      <p:ext uri="{BB962C8B-B14F-4D97-AF65-F5344CB8AC3E}">
        <p14:creationId xmlns:p14="http://schemas.microsoft.com/office/powerpoint/2010/main" val="2856933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6C88C5A-C1F3-5A42-8BBF-C43BF58A6213}" type="slidenum">
              <a:rPr lang="en-US" altLang="zh-TW"/>
              <a:pPr>
                <a:defRPr/>
              </a:pPr>
              <a:t>‹#›</a:t>
            </a:fld>
            <a:endParaRPr lang="en-US" altLang="zh-TW"/>
          </a:p>
        </p:txBody>
      </p:sp>
    </p:spTree>
    <p:extLst>
      <p:ext uri="{BB962C8B-B14F-4D97-AF65-F5344CB8AC3E}">
        <p14:creationId xmlns:p14="http://schemas.microsoft.com/office/powerpoint/2010/main" val="182537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8B89AE68-C121-F844-AB0B-1746714DC004}" type="slidenum">
              <a:rPr lang="en-US"/>
              <a:pPr>
                <a:defRPr/>
              </a:pPr>
              <a:t>‹#›</a:t>
            </a:fld>
            <a:endParaRPr lang="en-US"/>
          </a:p>
        </p:txBody>
      </p:sp>
    </p:spTree>
    <p:extLst>
      <p:ext uri="{BB962C8B-B14F-4D97-AF65-F5344CB8AC3E}">
        <p14:creationId xmlns:p14="http://schemas.microsoft.com/office/powerpoint/2010/main" val="16099547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487C9A30-166D-E845-9056-37FC063E78E1}" type="slidenum">
              <a:rPr lang="en-US" altLang="zh-TW"/>
              <a:pPr>
                <a:defRPr/>
              </a:pPr>
              <a:t>‹#›</a:t>
            </a:fld>
            <a:endParaRPr lang="en-US" altLang="zh-TW"/>
          </a:p>
        </p:txBody>
      </p:sp>
    </p:spTree>
    <p:extLst>
      <p:ext uri="{BB962C8B-B14F-4D97-AF65-F5344CB8AC3E}">
        <p14:creationId xmlns:p14="http://schemas.microsoft.com/office/powerpoint/2010/main" val="3909643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6577F6C-10D9-EC4E-8C7F-D5426F2B1088}" type="slidenum">
              <a:rPr lang="en-US" altLang="zh-TW"/>
              <a:pPr>
                <a:defRPr/>
              </a:pPr>
              <a:t>‹#›</a:t>
            </a:fld>
            <a:endParaRPr lang="en-US" altLang="zh-TW"/>
          </a:p>
        </p:txBody>
      </p:sp>
    </p:spTree>
    <p:extLst>
      <p:ext uri="{BB962C8B-B14F-4D97-AF65-F5344CB8AC3E}">
        <p14:creationId xmlns:p14="http://schemas.microsoft.com/office/powerpoint/2010/main" val="40207288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A4907186-5CE6-0648-9828-8572E6A8D24D}" type="slidenum">
              <a:rPr lang="en-US" altLang="zh-TW"/>
              <a:pPr>
                <a:defRPr/>
              </a:pPr>
              <a:t>‹#›</a:t>
            </a:fld>
            <a:endParaRPr lang="en-US" altLang="zh-TW"/>
          </a:p>
        </p:txBody>
      </p:sp>
    </p:spTree>
    <p:extLst>
      <p:ext uri="{BB962C8B-B14F-4D97-AF65-F5344CB8AC3E}">
        <p14:creationId xmlns:p14="http://schemas.microsoft.com/office/powerpoint/2010/main" val="39084085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5308560-5801-574C-A15F-3D51EDB7763A}" type="slidenum">
              <a:rPr lang="en-US" altLang="zh-TW"/>
              <a:pPr>
                <a:defRPr/>
              </a:pPr>
              <a:t>‹#›</a:t>
            </a:fld>
            <a:endParaRPr lang="en-US" altLang="zh-TW"/>
          </a:p>
        </p:txBody>
      </p:sp>
    </p:spTree>
    <p:extLst>
      <p:ext uri="{BB962C8B-B14F-4D97-AF65-F5344CB8AC3E}">
        <p14:creationId xmlns:p14="http://schemas.microsoft.com/office/powerpoint/2010/main" val="15983597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6413FC9-EAC6-C84D-8C50-D5AE872FB409}" type="slidenum">
              <a:rPr lang="en-US" altLang="zh-TW"/>
              <a:pPr>
                <a:defRPr/>
              </a:pPr>
              <a:t>‹#›</a:t>
            </a:fld>
            <a:endParaRPr lang="en-US" altLang="zh-TW"/>
          </a:p>
        </p:txBody>
      </p:sp>
    </p:spTree>
    <p:extLst>
      <p:ext uri="{BB962C8B-B14F-4D97-AF65-F5344CB8AC3E}">
        <p14:creationId xmlns:p14="http://schemas.microsoft.com/office/powerpoint/2010/main" val="10583736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CA90B46-89D3-E94D-966D-E1696B1C079E}" type="slidenum">
              <a:rPr lang="en-US" altLang="zh-TW"/>
              <a:pPr>
                <a:defRPr/>
              </a:pPr>
              <a:t>‹#›</a:t>
            </a:fld>
            <a:endParaRPr lang="en-US" altLang="zh-TW"/>
          </a:p>
        </p:txBody>
      </p:sp>
    </p:spTree>
    <p:extLst>
      <p:ext uri="{BB962C8B-B14F-4D97-AF65-F5344CB8AC3E}">
        <p14:creationId xmlns:p14="http://schemas.microsoft.com/office/powerpoint/2010/main" val="248134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2C27875-9527-684E-8E35-0F3163DE9ADF}" type="slidenum">
              <a:rPr lang="en-US" altLang="zh-TW"/>
              <a:pPr>
                <a:defRPr/>
              </a:pPr>
              <a:t>‹#›</a:t>
            </a:fld>
            <a:endParaRPr lang="en-US" altLang="zh-TW"/>
          </a:p>
        </p:txBody>
      </p:sp>
    </p:spTree>
    <p:extLst>
      <p:ext uri="{BB962C8B-B14F-4D97-AF65-F5344CB8AC3E}">
        <p14:creationId xmlns:p14="http://schemas.microsoft.com/office/powerpoint/2010/main" val="31605088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138243" name="Rectangle 3"/>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382E94-AE09-FB4C-B040-88280BEC155B}" type="slidenum">
              <a:rPr lang="en-US"/>
              <a:pPr>
                <a:defRPr/>
              </a:pPr>
              <a:t>‹#›</a:t>
            </a:fld>
            <a:endParaRPr lang="en-US"/>
          </a:p>
        </p:txBody>
      </p:sp>
    </p:spTree>
    <p:extLst>
      <p:ext uri="{BB962C8B-B14F-4D97-AF65-F5344CB8AC3E}">
        <p14:creationId xmlns:p14="http://schemas.microsoft.com/office/powerpoint/2010/main" val="3867449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458C8B-7F06-EE4F-ACAD-CBBCE0AAD846}" type="slidenum">
              <a:rPr lang="en-US"/>
              <a:pPr>
                <a:defRPr/>
              </a:pPr>
              <a:t>‹#›</a:t>
            </a:fld>
            <a:endParaRPr lang="en-US"/>
          </a:p>
        </p:txBody>
      </p:sp>
    </p:spTree>
    <p:extLst>
      <p:ext uri="{BB962C8B-B14F-4D97-AF65-F5344CB8AC3E}">
        <p14:creationId xmlns:p14="http://schemas.microsoft.com/office/powerpoint/2010/main" val="30549651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8B9195-41A0-2143-A3C8-794162CDBDDA}" type="slidenum">
              <a:rPr lang="en-US"/>
              <a:pPr>
                <a:defRPr/>
              </a:pPr>
              <a:t>‹#›</a:t>
            </a:fld>
            <a:endParaRPr lang="en-US"/>
          </a:p>
        </p:txBody>
      </p:sp>
    </p:spTree>
    <p:extLst>
      <p:ext uri="{BB962C8B-B14F-4D97-AF65-F5344CB8AC3E}">
        <p14:creationId xmlns:p14="http://schemas.microsoft.com/office/powerpoint/2010/main" val="225857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9DE81DFB-40F1-A34D-BBE7-B827704841DE}" type="slidenum">
              <a:rPr lang="en-US"/>
              <a:pPr>
                <a:defRPr/>
              </a:pPr>
              <a:t>‹#›</a:t>
            </a:fld>
            <a:endParaRPr lang="en-US"/>
          </a:p>
        </p:txBody>
      </p:sp>
    </p:spTree>
    <p:extLst>
      <p:ext uri="{BB962C8B-B14F-4D97-AF65-F5344CB8AC3E}">
        <p14:creationId xmlns:p14="http://schemas.microsoft.com/office/powerpoint/2010/main" val="38936595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33F2ED-6276-6943-B668-657876673C18}" type="slidenum">
              <a:rPr lang="en-US"/>
              <a:pPr>
                <a:defRPr/>
              </a:pPr>
              <a:t>‹#›</a:t>
            </a:fld>
            <a:endParaRPr lang="en-US"/>
          </a:p>
        </p:txBody>
      </p:sp>
    </p:spTree>
    <p:extLst>
      <p:ext uri="{BB962C8B-B14F-4D97-AF65-F5344CB8AC3E}">
        <p14:creationId xmlns:p14="http://schemas.microsoft.com/office/powerpoint/2010/main" val="8842709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49FFE0-D087-1347-845C-E02E673DE60C}" type="slidenum">
              <a:rPr lang="en-US"/>
              <a:pPr>
                <a:defRPr/>
              </a:pPr>
              <a:t>‹#›</a:t>
            </a:fld>
            <a:endParaRPr lang="en-US"/>
          </a:p>
        </p:txBody>
      </p:sp>
    </p:spTree>
    <p:extLst>
      <p:ext uri="{BB962C8B-B14F-4D97-AF65-F5344CB8AC3E}">
        <p14:creationId xmlns:p14="http://schemas.microsoft.com/office/powerpoint/2010/main" val="4343413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FF6EDF-8834-7849-A558-75EEF9886FD0}" type="slidenum">
              <a:rPr lang="en-US"/>
              <a:pPr>
                <a:defRPr/>
              </a:pPr>
              <a:t>‹#›</a:t>
            </a:fld>
            <a:endParaRPr lang="en-US"/>
          </a:p>
        </p:txBody>
      </p:sp>
    </p:spTree>
    <p:extLst>
      <p:ext uri="{BB962C8B-B14F-4D97-AF65-F5344CB8AC3E}">
        <p14:creationId xmlns:p14="http://schemas.microsoft.com/office/powerpoint/2010/main" val="22013095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5DCFDC-3814-3B4A-B2C8-31D12649DC2A}" type="slidenum">
              <a:rPr lang="en-US"/>
              <a:pPr>
                <a:defRPr/>
              </a:pPr>
              <a:t>‹#›</a:t>
            </a:fld>
            <a:endParaRPr lang="en-US"/>
          </a:p>
        </p:txBody>
      </p:sp>
    </p:spTree>
    <p:extLst>
      <p:ext uri="{BB962C8B-B14F-4D97-AF65-F5344CB8AC3E}">
        <p14:creationId xmlns:p14="http://schemas.microsoft.com/office/powerpoint/2010/main" val="13016129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BEA675-D074-DD47-AD55-C51F1E1E73EB}" type="slidenum">
              <a:rPr lang="en-US"/>
              <a:pPr>
                <a:defRPr/>
              </a:pPr>
              <a:t>‹#›</a:t>
            </a:fld>
            <a:endParaRPr lang="en-US"/>
          </a:p>
        </p:txBody>
      </p:sp>
    </p:spTree>
    <p:extLst>
      <p:ext uri="{BB962C8B-B14F-4D97-AF65-F5344CB8AC3E}">
        <p14:creationId xmlns:p14="http://schemas.microsoft.com/office/powerpoint/2010/main" val="24201287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46B14C-1D24-5146-A4E7-8A339DA648E4}" type="slidenum">
              <a:rPr lang="en-US"/>
              <a:pPr>
                <a:defRPr/>
              </a:pPr>
              <a:t>‹#›</a:t>
            </a:fld>
            <a:endParaRPr lang="en-US"/>
          </a:p>
        </p:txBody>
      </p:sp>
    </p:spTree>
    <p:extLst>
      <p:ext uri="{BB962C8B-B14F-4D97-AF65-F5344CB8AC3E}">
        <p14:creationId xmlns:p14="http://schemas.microsoft.com/office/powerpoint/2010/main" val="8253762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71EB37-5026-3242-8125-7C7007CCFC37}" type="slidenum">
              <a:rPr lang="en-US"/>
              <a:pPr>
                <a:defRPr/>
              </a:pPr>
              <a:t>‹#›</a:t>
            </a:fld>
            <a:endParaRPr lang="en-US"/>
          </a:p>
        </p:txBody>
      </p:sp>
    </p:spTree>
    <p:extLst>
      <p:ext uri="{BB962C8B-B14F-4D97-AF65-F5344CB8AC3E}">
        <p14:creationId xmlns:p14="http://schemas.microsoft.com/office/powerpoint/2010/main" val="28352273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26E9B3-1BF8-AB43-98D2-F2045A7519A1}" type="slidenum">
              <a:rPr lang="en-US"/>
              <a:pPr>
                <a:defRPr/>
              </a:pPr>
              <a:t>‹#›</a:t>
            </a:fld>
            <a:endParaRPr lang="en-US"/>
          </a:p>
        </p:txBody>
      </p:sp>
    </p:spTree>
    <p:extLst>
      <p:ext uri="{BB962C8B-B14F-4D97-AF65-F5344CB8AC3E}">
        <p14:creationId xmlns:p14="http://schemas.microsoft.com/office/powerpoint/2010/main" val="12581895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grpSp>
      <p:sp>
        <p:nvSpPr>
          <p:cNvPr id="134297"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134298"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noProof="0" smtClean="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A865E4DF-9B55-464C-9B91-5C3BB5A531CA}" type="slidenum">
              <a:rPr lang="en-US"/>
              <a:pPr>
                <a:defRPr/>
              </a:pPr>
              <a:t>‹#›</a:t>
            </a:fld>
            <a:endParaRPr lang="en-US"/>
          </a:p>
        </p:txBody>
      </p:sp>
    </p:spTree>
    <p:extLst>
      <p:ext uri="{BB962C8B-B14F-4D97-AF65-F5344CB8AC3E}">
        <p14:creationId xmlns:p14="http://schemas.microsoft.com/office/powerpoint/2010/main" val="13602252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186E29D0-7C0C-EE43-834A-F95DD2B73C1C}" type="slidenum">
              <a:rPr lang="en-US"/>
              <a:pPr>
                <a:defRPr/>
              </a:pPr>
              <a:t>‹#›</a:t>
            </a:fld>
            <a:endParaRPr lang="en-US"/>
          </a:p>
        </p:txBody>
      </p:sp>
    </p:spTree>
    <p:extLst>
      <p:ext uri="{BB962C8B-B14F-4D97-AF65-F5344CB8AC3E}">
        <p14:creationId xmlns:p14="http://schemas.microsoft.com/office/powerpoint/2010/main" val="63894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C3B0B6B3-3BA3-3940-B4EB-09F7FAE7DD42}" type="slidenum">
              <a:rPr lang="en-US"/>
              <a:pPr>
                <a:defRPr/>
              </a:pPr>
              <a:t>‹#›</a:t>
            </a:fld>
            <a:endParaRPr lang="en-US"/>
          </a:p>
        </p:txBody>
      </p:sp>
    </p:spTree>
    <p:extLst>
      <p:ext uri="{BB962C8B-B14F-4D97-AF65-F5344CB8AC3E}">
        <p14:creationId xmlns:p14="http://schemas.microsoft.com/office/powerpoint/2010/main" val="39524824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DED8235E-422B-CF41-BD1A-B1E40C36A869}" type="slidenum">
              <a:rPr lang="en-US"/>
              <a:pPr>
                <a:defRPr/>
              </a:pPr>
              <a:t>‹#›</a:t>
            </a:fld>
            <a:endParaRPr lang="en-US"/>
          </a:p>
        </p:txBody>
      </p:sp>
    </p:spTree>
    <p:extLst>
      <p:ext uri="{BB962C8B-B14F-4D97-AF65-F5344CB8AC3E}">
        <p14:creationId xmlns:p14="http://schemas.microsoft.com/office/powerpoint/2010/main" val="6210534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0C0DE3BE-29A2-774D-8400-72C6C477DB2B}" type="slidenum">
              <a:rPr lang="en-US"/>
              <a:pPr>
                <a:defRPr/>
              </a:pPr>
              <a:t>‹#›</a:t>
            </a:fld>
            <a:endParaRPr lang="en-US"/>
          </a:p>
        </p:txBody>
      </p:sp>
    </p:spTree>
    <p:extLst>
      <p:ext uri="{BB962C8B-B14F-4D97-AF65-F5344CB8AC3E}">
        <p14:creationId xmlns:p14="http://schemas.microsoft.com/office/powerpoint/2010/main" val="5771327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5413DAAC-02D5-6B40-A90C-C452412580C1}" type="slidenum">
              <a:rPr lang="en-US"/>
              <a:pPr>
                <a:defRPr/>
              </a:pPr>
              <a:t>‹#›</a:t>
            </a:fld>
            <a:endParaRPr lang="en-US"/>
          </a:p>
        </p:txBody>
      </p:sp>
    </p:spTree>
    <p:extLst>
      <p:ext uri="{BB962C8B-B14F-4D97-AF65-F5344CB8AC3E}">
        <p14:creationId xmlns:p14="http://schemas.microsoft.com/office/powerpoint/2010/main" val="3099996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2469B0D2-B947-4B47-B00E-F4798514BFC0}" type="slidenum">
              <a:rPr lang="en-US"/>
              <a:pPr>
                <a:defRPr/>
              </a:pPr>
              <a:t>‹#›</a:t>
            </a:fld>
            <a:endParaRPr lang="en-US"/>
          </a:p>
        </p:txBody>
      </p:sp>
    </p:spTree>
    <p:extLst>
      <p:ext uri="{BB962C8B-B14F-4D97-AF65-F5344CB8AC3E}">
        <p14:creationId xmlns:p14="http://schemas.microsoft.com/office/powerpoint/2010/main" val="7274095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C822D397-F72A-104C-8EEB-452D57418A42}" type="slidenum">
              <a:rPr lang="en-US"/>
              <a:pPr>
                <a:defRPr/>
              </a:pPr>
              <a:t>‹#›</a:t>
            </a:fld>
            <a:endParaRPr lang="en-US"/>
          </a:p>
        </p:txBody>
      </p:sp>
    </p:spTree>
    <p:extLst>
      <p:ext uri="{BB962C8B-B14F-4D97-AF65-F5344CB8AC3E}">
        <p14:creationId xmlns:p14="http://schemas.microsoft.com/office/powerpoint/2010/main" val="142804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EDE9986D-6B94-934C-8DBA-E3F4644D273A}" type="slidenum">
              <a:rPr lang="en-US"/>
              <a:pPr>
                <a:defRPr/>
              </a:pPr>
              <a:t>‹#›</a:t>
            </a:fld>
            <a:endParaRPr lang="en-US"/>
          </a:p>
        </p:txBody>
      </p:sp>
    </p:spTree>
    <p:extLst>
      <p:ext uri="{BB962C8B-B14F-4D97-AF65-F5344CB8AC3E}">
        <p14:creationId xmlns:p14="http://schemas.microsoft.com/office/powerpoint/2010/main" val="7099084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9DBF3ED1-7D7E-CB4A-B05F-F2D486837315}" type="slidenum">
              <a:rPr lang="en-US"/>
              <a:pPr>
                <a:defRPr/>
              </a:pPr>
              <a:t>‹#›</a:t>
            </a:fld>
            <a:endParaRPr lang="en-US"/>
          </a:p>
        </p:txBody>
      </p:sp>
    </p:spTree>
    <p:extLst>
      <p:ext uri="{BB962C8B-B14F-4D97-AF65-F5344CB8AC3E}">
        <p14:creationId xmlns:p14="http://schemas.microsoft.com/office/powerpoint/2010/main" val="3260624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FBEA9E34-D143-114F-8F76-8728CBF36E89}" type="slidenum">
              <a:rPr lang="en-US"/>
              <a:pPr>
                <a:defRPr/>
              </a:pPr>
              <a:t>‹#›</a:t>
            </a:fld>
            <a:endParaRPr lang="en-US"/>
          </a:p>
        </p:txBody>
      </p:sp>
    </p:spTree>
    <p:extLst>
      <p:ext uri="{BB962C8B-B14F-4D97-AF65-F5344CB8AC3E}">
        <p14:creationId xmlns:p14="http://schemas.microsoft.com/office/powerpoint/2010/main" val="9698992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AD541C0F-80C5-DA43-8A76-6CE254DD3FFE}" type="slidenum">
              <a:rPr lang="en-US"/>
              <a:pPr>
                <a:defRPr/>
              </a:pPr>
              <a:t>‹#›</a:t>
            </a:fld>
            <a:endParaRPr lang="en-US"/>
          </a:p>
        </p:txBody>
      </p:sp>
    </p:spTree>
    <p:extLst>
      <p:ext uri="{BB962C8B-B14F-4D97-AF65-F5344CB8AC3E}">
        <p14:creationId xmlns:p14="http://schemas.microsoft.com/office/powerpoint/2010/main" val="6198997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1F4A29-4064-EB4E-A22D-D3F9E76CDA91}" type="slidenum">
              <a:rPr lang="en-US"/>
              <a:pPr>
                <a:defRPr/>
              </a:pPr>
              <a:t>‹#›</a:t>
            </a:fld>
            <a:endParaRPr lang="en-US"/>
          </a:p>
        </p:txBody>
      </p:sp>
    </p:spTree>
    <p:extLst>
      <p:ext uri="{BB962C8B-B14F-4D97-AF65-F5344CB8AC3E}">
        <p14:creationId xmlns:p14="http://schemas.microsoft.com/office/powerpoint/2010/main" val="218460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EFAAC2CD-DD07-5A42-B457-423208126314}" type="slidenum">
              <a:rPr lang="en-US"/>
              <a:pPr>
                <a:defRPr/>
              </a:pPr>
              <a:t>‹#›</a:t>
            </a:fld>
            <a:endParaRPr lang="en-US"/>
          </a:p>
        </p:txBody>
      </p:sp>
    </p:spTree>
    <p:extLst>
      <p:ext uri="{BB962C8B-B14F-4D97-AF65-F5344CB8AC3E}">
        <p14:creationId xmlns:p14="http://schemas.microsoft.com/office/powerpoint/2010/main" val="23718387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9D6FA-8839-2246-810F-4A46CFBF4B3A}" type="slidenum">
              <a:rPr lang="en-US"/>
              <a:pPr>
                <a:defRPr/>
              </a:pPr>
              <a:t>‹#›</a:t>
            </a:fld>
            <a:endParaRPr lang="en-US"/>
          </a:p>
        </p:txBody>
      </p:sp>
    </p:spTree>
    <p:extLst>
      <p:ext uri="{BB962C8B-B14F-4D97-AF65-F5344CB8AC3E}">
        <p14:creationId xmlns:p14="http://schemas.microsoft.com/office/powerpoint/2010/main" val="12893759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9D1938-6D5C-3F4B-B4D1-10E827E4330C}" type="slidenum">
              <a:rPr lang="en-US"/>
              <a:pPr>
                <a:defRPr/>
              </a:pPr>
              <a:t>‹#›</a:t>
            </a:fld>
            <a:endParaRPr lang="en-US"/>
          </a:p>
        </p:txBody>
      </p:sp>
    </p:spTree>
    <p:extLst>
      <p:ext uri="{BB962C8B-B14F-4D97-AF65-F5344CB8AC3E}">
        <p14:creationId xmlns:p14="http://schemas.microsoft.com/office/powerpoint/2010/main" val="22433319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298D7C-ED99-6F41-B8F3-384F1B2D9C3A}" type="slidenum">
              <a:rPr lang="en-US"/>
              <a:pPr>
                <a:defRPr/>
              </a:pPr>
              <a:t>‹#›</a:t>
            </a:fld>
            <a:endParaRPr lang="en-US"/>
          </a:p>
        </p:txBody>
      </p:sp>
    </p:spTree>
    <p:extLst>
      <p:ext uri="{BB962C8B-B14F-4D97-AF65-F5344CB8AC3E}">
        <p14:creationId xmlns:p14="http://schemas.microsoft.com/office/powerpoint/2010/main" val="3130114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B05D31-FF8A-274C-B783-4966D24D4785}" type="slidenum">
              <a:rPr lang="en-US"/>
              <a:pPr>
                <a:defRPr/>
              </a:pPr>
              <a:t>‹#›</a:t>
            </a:fld>
            <a:endParaRPr lang="en-US"/>
          </a:p>
        </p:txBody>
      </p:sp>
    </p:spTree>
    <p:extLst>
      <p:ext uri="{BB962C8B-B14F-4D97-AF65-F5344CB8AC3E}">
        <p14:creationId xmlns:p14="http://schemas.microsoft.com/office/powerpoint/2010/main" val="28402839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787893-5631-8544-AC85-EDB9755C3E1B}" type="slidenum">
              <a:rPr lang="en-US"/>
              <a:pPr>
                <a:defRPr/>
              </a:pPr>
              <a:t>‹#›</a:t>
            </a:fld>
            <a:endParaRPr lang="en-US"/>
          </a:p>
        </p:txBody>
      </p:sp>
    </p:spTree>
    <p:extLst>
      <p:ext uri="{BB962C8B-B14F-4D97-AF65-F5344CB8AC3E}">
        <p14:creationId xmlns:p14="http://schemas.microsoft.com/office/powerpoint/2010/main" val="42129647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C32C61-0245-CA44-8339-CE217553F65A}" type="slidenum">
              <a:rPr lang="en-US"/>
              <a:pPr>
                <a:defRPr/>
              </a:pPr>
              <a:t>‹#›</a:t>
            </a:fld>
            <a:endParaRPr lang="en-US"/>
          </a:p>
        </p:txBody>
      </p:sp>
    </p:spTree>
    <p:extLst>
      <p:ext uri="{BB962C8B-B14F-4D97-AF65-F5344CB8AC3E}">
        <p14:creationId xmlns:p14="http://schemas.microsoft.com/office/powerpoint/2010/main" val="41323042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46A17E-DD31-0949-B678-B612FA1F5A6B}" type="slidenum">
              <a:rPr lang="en-US"/>
              <a:pPr>
                <a:defRPr/>
              </a:pPr>
              <a:t>‹#›</a:t>
            </a:fld>
            <a:endParaRPr lang="en-US"/>
          </a:p>
        </p:txBody>
      </p:sp>
    </p:spTree>
    <p:extLst>
      <p:ext uri="{BB962C8B-B14F-4D97-AF65-F5344CB8AC3E}">
        <p14:creationId xmlns:p14="http://schemas.microsoft.com/office/powerpoint/2010/main" val="3275045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56A969-8947-6D4E-86F4-85C62B42DE6A}" type="slidenum">
              <a:rPr lang="en-US"/>
              <a:pPr>
                <a:defRPr/>
              </a:pPr>
              <a:t>‹#›</a:t>
            </a:fld>
            <a:endParaRPr lang="en-US"/>
          </a:p>
        </p:txBody>
      </p:sp>
    </p:spTree>
    <p:extLst>
      <p:ext uri="{BB962C8B-B14F-4D97-AF65-F5344CB8AC3E}">
        <p14:creationId xmlns:p14="http://schemas.microsoft.com/office/powerpoint/2010/main" val="20423454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561BFA-FD6A-D243-887F-28386FC34448}" type="slidenum">
              <a:rPr lang="en-US"/>
              <a:pPr>
                <a:defRPr/>
              </a:pPr>
              <a:t>‹#›</a:t>
            </a:fld>
            <a:endParaRPr lang="en-US"/>
          </a:p>
        </p:txBody>
      </p:sp>
    </p:spTree>
    <p:extLst>
      <p:ext uri="{BB962C8B-B14F-4D97-AF65-F5344CB8AC3E}">
        <p14:creationId xmlns:p14="http://schemas.microsoft.com/office/powerpoint/2010/main" val="27546150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89775A-A87F-0D42-9C29-C54624074F3B}" type="slidenum">
              <a:rPr lang="en-US"/>
              <a:pPr>
                <a:defRPr/>
              </a:pPr>
              <a:t>‹#›</a:t>
            </a:fld>
            <a:endParaRPr lang="en-US"/>
          </a:p>
        </p:txBody>
      </p:sp>
    </p:spTree>
    <p:extLst>
      <p:ext uri="{BB962C8B-B14F-4D97-AF65-F5344CB8AC3E}">
        <p14:creationId xmlns:p14="http://schemas.microsoft.com/office/powerpoint/2010/main" val="282793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8E312C2-059F-3E40-9777-F77F9B9266C2}" type="slidenum">
              <a:rPr lang="en-US"/>
              <a:pPr>
                <a:defRPr/>
              </a:pPr>
              <a:t>‹#›</a:t>
            </a:fld>
            <a:endParaRPr lang="en-US"/>
          </a:p>
        </p:txBody>
      </p:sp>
    </p:spTree>
    <p:extLst>
      <p:ext uri="{BB962C8B-B14F-4D97-AF65-F5344CB8AC3E}">
        <p14:creationId xmlns:p14="http://schemas.microsoft.com/office/powerpoint/2010/main" val="12004699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124F72-7028-3D48-9B3A-06E32F5A1920}" type="slidenum">
              <a:rPr lang="en-US"/>
              <a:pPr>
                <a:defRPr/>
              </a:pPr>
              <a:t>‹#›</a:t>
            </a:fld>
            <a:endParaRPr lang="en-US"/>
          </a:p>
        </p:txBody>
      </p:sp>
    </p:spTree>
    <p:extLst>
      <p:ext uri="{BB962C8B-B14F-4D97-AF65-F5344CB8AC3E}">
        <p14:creationId xmlns:p14="http://schemas.microsoft.com/office/powerpoint/2010/main" val="18134563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698991-22A6-3F41-810B-2748DE82312E}" type="slidenum">
              <a:rPr lang="en-US"/>
              <a:pPr>
                <a:defRPr/>
              </a:pPr>
              <a:t>‹#›</a:t>
            </a:fld>
            <a:endParaRPr lang="en-US"/>
          </a:p>
        </p:txBody>
      </p:sp>
    </p:spTree>
    <p:extLst>
      <p:ext uri="{BB962C8B-B14F-4D97-AF65-F5344CB8AC3E}">
        <p14:creationId xmlns:p14="http://schemas.microsoft.com/office/powerpoint/2010/main" val="39125620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5059A-B700-BB4E-9D49-F031ABE74749}" type="slidenum">
              <a:rPr lang="en-US"/>
              <a:pPr>
                <a:defRPr/>
              </a:pPr>
              <a:t>‹#›</a:t>
            </a:fld>
            <a:endParaRPr lang="en-US"/>
          </a:p>
        </p:txBody>
      </p:sp>
    </p:spTree>
    <p:extLst>
      <p:ext uri="{BB962C8B-B14F-4D97-AF65-F5344CB8AC3E}">
        <p14:creationId xmlns:p14="http://schemas.microsoft.com/office/powerpoint/2010/main" val="13512780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57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76400"/>
            <a:ext cx="3657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D8B6A5-49E1-784B-9D04-60EC34BED39C}" type="slidenum">
              <a:rPr lang="en-US"/>
              <a:pPr>
                <a:defRPr/>
              </a:pPr>
              <a:t>‹#›</a:t>
            </a:fld>
            <a:endParaRPr lang="en-US"/>
          </a:p>
        </p:txBody>
      </p:sp>
    </p:spTree>
    <p:extLst>
      <p:ext uri="{BB962C8B-B14F-4D97-AF65-F5344CB8AC3E}">
        <p14:creationId xmlns:p14="http://schemas.microsoft.com/office/powerpoint/2010/main" val="24981953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A9528E-77C6-C64C-BA52-AC6A7B62D036}" type="slidenum">
              <a:rPr lang="en-US"/>
              <a:pPr>
                <a:defRPr/>
              </a:pPr>
              <a:t>‹#›</a:t>
            </a:fld>
            <a:endParaRPr lang="en-US"/>
          </a:p>
        </p:txBody>
      </p:sp>
    </p:spTree>
    <p:extLst>
      <p:ext uri="{BB962C8B-B14F-4D97-AF65-F5344CB8AC3E}">
        <p14:creationId xmlns:p14="http://schemas.microsoft.com/office/powerpoint/2010/main" val="27111146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3E3598-3CCF-1449-8EED-A70498F9433F}" type="slidenum">
              <a:rPr lang="en-US"/>
              <a:pPr>
                <a:defRPr/>
              </a:pPr>
              <a:t>‹#›</a:t>
            </a:fld>
            <a:endParaRPr lang="en-US"/>
          </a:p>
        </p:txBody>
      </p:sp>
    </p:spTree>
    <p:extLst>
      <p:ext uri="{BB962C8B-B14F-4D97-AF65-F5344CB8AC3E}">
        <p14:creationId xmlns:p14="http://schemas.microsoft.com/office/powerpoint/2010/main" val="35203801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96BC01-5995-574B-818C-B62FB9D55A1E}" type="slidenum">
              <a:rPr lang="en-US"/>
              <a:pPr>
                <a:defRPr/>
              </a:pPr>
              <a:t>‹#›</a:t>
            </a:fld>
            <a:endParaRPr lang="en-US"/>
          </a:p>
        </p:txBody>
      </p:sp>
    </p:spTree>
    <p:extLst>
      <p:ext uri="{BB962C8B-B14F-4D97-AF65-F5344CB8AC3E}">
        <p14:creationId xmlns:p14="http://schemas.microsoft.com/office/powerpoint/2010/main" val="19261979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4CEF76-FDC9-0E45-B18B-8253765FE0CC}" type="slidenum">
              <a:rPr lang="en-US"/>
              <a:pPr>
                <a:defRPr/>
              </a:pPr>
              <a:t>‹#›</a:t>
            </a:fld>
            <a:endParaRPr lang="en-US"/>
          </a:p>
        </p:txBody>
      </p:sp>
    </p:spTree>
    <p:extLst>
      <p:ext uri="{BB962C8B-B14F-4D97-AF65-F5344CB8AC3E}">
        <p14:creationId xmlns:p14="http://schemas.microsoft.com/office/powerpoint/2010/main" val="16357651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74F883-DDA9-9946-88B6-7C3C1BE8C416}" type="slidenum">
              <a:rPr lang="en-US"/>
              <a:pPr>
                <a:defRPr/>
              </a:pPr>
              <a:t>‹#›</a:t>
            </a:fld>
            <a:endParaRPr lang="en-US"/>
          </a:p>
        </p:txBody>
      </p:sp>
    </p:spTree>
    <p:extLst>
      <p:ext uri="{BB962C8B-B14F-4D97-AF65-F5344CB8AC3E}">
        <p14:creationId xmlns:p14="http://schemas.microsoft.com/office/powerpoint/2010/main" val="32271498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95FC9-98BA-734C-BC7E-CAB80E70E613}" type="slidenum">
              <a:rPr lang="en-US"/>
              <a:pPr>
                <a:defRPr/>
              </a:pPr>
              <a:t>‹#›</a:t>
            </a:fld>
            <a:endParaRPr lang="en-US"/>
          </a:p>
        </p:txBody>
      </p:sp>
    </p:spTree>
    <p:extLst>
      <p:ext uri="{BB962C8B-B14F-4D97-AF65-F5344CB8AC3E}">
        <p14:creationId xmlns:p14="http://schemas.microsoft.com/office/powerpoint/2010/main" val="36164623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3" Type="http://schemas.openxmlformats.org/officeDocument/2006/relationships/image" Target="../media/image6.jpeg"/><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slideLayout" Target="../slideLayouts/slideLayout123.xml"/><Relationship Id="rId13" Type="http://schemas.openxmlformats.org/officeDocument/2006/relationships/theme" Target="../theme/theme11.xml"/><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4.xml"/><Relationship Id="rId12" Type="http://schemas.openxmlformats.org/officeDocument/2006/relationships/theme" Target="../theme/theme12.xml"/><Relationship Id="rId1" Type="http://schemas.openxmlformats.org/officeDocument/2006/relationships/slideLayout" Target="../slideLayouts/slideLayout124.xml"/><Relationship Id="rId2" Type="http://schemas.openxmlformats.org/officeDocument/2006/relationships/slideLayout" Target="../slideLayouts/slideLayout125.xml"/><Relationship Id="rId3" Type="http://schemas.openxmlformats.org/officeDocument/2006/relationships/slideLayout" Target="../slideLayouts/slideLayout126.xml"/><Relationship Id="rId4" Type="http://schemas.openxmlformats.org/officeDocument/2006/relationships/slideLayout" Target="../slideLayouts/slideLayout127.xml"/><Relationship Id="rId5" Type="http://schemas.openxmlformats.org/officeDocument/2006/relationships/slideLayout" Target="../slideLayouts/slideLayout128.xml"/><Relationship Id="rId6" Type="http://schemas.openxmlformats.org/officeDocument/2006/relationships/slideLayout" Target="../slideLayouts/slideLayout129.xml"/><Relationship Id="rId7" Type="http://schemas.openxmlformats.org/officeDocument/2006/relationships/slideLayout" Target="../slideLayouts/slideLayout130.xml"/><Relationship Id="rId8" Type="http://schemas.openxmlformats.org/officeDocument/2006/relationships/slideLayout" Target="../slideLayouts/slideLayout131.xml"/><Relationship Id="rId9" Type="http://schemas.openxmlformats.org/officeDocument/2006/relationships/slideLayout" Target="../slideLayouts/slideLayout132.xml"/><Relationship Id="rId10"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4.jpe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5.jpe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8601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6020"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4"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2"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6" name="Freeform 7"/>
            <p:cNvSpPr>
              <a:spLocks/>
            </p:cNvSpPr>
            <p:nvPr userDrawn="1"/>
          </p:nvSpPr>
          <p:spPr bwMode="hidden">
            <a:xfrm>
              <a:off x="3599" y="2477"/>
              <a:ext cx="186" cy="120"/>
            </a:xfrm>
            <a:custGeom>
              <a:avLst/>
              <a:gdLst>
                <a:gd name="T0" fmla="*/ 187 w 185"/>
                <a:gd name="T1" fmla="*/ 0 h 120"/>
                <a:gd name="T2" fmla="*/ 187 w 185"/>
                <a:gd name="T3" fmla="*/ 6 h 120"/>
                <a:gd name="T4" fmla="*/ 187 w 185"/>
                <a:gd name="T5" fmla="*/ 18 h 120"/>
                <a:gd name="T6" fmla="*/ 187 w 185"/>
                <a:gd name="T7" fmla="*/ 36 h 120"/>
                <a:gd name="T8" fmla="*/ 181 w 185"/>
                <a:gd name="T9" fmla="*/ 54 h 120"/>
                <a:gd name="T10" fmla="*/ 163 w 185"/>
                <a:gd name="T11" fmla="*/ 72 h 120"/>
                <a:gd name="T12" fmla="*/ 139 w 185"/>
                <a:gd name="T13" fmla="*/ 96 h 120"/>
                <a:gd name="T14" fmla="*/ 103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7 w 185"/>
                <a:gd name="T29" fmla="*/ 0 h 120"/>
                <a:gd name="T30" fmla="*/ 187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9 w 526"/>
                <a:gd name="T17" fmla="*/ 179 h 275"/>
                <a:gd name="T18" fmla="*/ 211 w 526"/>
                <a:gd name="T19" fmla="*/ 143 h 275"/>
                <a:gd name="T20" fmla="*/ 253 w 526"/>
                <a:gd name="T21" fmla="*/ 120 h 275"/>
                <a:gd name="T22" fmla="*/ 301 w 526"/>
                <a:gd name="T23" fmla="*/ 96 h 275"/>
                <a:gd name="T24" fmla="*/ 397 w 526"/>
                <a:gd name="T25" fmla="*/ 48 h 275"/>
                <a:gd name="T26" fmla="*/ 446 w 526"/>
                <a:gd name="T27" fmla="*/ 30 h 275"/>
                <a:gd name="T28" fmla="*/ 482 w 526"/>
                <a:gd name="T29" fmla="*/ 12 h 275"/>
                <a:gd name="T30" fmla="*/ 506 w 526"/>
                <a:gd name="T31" fmla="*/ 6 h 275"/>
                <a:gd name="T32" fmla="*/ 524 w 526"/>
                <a:gd name="T33" fmla="*/ 0 h 275"/>
                <a:gd name="T34" fmla="*/ 530 w 526"/>
                <a:gd name="T35" fmla="*/ 0 h 275"/>
                <a:gd name="T36" fmla="*/ 524 w 526"/>
                <a:gd name="T37" fmla="*/ 6 h 275"/>
                <a:gd name="T38" fmla="*/ 512 w 526"/>
                <a:gd name="T39" fmla="*/ 12 h 275"/>
                <a:gd name="T40" fmla="*/ 488 w 526"/>
                <a:gd name="T41" fmla="*/ 24 h 275"/>
                <a:gd name="T42" fmla="*/ 464 w 526"/>
                <a:gd name="T43" fmla="*/ 42 h 275"/>
                <a:gd name="T44" fmla="*/ 440 w 526"/>
                <a:gd name="T45" fmla="*/ 54 h 275"/>
                <a:gd name="T46" fmla="*/ 397 w 526"/>
                <a:gd name="T47" fmla="*/ 78 h 275"/>
                <a:gd name="T48" fmla="*/ 342 w 526"/>
                <a:gd name="T49" fmla="*/ 108 h 275"/>
                <a:gd name="T50" fmla="*/ 277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2 w 718"/>
                <a:gd name="T17" fmla="*/ 228 h 306"/>
                <a:gd name="T18" fmla="*/ 128 w 718"/>
                <a:gd name="T19" fmla="*/ 228 h 306"/>
                <a:gd name="T20" fmla="*/ 146 w 718"/>
                <a:gd name="T21" fmla="*/ 222 h 306"/>
                <a:gd name="T22" fmla="*/ 170 w 718"/>
                <a:gd name="T23" fmla="*/ 216 h 306"/>
                <a:gd name="T24" fmla="*/ 200 w 718"/>
                <a:gd name="T25" fmla="*/ 204 h 306"/>
                <a:gd name="T26" fmla="*/ 277 w 718"/>
                <a:gd name="T27" fmla="*/ 180 h 306"/>
                <a:gd name="T28" fmla="*/ 375 w 718"/>
                <a:gd name="T29" fmla="*/ 156 h 306"/>
                <a:gd name="T30" fmla="*/ 465 w 718"/>
                <a:gd name="T31" fmla="*/ 126 h 306"/>
                <a:gd name="T32" fmla="*/ 548 w 718"/>
                <a:gd name="T33" fmla="*/ 102 h 306"/>
                <a:gd name="T34" fmla="*/ 578 w 718"/>
                <a:gd name="T35" fmla="*/ 90 h 306"/>
                <a:gd name="T36" fmla="*/ 610 w 718"/>
                <a:gd name="T37" fmla="*/ 84 h 306"/>
                <a:gd name="T38" fmla="*/ 628 w 718"/>
                <a:gd name="T39" fmla="*/ 78 h 306"/>
                <a:gd name="T40" fmla="*/ 634 w 718"/>
                <a:gd name="T41" fmla="*/ 72 h 306"/>
                <a:gd name="T42" fmla="*/ 640 w 718"/>
                <a:gd name="T43" fmla="*/ 66 h 306"/>
                <a:gd name="T44" fmla="*/ 658 w 718"/>
                <a:gd name="T45" fmla="*/ 60 h 306"/>
                <a:gd name="T46" fmla="*/ 700 w 718"/>
                <a:gd name="T47" fmla="*/ 30 h 306"/>
                <a:gd name="T48" fmla="*/ 718 w 718"/>
                <a:gd name="T49" fmla="*/ 18 h 306"/>
                <a:gd name="T50" fmla="*/ 724 w 718"/>
                <a:gd name="T51" fmla="*/ 6 h 306"/>
                <a:gd name="T52" fmla="*/ 718 w 718"/>
                <a:gd name="T53" fmla="*/ 0 h 306"/>
                <a:gd name="T54" fmla="*/ 694 w 718"/>
                <a:gd name="T55" fmla="*/ 0 h 306"/>
                <a:gd name="T56" fmla="*/ 634 w 718"/>
                <a:gd name="T57" fmla="*/ 0 h 306"/>
                <a:gd name="T58" fmla="*/ 584 w 718"/>
                <a:gd name="T59" fmla="*/ 0 h 306"/>
                <a:gd name="T60" fmla="*/ 548 w 718"/>
                <a:gd name="T61" fmla="*/ 0 h 306"/>
                <a:gd name="T62" fmla="*/ 518 w 718"/>
                <a:gd name="T63" fmla="*/ 18 h 306"/>
                <a:gd name="T64" fmla="*/ 489 w 718"/>
                <a:gd name="T65" fmla="*/ 42 h 306"/>
                <a:gd name="T66" fmla="*/ 471 w 718"/>
                <a:gd name="T67" fmla="*/ 54 h 306"/>
                <a:gd name="T68" fmla="*/ 453 w 718"/>
                <a:gd name="T69" fmla="*/ 60 h 306"/>
                <a:gd name="T70" fmla="*/ 429 w 718"/>
                <a:gd name="T71" fmla="*/ 60 h 306"/>
                <a:gd name="T72" fmla="*/ 393 w 718"/>
                <a:gd name="T73" fmla="*/ 66 h 306"/>
                <a:gd name="T74" fmla="*/ 349 w 718"/>
                <a:gd name="T75" fmla="*/ 84 h 306"/>
                <a:gd name="T76" fmla="*/ 313 w 718"/>
                <a:gd name="T77" fmla="*/ 108 h 306"/>
                <a:gd name="T78" fmla="*/ 289 w 718"/>
                <a:gd name="T79" fmla="*/ 126 h 306"/>
                <a:gd name="T80" fmla="*/ 277 w 718"/>
                <a:gd name="T81" fmla="*/ 132 h 306"/>
                <a:gd name="T82" fmla="*/ 259 w 718"/>
                <a:gd name="T83" fmla="*/ 138 h 306"/>
                <a:gd name="T84" fmla="*/ 223 w 718"/>
                <a:gd name="T85" fmla="*/ 138 h 306"/>
                <a:gd name="T86" fmla="*/ 188 w 718"/>
                <a:gd name="T87" fmla="*/ 138 h 306"/>
                <a:gd name="T88" fmla="*/ 182 w 718"/>
                <a:gd name="T89" fmla="*/ 138 h 306"/>
                <a:gd name="T90" fmla="*/ 176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p:cNvSpPr>
              <a:spLocks/>
            </p:cNvSpPr>
            <p:nvPr userDrawn="1"/>
          </p:nvSpPr>
          <p:spPr bwMode="hidden">
            <a:xfrm>
              <a:off x="3358" y="1890"/>
              <a:ext cx="2400" cy="881"/>
            </a:xfrm>
            <a:custGeom>
              <a:avLst/>
              <a:gdLst>
                <a:gd name="T0" fmla="*/ 2245 w 2392"/>
                <a:gd name="T1" fmla="*/ 54 h 881"/>
                <a:gd name="T2" fmla="*/ 2203 w 2392"/>
                <a:gd name="T3" fmla="*/ 54 h 881"/>
                <a:gd name="T4" fmla="*/ 2161 w 2392"/>
                <a:gd name="T5" fmla="*/ 66 h 881"/>
                <a:gd name="T6" fmla="*/ 2035 w 2392"/>
                <a:gd name="T7" fmla="*/ 101 h 881"/>
                <a:gd name="T8" fmla="*/ 1970 w 2392"/>
                <a:gd name="T9" fmla="*/ 119 h 881"/>
                <a:gd name="T10" fmla="*/ 1872 w 2392"/>
                <a:gd name="T11" fmla="*/ 167 h 881"/>
                <a:gd name="T12" fmla="*/ 1848 w 2392"/>
                <a:gd name="T13" fmla="*/ 245 h 881"/>
                <a:gd name="T14" fmla="*/ 1854 w 2392"/>
                <a:gd name="T15" fmla="*/ 305 h 881"/>
                <a:gd name="T16" fmla="*/ 1770 w 2392"/>
                <a:gd name="T17" fmla="*/ 317 h 881"/>
                <a:gd name="T18" fmla="*/ 1607 w 2392"/>
                <a:gd name="T19" fmla="*/ 263 h 881"/>
                <a:gd name="T20" fmla="*/ 1517 w 2392"/>
                <a:gd name="T21" fmla="*/ 257 h 881"/>
                <a:gd name="T22" fmla="*/ 1409 w 2392"/>
                <a:gd name="T23" fmla="*/ 311 h 881"/>
                <a:gd name="T24" fmla="*/ 1342 w 2392"/>
                <a:gd name="T25" fmla="*/ 353 h 881"/>
                <a:gd name="T26" fmla="*/ 1318 w 2392"/>
                <a:gd name="T27" fmla="*/ 359 h 881"/>
                <a:gd name="T28" fmla="*/ 1222 w 2392"/>
                <a:gd name="T29" fmla="*/ 371 h 881"/>
                <a:gd name="T30" fmla="*/ 1168 w 2392"/>
                <a:gd name="T31" fmla="*/ 365 h 881"/>
                <a:gd name="T32" fmla="*/ 1061 w 2392"/>
                <a:gd name="T33" fmla="*/ 371 h 881"/>
                <a:gd name="T34" fmla="*/ 963 w 2392"/>
                <a:gd name="T35" fmla="*/ 383 h 881"/>
                <a:gd name="T36" fmla="*/ 927 w 2392"/>
                <a:gd name="T37" fmla="*/ 401 h 881"/>
                <a:gd name="T38" fmla="*/ 825 w 2392"/>
                <a:gd name="T39" fmla="*/ 419 h 881"/>
                <a:gd name="T40" fmla="*/ 784 w 2392"/>
                <a:gd name="T41" fmla="*/ 419 h 881"/>
                <a:gd name="T42" fmla="*/ 668 w 2392"/>
                <a:gd name="T43" fmla="*/ 437 h 881"/>
                <a:gd name="T44" fmla="*/ 602 w 2392"/>
                <a:gd name="T45" fmla="*/ 473 h 881"/>
                <a:gd name="T46" fmla="*/ 507 w 2392"/>
                <a:gd name="T47" fmla="*/ 467 h 881"/>
                <a:gd name="T48" fmla="*/ 433 w 2392"/>
                <a:gd name="T49" fmla="*/ 491 h 881"/>
                <a:gd name="T50" fmla="*/ 415 w 2392"/>
                <a:gd name="T51" fmla="*/ 539 h 881"/>
                <a:gd name="T52" fmla="*/ 349 w 2392"/>
                <a:gd name="T53" fmla="*/ 569 h 881"/>
                <a:gd name="T54" fmla="*/ 224 w 2392"/>
                <a:gd name="T55" fmla="*/ 599 h 881"/>
                <a:gd name="T56" fmla="*/ 138 w 2392"/>
                <a:gd name="T57" fmla="*/ 647 h 881"/>
                <a:gd name="T58" fmla="*/ 108 w 2392"/>
                <a:gd name="T59" fmla="*/ 659 h 881"/>
                <a:gd name="T60" fmla="*/ 0 w 2392"/>
                <a:gd name="T61" fmla="*/ 671 h 881"/>
                <a:gd name="T62" fmla="*/ 84 w 2392"/>
                <a:gd name="T63" fmla="*/ 695 h 881"/>
                <a:gd name="T64" fmla="*/ 265 w 2392"/>
                <a:gd name="T65" fmla="*/ 653 h 881"/>
                <a:gd name="T66" fmla="*/ 477 w 2392"/>
                <a:gd name="T67" fmla="*/ 569 h 881"/>
                <a:gd name="T68" fmla="*/ 572 w 2392"/>
                <a:gd name="T69" fmla="*/ 521 h 881"/>
                <a:gd name="T70" fmla="*/ 650 w 2392"/>
                <a:gd name="T71" fmla="*/ 515 h 881"/>
                <a:gd name="T72" fmla="*/ 879 w 2392"/>
                <a:gd name="T73" fmla="*/ 461 h 881"/>
                <a:gd name="T74" fmla="*/ 1156 w 2392"/>
                <a:gd name="T75" fmla="*/ 425 h 881"/>
                <a:gd name="T76" fmla="*/ 1300 w 2392"/>
                <a:gd name="T77" fmla="*/ 461 h 881"/>
                <a:gd name="T78" fmla="*/ 1427 w 2392"/>
                <a:gd name="T79" fmla="*/ 533 h 881"/>
                <a:gd name="T80" fmla="*/ 1445 w 2392"/>
                <a:gd name="T81" fmla="*/ 617 h 881"/>
                <a:gd name="T82" fmla="*/ 1386 w 2392"/>
                <a:gd name="T83" fmla="*/ 653 h 881"/>
                <a:gd name="T84" fmla="*/ 1234 w 2392"/>
                <a:gd name="T85" fmla="*/ 701 h 881"/>
                <a:gd name="T86" fmla="*/ 1120 w 2392"/>
                <a:gd name="T87" fmla="*/ 755 h 881"/>
                <a:gd name="T88" fmla="*/ 1073 w 2392"/>
                <a:gd name="T89" fmla="*/ 809 h 881"/>
                <a:gd name="T90" fmla="*/ 1085 w 2392"/>
                <a:gd name="T91" fmla="*/ 869 h 881"/>
                <a:gd name="T92" fmla="*/ 1114 w 2392"/>
                <a:gd name="T93" fmla="*/ 881 h 881"/>
                <a:gd name="T94" fmla="*/ 1216 w 2392"/>
                <a:gd name="T95" fmla="*/ 869 h 881"/>
                <a:gd name="T96" fmla="*/ 1398 w 2392"/>
                <a:gd name="T97" fmla="*/ 857 h 881"/>
                <a:gd name="T98" fmla="*/ 1451 w 2392"/>
                <a:gd name="T99" fmla="*/ 851 h 881"/>
                <a:gd name="T100" fmla="*/ 1493 w 2392"/>
                <a:gd name="T101" fmla="*/ 833 h 881"/>
                <a:gd name="T102" fmla="*/ 1687 w 2392"/>
                <a:gd name="T103" fmla="*/ 743 h 881"/>
                <a:gd name="T104" fmla="*/ 1818 w 2392"/>
                <a:gd name="T105" fmla="*/ 689 h 881"/>
                <a:gd name="T106" fmla="*/ 1896 w 2392"/>
                <a:gd name="T107" fmla="*/ 581 h 881"/>
                <a:gd name="T108" fmla="*/ 2053 w 2392"/>
                <a:gd name="T109" fmla="*/ 389 h 881"/>
                <a:gd name="T110" fmla="*/ 2221 w 2392"/>
                <a:gd name="T111" fmla="*/ 269 h 881"/>
                <a:gd name="T112" fmla="*/ 2265 w 2392"/>
                <a:gd name="T113" fmla="*/ 239 h 881"/>
                <a:gd name="T114" fmla="*/ 2408 w 2392"/>
                <a:gd name="T115" fmla="*/ 0 h 881"/>
                <a:gd name="T116" fmla="*/ 2318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8"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2"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0"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6031"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6032"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6"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86034"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6035"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mn-lt"/>
                <a:cs typeface="+mn-cs"/>
              </a:defRPr>
            </a:lvl1pPr>
          </a:lstStyle>
          <a:p>
            <a:pPr>
              <a:defRPr/>
            </a:pPr>
            <a:endParaRPr lang="en-US"/>
          </a:p>
        </p:txBody>
      </p:sp>
      <p:sp>
        <p:nvSpPr>
          <p:cNvPr id="8603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latin typeface="+mn-lt"/>
                <a:cs typeface="+mn-cs"/>
              </a:defRPr>
            </a:lvl1pPr>
          </a:lstStyle>
          <a:p>
            <a:pPr>
              <a:defRPr/>
            </a:pPr>
            <a:endParaRPr lang="en-US"/>
          </a:p>
        </p:txBody>
      </p:sp>
      <p:sp>
        <p:nvSpPr>
          <p:cNvPr id="86037"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mn-lt"/>
                <a:cs typeface="+mn-cs"/>
              </a:defRPr>
            </a:lvl1pPr>
          </a:lstStyle>
          <a:p>
            <a:pPr>
              <a:defRPr/>
            </a:pPr>
            <a:fld id="{30338F71-52A8-4C43-8699-C4D33B111F91}" type="slidenum">
              <a:rPr lang="en-US"/>
              <a:pPr>
                <a:defRPr/>
              </a:pPr>
              <a:t>‹#›</a:t>
            </a:fld>
            <a:endParaRPr lang="en-US"/>
          </a:p>
        </p:txBody>
      </p:sp>
      <p:sp>
        <p:nvSpPr>
          <p:cNvPr id="86038"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48"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ea typeface="Arial" charset="0"/>
          <a:cs typeface="+mn-cs"/>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ea typeface="Arial" charset="0"/>
          <a:cs typeface="+mn-cs"/>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ea typeface="Arial" charset="0"/>
          <a:cs typeface="+mn-cs"/>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13">
            <a:lum bright="6000"/>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title"/>
          </p:nvPr>
        </p:nvSpPr>
        <p:spPr bwMode="auto">
          <a:xfrm>
            <a:off x="1066800" y="609600"/>
            <a:ext cx="7010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1380" name="Rectangle 4"/>
          <p:cNvSpPr>
            <a:spLocks noGrp="1" noChangeArrowheads="1"/>
          </p:cNvSpPr>
          <p:nvPr>
            <p:ph type="body" idx="1"/>
          </p:nvPr>
        </p:nvSpPr>
        <p:spPr bwMode="auto">
          <a:xfrm>
            <a:off x="685800" y="1981200"/>
            <a:ext cx="7772400" cy="4038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693" name="Rectangle 5"/>
          <p:cNvSpPr>
            <a:spLocks noGrp="1" noChangeArrowheads="1"/>
          </p:cNvSpPr>
          <p:nvPr>
            <p:ph type="dt" sz="half" idx="2"/>
          </p:nvPr>
        </p:nvSpPr>
        <p:spPr bwMode="auto">
          <a:xfrm>
            <a:off x="685800" y="6172200"/>
            <a:ext cx="1905000" cy="457200"/>
          </a:xfrm>
          <a:prstGeom prst="rect">
            <a:avLst/>
          </a:prstGeom>
          <a:noFill/>
          <a:ln>
            <a:noFill/>
          </a:ln>
          <a:effectLst>
            <a:outerShdw blurRad="25400" dist="12700"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pPr>
              <a:defRPr/>
            </a:pPr>
            <a:endParaRPr lang="en-US"/>
          </a:p>
        </p:txBody>
      </p:sp>
      <p:sp>
        <p:nvSpPr>
          <p:cNvPr id="114694" name="Rectangle 6"/>
          <p:cNvSpPr>
            <a:spLocks noGrp="1" noChangeArrowheads="1"/>
          </p:cNvSpPr>
          <p:nvPr>
            <p:ph type="ftr" sz="quarter" idx="3"/>
          </p:nvPr>
        </p:nvSpPr>
        <p:spPr bwMode="auto">
          <a:xfrm>
            <a:off x="3124200" y="6172200"/>
            <a:ext cx="2895600" cy="457200"/>
          </a:xfrm>
          <a:prstGeom prst="rect">
            <a:avLst/>
          </a:prstGeom>
          <a:noFill/>
          <a:ln>
            <a:noFill/>
          </a:ln>
          <a:effectLst>
            <a:outerShdw blurRad="25400" dist="12700"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chemeClr val="tx2"/>
                </a:solidFill>
              </a:defRPr>
            </a:lvl1pPr>
          </a:lstStyle>
          <a:p>
            <a:pPr>
              <a:defRPr/>
            </a:pPr>
            <a:endParaRPr lang="en-US"/>
          </a:p>
        </p:txBody>
      </p:sp>
      <p:sp>
        <p:nvSpPr>
          <p:cNvPr id="114695" name="Rectangle 7"/>
          <p:cNvSpPr>
            <a:spLocks noGrp="1" noChangeArrowheads="1"/>
          </p:cNvSpPr>
          <p:nvPr>
            <p:ph type="sldNum" sz="quarter" idx="4"/>
          </p:nvPr>
        </p:nvSpPr>
        <p:spPr bwMode="auto">
          <a:xfrm>
            <a:off x="6553200" y="6172200"/>
            <a:ext cx="1905000" cy="457200"/>
          </a:xfrm>
          <a:prstGeom prst="rect">
            <a:avLst/>
          </a:prstGeom>
          <a:noFill/>
          <a:ln>
            <a:noFill/>
          </a:ln>
          <a:effectLst>
            <a:outerShdw blurRad="25400" dist="12700"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pPr>
              <a:defRPr/>
            </a:pPr>
            <a:fld id="{911FE2C7-87D6-7F40-8D11-6B210BF95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2"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hf sldNum="0" hdr="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tx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tx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13666" name="Group 2"/>
          <p:cNvGrpSpPr>
            <a:grpSpLocks/>
          </p:cNvGrpSpPr>
          <p:nvPr/>
        </p:nvGrpSpPr>
        <p:grpSpPr bwMode="auto">
          <a:xfrm>
            <a:off x="0" y="0"/>
            <a:ext cx="9144000" cy="6856413"/>
            <a:chOff x="0" y="0"/>
            <a:chExt cx="5760" cy="4319"/>
          </a:xfrm>
        </p:grpSpPr>
        <p:sp>
          <p:nvSpPr>
            <p:cNvPr id="307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7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7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3675" name="Freeform 6"/>
            <p:cNvSpPr>
              <a:spLocks/>
            </p:cNvSpPr>
            <p:nvPr/>
          </p:nvSpPr>
          <p:spPr bwMode="hidden">
            <a:xfrm>
              <a:off x="4038" y="3577"/>
              <a:ext cx="1720" cy="65"/>
            </a:xfrm>
            <a:custGeom>
              <a:avLst/>
              <a:gdLst>
                <a:gd name="T0" fmla="*/ 1718 w 1722"/>
                <a:gd name="T1" fmla="*/ 64 h 66"/>
                <a:gd name="T2" fmla="*/ 1718 w 1722"/>
                <a:gd name="T3" fmla="*/ 58 h 66"/>
                <a:gd name="T4" fmla="*/ 0 w 1722"/>
                <a:gd name="T5" fmla="*/ 0 h 66"/>
                <a:gd name="T6" fmla="*/ 0 w 1722"/>
                <a:gd name="T7" fmla="*/ 46 h 66"/>
                <a:gd name="T8" fmla="*/ 1718 w 1722"/>
                <a:gd name="T9" fmla="*/ 64 h 66"/>
                <a:gd name="T10" fmla="*/ 1718 w 1722"/>
                <a:gd name="T11" fmla="*/ 6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13677" name="Freeform 8"/>
            <p:cNvSpPr>
              <a:spLocks/>
            </p:cNvSpPr>
            <p:nvPr/>
          </p:nvSpPr>
          <p:spPr bwMode="hidden">
            <a:xfrm>
              <a:off x="4784" y="3702"/>
              <a:ext cx="974" cy="101"/>
            </a:xfrm>
            <a:custGeom>
              <a:avLst/>
              <a:gdLst>
                <a:gd name="T0" fmla="*/ 973 w 975"/>
                <a:gd name="T1" fmla="*/ 48 h 101"/>
                <a:gd name="T2" fmla="*/ 973 w 975"/>
                <a:gd name="T3" fmla="*/ 0 h 101"/>
                <a:gd name="T4" fmla="*/ 0 w 975"/>
                <a:gd name="T5" fmla="*/ 24 h 101"/>
                <a:gd name="T6" fmla="*/ 0 w 975"/>
                <a:gd name="T7" fmla="*/ 101 h 101"/>
                <a:gd name="T8" fmla="*/ 973 w 975"/>
                <a:gd name="T9" fmla="*/ 48 h 101"/>
                <a:gd name="T10" fmla="*/ 97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78" name="Freeform 9"/>
            <p:cNvSpPr>
              <a:spLocks/>
            </p:cNvSpPr>
            <p:nvPr/>
          </p:nvSpPr>
          <p:spPr bwMode="hidden">
            <a:xfrm>
              <a:off x="3619" y="3815"/>
              <a:ext cx="2139" cy="198"/>
            </a:xfrm>
            <a:custGeom>
              <a:avLst/>
              <a:gdLst>
                <a:gd name="T0" fmla="*/ 2137 w 2141"/>
                <a:gd name="T1" fmla="*/ 0 h 198"/>
                <a:gd name="T2" fmla="*/ 0 w 2141"/>
                <a:gd name="T3" fmla="*/ 156 h 198"/>
                <a:gd name="T4" fmla="*/ 0 w 2141"/>
                <a:gd name="T5" fmla="*/ 198 h 198"/>
                <a:gd name="T6" fmla="*/ 2137 w 2141"/>
                <a:gd name="T7" fmla="*/ 0 h 198"/>
                <a:gd name="T8" fmla="*/ 213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3680" name="Freeform 11"/>
            <p:cNvSpPr>
              <a:spLocks/>
            </p:cNvSpPr>
            <p:nvPr/>
          </p:nvSpPr>
          <p:spPr bwMode="hidden">
            <a:xfrm>
              <a:off x="2097" y="4043"/>
              <a:ext cx="2514" cy="276"/>
            </a:xfrm>
            <a:custGeom>
              <a:avLst/>
              <a:gdLst>
                <a:gd name="T0" fmla="*/ 2176 w 2517"/>
                <a:gd name="T1" fmla="*/ 276 h 276"/>
                <a:gd name="T2" fmla="*/ 2511 w 2517"/>
                <a:gd name="T3" fmla="*/ 204 h 276"/>
                <a:gd name="T4" fmla="*/ 2254 w 2517"/>
                <a:gd name="T5" fmla="*/ 0 h 276"/>
                <a:gd name="T6" fmla="*/ 0 w 2517"/>
                <a:gd name="T7" fmla="*/ 276 h 276"/>
                <a:gd name="T8" fmla="*/ 2176 w 2517"/>
                <a:gd name="T9" fmla="*/ 276 h 276"/>
                <a:gd name="T10" fmla="*/ 217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3682" name="Freeform 13"/>
            <p:cNvSpPr>
              <a:spLocks/>
            </p:cNvSpPr>
            <p:nvPr/>
          </p:nvSpPr>
          <p:spPr bwMode="hidden">
            <a:xfrm>
              <a:off x="5030" y="3151"/>
              <a:ext cx="728" cy="240"/>
            </a:xfrm>
            <a:custGeom>
              <a:avLst/>
              <a:gdLst>
                <a:gd name="T0" fmla="*/ 727 w 729"/>
                <a:gd name="T1" fmla="*/ 240 h 240"/>
                <a:gd name="T2" fmla="*/ 0 w 729"/>
                <a:gd name="T3" fmla="*/ 0 h 240"/>
                <a:gd name="T4" fmla="*/ 0 w 729"/>
                <a:gd name="T5" fmla="*/ 6 h 240"/>
                <a:gd name="T6" fmla="*/ 727 w 729"/>
                <a:gd name="T7" fmla="*/ 240 h 240"/>
                <a:gd name="T8" fmla="*/ 72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3684" name="Freeform 15"/>
            <p:cNvSpPr>
              <a:spLocks/>
            </p:cNvSpPr>
            <p:nvPr/>
          </p:nvSpPr>
          <p:spPr bwMode="hidden">
            <a:xfrm>
              <a:off x="5030" y="3049"/>
              <a:ext cx="728" cy="318"/>
            </a:xfrm>
            <a:custGeom>
              <a:avLst/>
              <a:gdLst>
                <a:gd name="T0" fmla="*/ 727 w 729"/>
                <a:gd name="T1" fmla="*/ 318 h 318"/>
                <a:gd name="T2" fmla="*/ 727 w 729"/>
                <a:gd name="T3" fmla="*/ 312 h 318"/>
                <a:gd name="T4" fmla="*/ 0 w 729"/>
                <a:gd name="T5" fmla="*/ 0 h 318"/>
                <a:gd name="T6" fmla="*/ 0 w 729"/>
                <a:gd name="T7" fmla="*/ 54 h 318"/>
                <a:gd name="T8" fmla="*/ 727 w 729"/>
                <a:gd name="T9" fmla="*/ 318 h 318"/>
                <a:gd name="T10" fmla="*/ 72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8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9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368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369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9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309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369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9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3697" name="Freeform 28"/>
            <p:cNvSpPr>
              <a:spLocks/>
            </p:cNvSpPr>
            <p:nvPr/>
          </p:nvSpPr>
          <p:spPr bwMode="hidden">
            <a:xfrm>
              <a:off x="5698" y="653"/>
              <a:ext cx="60" cy="311"/>
            </a:xfrm>
            <a:custGeom>
              <a:avLst/>
              <a:gdLst>
                <a:gd name="T0" fmla="*/ 0 w 60"/>
                <a:gd name="T1" fmla="*/ 144 h 312"/>
                <a:gd name="T2" fmla="*/ 60 w 60"/>
                <a:gd name="T3" fmla="*/ 31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369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0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0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0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0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0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0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1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13708" name="Group 39"/>
            <p:cNvGrpSpPr>
              <a:grpSpLocks/>
            </p:cNvGrpSpPr>
            <p:nvPr userDrawn="1"/>
          </p:nvGrpSpPr>
          <p:grpSpPr bwMode="auto">
            <a:xfrm>
              <a:off x="0" y="1632"/>
              <a:ext cx="5758" cy="1858"/>
              <a:chOff x="0" y="1632"/>
              <a:chExt cx="5758" cy="1858"/>
            </a:xfrm>
          </p:grpSpPr>
          <p:sp>
            <p:nvSpPr>
              <p:cNvPr id="311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1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sp>
        <p:nvSpPr>
          <p:cNvPr id="3114"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15"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16"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3117"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3118"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C9978F2B-AA7C-DC47-9FCD-5410F34DB0F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53"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4"/>
        </a:buBlip>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charset="0"/>
        <a:buBlip>
          <a:blip r:embed="rId15"/>
        </a:buBlip>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charset="0"/>
        <a:buBlip>
          <a:blip r:embed="rId16"/>
        </a:buBlip>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charset="0"/>
        <a:buBlip>
          <a:blip r:embed="rId16"/>
        </a:buBlip>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charset="0"/>
        <a:buBlip>
          <a:blip r:embed="rId16"/>
        </a:buBlip>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charset="0"/>
        <a:buBlip>
          <a:blip r:embed="rId16"/>
        </a:buBlip>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charset="0"/>
        <a:buBlip>
          <a:blip r:embed="rId16"/>
        </a:buBlip>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463518582"/>
      </p:ext>
    </p:extLst>
  </p:cSld>
  <p:clrMap bg1="dk2" tx1="lt1" bg2="dk1" tx2="lt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79203"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B70C3D1-AE19-FA4E-92C2-6190F77DFF07}" type="slidenum">
              <a:rPr lang="en-US"/>
              <a:pPr>
                <a:defRPr/>
              </a:pPr>
              <a:t>‹#›</a:t>
            </a:fld>
            <a:endParaRPr lang="en-US"/>
          </a:p>
        </p:txBody>
      </p:sp>
      <p:grpSp>
        <p:nvGrpSpPr>
          <p:cNvPr id="13316" name="Group 4"/>
          <p:cNvGrpSpPr>
            <a:grpSpLocks/>
          </p:cNvGrpSpPr>
          <p:nvPr/>
        </p:nvGrpSpPr>
        <p:grpSpPr bwMode="auto">
          <a:xfrm>
            <a:off x="0" y="0"/>
            <a:ext cx="9140825" cy="6850063"/>
            <a:chOff x="0" y="0"/>
            <a:chExt cx="5758" cy="4315"/>
          </a:xfrm>
        </p:grpSpPr>
        <p:grpSp>
          <p:nvGrpSpPr>
            <p:cNvPr id="13320" name="Group 5"/>
            <p:cNvGrpSpPr>
              <a:grpSpLocks/>
            </p:cNvGrpSpPr>
            <p:nvPr userDrawn="1"/>
          </p:nvGrpSpPr>
          <p:grpSpPr bwMode="auto">
            <a:xfrm>
              <a:off x="1728" y="2230"/>
              <a:ext cx="4027" cy="2085"/>
              <a:chOff x="1728" y="2230"/>
              <a:chExt cx="4027" cy="2085"/>
            </a:xfrm>
          </p:grpSpPr>
          <p:sp>
            <p:nvSpPr>
              <p:cNvPr id="17920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920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920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32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21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17921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322"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9213"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9214"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179215"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49"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body" idx="1"/>
          </p:nvPr>
        </p:nvSpPr>
        <p:spPr bwMode="auto">
          <a:xfrm>
            <a:off x="1157288" y="1981200"/>
            <a:ext cx="77914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9987" name="Rectangle 3"/>
          <p:cNvSpPr>
            <a:spLocks noGrp="1" noChangeArrowheads="1"/>
          </p:cNvSpPr>
          <p:nvPr>
            <p:ph type="title"/>
          </p:nvPr>
        </p:nvSpPr>
        <p:spPr bwMode="auto">
          <a:xfrm>
            <a:off x="1181100" y="609600"/>
            <a:ext cx="7715250" cy="11430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grpSp>
        <p:nvGrpSpPr>
          <p:cNvPr id="26628" name="Group 4"/>
          <p:cNvGrpSpPr>
            <a:grpSpLocks/>
          </p:cNvGrpSpPr>
          <p:nvPr/>
        </p:nvGrpSpPr>
        <p:grpSpPr bwMode="auto">
          <a:xfrm>
            <a:off x="0" y="0"/>
            <a:ext cx="1085850" cy="6845300"/>
            <a:chOff x="0" y="0"/>
            <a:chExt cx="684" cy="4312"/>
          </a:xfrm>
        </p:grpSpPr>
        <p:sp>
          <p:nvSpPr>
            <p:cNvPr id="169989" name="Rectangle 5"/>
            <p:cNvSpPr>
              <a:spLocks noChangeArrowheads="1"/>
            </p:cNvSpPr>
            <p:nvPr/>
          </p:nvSpPr>
          <p:spPr bwMode="auto">
            <a:xfrm>
              <a:off x="0" y="0"/>
              <a:ext cx="684" cy="4312"/>
            </a:xfrm>
            <a:prstGeom prst="rect">
              <a:avLst/>
            </a:prstGeom>
            <a:gradFill rotWithShape="0">
              <a:gsLst>
                <a:gs pos="0">
                  <a:srgbClr val="114FFB"/>
                </a:gs>
                <a:gs pos="50000">
                  <a:srgbClr val="114FFB">
                    <a:gamma/>
                    <a:shade val="20000"/>
                    <a:invGamma/>
                  </a:srgbClr>
                </a:gs>
                <a:gs pos="100000">
                  <a:srgbClr val="114FFB"/>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nvGrpSpPr>
            <p:cNvPr id="26630" name="Group 6"/>
            <p:cNvGrpSpPr>
              <a:grpSpLocks/>
            </p:cNvGrpSpPr>
            <p:nvPr/>
          </p:nvGrpSpPr>
          <p:grpSpPr bwMode="auto">
            <a:xfrm>
              <a:off x="48" y="102"/>
              <a:ext cx="96" cy="4122"/>
              <a:chOff x="48" y="102"/>
              <a:chExt cx="96" cy="4122"/>
            </a:xfrm>
          </p:grpSpPr>
          <p:sp>
            <p:nvSpPr>
              <p:cNvPr id="169991" name="Rectangle 7"/>
              <p:cNvSpPr>
                <a:spLocks noChangeArrowheads="1"/>
              </p:cNvSpPr>
              <p:nvPr/>
            </p:nvSpPr>
            <p:spPr bwMode="auto">
              <a:xfrm>
                <a:off x="48" y="1104"/>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9992" name="Rectangle 8"/>
              <p:cNvSpPr>
                <a:spLocks noChangeArrowheads="1"/>
              </p:cNvSpPr>
              <p:nvPr/>
            </p:nvSpPr>
            <p:spPr bwMode="auto">
              <a:xfrm>
                <a:off x="48" y="1248"/>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9993" name="Rectangle 9"/>
              <p:cNvSpPr>
                <a:spLocks noChangeArrowheads="1"/>
              </p:cNvSpPr>
              <p:nvPr/>
            </p:nvSpPr>
            <p:spPr bwMode="auto">
              <a:xfrm>
                <a:off x="48" y="1392"/>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9994" name="Rectangle 10"/>
              <p:cNvSpPr>
                <a:spLocks noChangeArrowheads="1"/>
              </p:cNvSpPr>
              <p:nvPr/>
            </p:nvSpPr>
            <p:spPr bwMode="auto">
              <a:xfrm>
                <a:off x="48" y="1536"/>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9995" name="Rectangle 11"/>
              <p:cNvSpPr>
                <a:spLocks noChangeArrowheads="1"/>
              </p:cNvSpPr>
              <p:nvPr/>
            </p:nvSpPr>
            <p:spPr bwMode="auto">
              <a:xfrm>
                <a:off x="48" y="1680"/>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9996" name="Rectangle 12"/>
              <p:cNvSpPr>
                <a:spLocks noChangeArrowheads="1"/>
              </p:cNvSpPr>
              <p:nvPr/>
            </p:nvSpPr>
            <p:spPr bwMode="auto">
              <a:xfrm>
                <a:off x="48" y="1824"/>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9997" name="Rectangle 13"/>
              <p:cNvSpPr>
                <a:spLocks noChangeArrowheads="1"/>
              </p:cNvSpPr>
              <p:nvPr/>
            </p:nvSpPr>
            <p:spPr bwMode="auto">
              <a:xfrm>
                <a:off x="48" y="1968"/>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9998" name="Rectangle 14"/>
              <p:cNvSpPr>
                <a:spLocks noChangeArrowheads="1"/>
              </p:cNvSpPr>
              <p:nvPr/>
            </p:nvSpPr>
            <p:spPr bwMode="auto">
              <a:xfrm>
                <a:off x="48" y="2112"/>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9999" name="Rectangle 15"/>
              <p:cNvSpPr>
                <a:spLocks noChangeArrowheads="1"/>
              </p:cNvSpPr>
              <p:nvPr/>
            </p:nvSpPr>
            <p:spPr bwMode="auto">
              <a:xfrm>
                <a:off x="48" y="2256"/>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00" name="Rectangle 16"/>
              <p:cNvSpPr>
                <a:spLocks noChangeArrowheads="1"/>
              </p:cNvSpPr>
              <p:nvPr/>
            </p:nvSpPr>
            <p:spPr bwMode="auto">
              <a:xfrm>
                <a:off x="48" y="2400"/>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01" name="Rectangle 17"/>
              <p:cNvSpPr>
                <a:spLocks noChangeArrowheads="1"/>
              </p:cNvSpPr>
              <p:nvPr/>
            </p:nvSpPr>
            <p:spPr bwMode="auto">
              <a:xfrm>
                <a:off x="48" y="2544"/>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02" name="Rectangle 18"/>
              <p:cNvSpPr>
                <a:spLocks noChangeArrowheads="1"/>
              </p:cNvSpPr>
              <p:nvPr/>
            </p:nvSpPr>
            <p:spPr bwMode="auto">
              <a:xfrm>
                <a:off x="48" y="2688"/>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03" name="Rectangle 19"/>
              <p:cNvSpPr>
                <a:spLocks noChangeArrowheads="1"/>
              </p:cNvSpPr>
              <p:nvPr/>
            </p:nvSpPr>
            <p:spPr bwMode="auto">
              <a:xfrm>
                <a:off x="48" y="2832"/>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04" name="Rectangle 20"/>
              <p:cNvSpPr>
                <a:spLocks noChangeArrowheads="1"/>
              </p:cNvSpPr>
              <p:nvPr/>
            </p:nvSpPr>
            <p:spPr bwMode="auto">
              <a:xfrm>
                <a:off x="48" y="2976"/>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05" name="Rectangle 21"/>
              <p:cNvSpPr>
                <a:spLocks noChangeArrowheads="1"/>
              </p:cNvSpPr>
              <p:nvPr/>
            </p:nvSpPr>
            <p:spPr bwMode="auto">
              <a:xfrm>
                <a:off x="48" y="3120"/>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06" name="Rectangle 22"/>
              <p:cNvSpPr>
                <a:spLocks noChangeArrowheads="1"/>
              </p:cNvSpPr>
              <p:nvPr/>
            </p:nvSpPr>
            <p:spPr bwMode="auto">
              <a:xfrm>
                <a:off x="48" y="3264"/>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07" name="Rectangle 23"/>
              <p:cNvSpPr>
                <a:spLocks noChangeArrowheads="1"/>
              </p:cNvSpPr>
              <p:nvPr/>
            </p:nvSpPr>
            <p:spPr bwMode="auto">
              <a:xfrm>
                <a:off x="48" y="3408"/>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08" name="Rectangle 24"/>
              <p:cNvSpPr>
                <a:spLocks noChangeArrowheads="1"/>
              </p:cNvSpPr>
              <p:nvPr/>
            </p:nvSpPr>
            <p:spPr bwMode="auto">
              <a:xfrm>
                <a:off x="48" y="3552"/>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09" name="Rectangle 25"/>
              <p:cNvSpPr>
                <a:spLocks noChangeArrowheads="1"/>
              </p:cNvSpPr>
              <p:nvPr/>
            </p:nvSpPr>
            <p:spPr bwMode="auto">
              <a:xfrm>
                <a:off x="48" y="3696"/>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10" name="Rectangle 26"/>
              <p:cNvSpPr>
                <a:spLocks noChangeArrowheads="1"/>
              </p:cNvSpPr>
              <p:nvPr/>
            </p:nvSpPr>
            <p:spPr bwMode="auto">
              <a:xfrm>
                <a:off x="48" y="3840"/>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11" name="Rectangle 27"/>
              <p:cNvSpPr>
                <a:spLocks noChangeArrowheads="1"/>
              </p:cNvSpPr>
              <p:nvPr/>
            </p:nvSpPr>
            <p:spPr bwMode="auto">
              <a:xfrm>
                <a:off x="48" y="3984"/>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12" name="Rectangle 28"/>
              <p:cNvSpPr>
                <a:spLocks noChangeArrowheads="1"/>
              </p:cNvSpPr>
              <p:nvPr/>
            </p:nvSpPr>
            <p:spPr bwMode="auto">
              <a:xfrm>
                <a:off x="48" y="4128"/>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13" name="Rectangle 29"/>
              <p:cNvSpPr>
                <a:spLocks noChangeArrowheads="1"/>
              </p:cNvSpPr>
              <p:nvPr/>
            </p:nvSpPr>
            <p:spPr bwMode="auto">
              <a:xfrm>
                <a:off x="48" y="102"/>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14" name="Rectangle 30"/>
              <p:cNvSpPr>
                <a:spLocks noChangeArrowheads="1"/>
              </p:cNvSpPr>
              <p:nvPr/>
            </p:nvSpPr>
            <p:spPr bwMode="auto">
              <a:xfrm>
                <a:off x="48" y="246"/>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15" name="Rectangle 31"/>
              <p:cNvSpPr>
                <a:spLocks noChangeArrowheads="1"/>
              </p:cNvSpPr>
              <p:nvPr/>
            </p:nvSpPr>
            <p:spPr bwMode="auto">
              <a:xfrm>
                <a:off x="48" y="390"/>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16" name="Rectangle 32"/>
              <p:cNvSpPr>
                <a:spLocks noChangeArrowheads="1"/>
              </p:cNvSpPr>
              <p:nvPr/>
            </p:nvSpPr>
            <p:spPr bwMode="auto">
              <a:xfrm>
                <a:off x="48" y="534"/>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17" name="Rectangle 33"/>
              <p:cNvSpPr>
                <a:spLocks noChangeArrowheads="1"/>
              </p:cNvSpPr>
              <p:nvPr/>
            </p:nvSpPr>
            <p:spPr bwMode="auto">
              <a:xfrm>
                <a:off x="48" y="678"/>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18" name="Rectangle 34"/>
              <p:cNvSpPr>
                <a:spLocks noChangeArrowheads="1"/>
              </p:cNvSpPr>
              <p:nvPr/>
            </p:nvSpPr>
            <p:spPr bwMode="auto">
              <a:xfrm>
                <a:off x="48" y="822"/>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19" name="Rectangle 35"/>
              <p:cNvSpPr>
                <a:spLocks noChangeArrowheads="1"/>
              </p:cNvSpPr>
              <p:nvPr/>
            </p:nvSpPr>
            <p:spPr bwMode="auto">
              <a:xfrm>
                <a:off x="48" y="966"/>
                <a:ext cx="96"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spTree>
  </p:cSld>
  <p:clrMap bg1="dk2" tx1="lt1" bg2="dk1" tx2="lt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Times" charset="0"/>
          <a:ea typeface="ＭＳ Ｐゴシック" charset="0"/>
        </a:defRPr>
      </a:lvl6pPr>
      <a:lvl7pPr marL="914400" algn="l" rtl="0" eaLnBrk="0" fontAlgn="base" hangingPunct="0">
        <a:spcBef>
          <a:spcPct val="0"/>
        </a:spcBef>
        <a:spcAft>
          <a:spcPct val="0"/>
        </a:spcAft>
        <a:defRPr sz="4400">
          <a:solidFill>
            <a:schemeClr val="tx2"/>
          </a:solidFill>
          <a:latin typeface="Times" charset="0"/>
          <a:ea typeface="ＭＳ Ｐゴシック" charset="0"/>
        </a:defRPr>
      </a:lvl7pPr>
      <a:lvl8pPr marL="1371600" algn="l" rtl="0" eaLnBrk="0" fontAlgn="base" hangingPunct="0">
        <a:spcBef>
          <a:spcPct val="0"/>
        </a:spcBef>
        <a:spcAft>
          <a:spcPct val="0"/>
        </a:spcAft>
        <a:defRPr sz="4400">
          <a:solidFill>
            <a:schemeClr val="tx2"/>
          </a:solidFill>
          <a:latin typeface="Times" charset="0"/>
          <a:ea typeface="ＭＳ Ｐゴシック" charset="0"/>
        </a:defRPr>
      </a:lvl8pPr>
      <a:lvl9pPr marL="1828800" algn="l"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75000"/>
        <a:buFont typeface="Monotype Sorts" charset="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65000"/>
        <a:buFont typeface="Monotype Sorts" charset="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Times New Roman" charset="0"/>
            </a:endParaRPr>
          </a:p>
        </p:txBody>
      </p:sp>
      <p:sp>
        <p:nvSpPr>
          <p:cNvPr id="163843"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Times New Roman" charset="0"/>
            </a:endParaRPr>
          </a:p>
        </p:txBody>
      </p:sp>
      <p:sp>
        <p:nvSpPr>
          <p:cNvPr id="163844" name="Rectangle 4" descr="Stationery"/>
          <p:cNvSpPr>
            <a:spLocks noChangeArrowheads="1"/>
          </p:cNvSpPr>
          <p:nvPr/>
        </p:nvSpPr>
        <p:spPr bwMode="auto">
          <a:xfrm>
            <a:off x="457200" y="0"/>
            <a:ext cx="1219200" cy="762000"/>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Times New Roman" charset="0"/>
            </a:endParaRPr>
          </a:p>
        </p:txBody>
      </p:sp>
      <p:sp>
        <p:nvSpPr>
          <p:cNvPr id="163845" name="Rectangle 5" descr="Stationery"/>
          <p:cNvSpPr>
            <a:spLocks noChangeArrowheads="1"/>
          </p:cNvSpPr>
          <p:nvPr/>
        </p:nvSpPr>
        <p:spPr bwMode="auto">
          <a:xfrm>
            <a:off x="0" y="0"/>
            <a:ext cx="457200" cy="6858000"/>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Times New Roman" charset="0"/>
            </a:endParaRPr>
          </a:p>
        </p:txBody>
      </p:sp>
      <p:sp>
        <p:nvSpPr>
          <p:cNvPr id="163846" name="Rectangle 6"/>
          <p:cNvSpPr>
            <a:spLocks noGrp="1" noChangeArrowheads="1"/>
          </p:cNvSpPr>
          <p:nvPr>
            <p:ph type="title"/>
          </p:nvPr>
        </p:nvSpPr>
        <p:spPr bwMode="auto">
          <a:xfrm>
            <a:off x="1066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63847" name="Rectangle 7"/>
          <p:cNvSpPr>
            <a:spLocks noGrp="1" noChangeArrowheads="1"/>
          </p:cNvSpPr>
          <p:nvPr>
            <p:ph type="dt" sz="half" idx="2"/>
          </p:nvPr>
        </p:nvSpPr>
        <p:spPr bwMode="auto">
          <a:xfrm>
            <a:off x="1066800" y="6413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400">
                <a:solidFill>
                  <a:schemeClr val="tx2"/>
                </a:solidFill>
                <a:latin typeface="+mn-lt"/>
              </a:defRPr>
            </a:lvl1pPr>
          </a:lstStyle>
          <a:p>
            <a:pPr>
              <a:defRPr/>
            </a:pPr>
            <a:endParaRPr lang="en-US"/>
          </a:p>
        </p:txBody>
      </p:sp>
      <p:sp>
        <p:nvSpPr>
          <p:cNvPr id="163848" name="Rectangle 8"/>
          <p:cNvSpPr>
            <a:spLocks noGrp="1" noChangeArrowheads="1"/>
          </p:cNvSpPr>
          <p:nvPr>
            <p:ph type="ftr" sz="quarter" idx="3"/>
          </p:nvPr>
        </p:nvSpPr>
        <p:spPr bwMode="auto">
          <a:xfrm>
            <a:off x="3429000" y="6413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400">
                <a:solidFill>
                  <a:schemeClr val="tx2"/>
                </a:solidFill>
                <a:latin typeface="+mn-lt"/>
              </a:defRPr>
            </a:lvl1pPr>
          </a:lstStyle>
          <a:p>
            <a:pPr>
              <a:defRPr/>
            </a:pPr>
            <a:endParaRPr lang="en-US"/>
          </a:p>
        </p:txBody>
      </p:sp>
      <p:pic>
        <p:nvPicPr>
          <p:cNvPr id="27657" name="Picture 9" descr="anabnr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228725" y="0"/>
            <a:ext cx="79152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50" name="Rectangle 10"/>
          <p:cNvSpPr>
            <a:spLocks noChangeArrowheads="1"/>
          </p:cNvSpPr>
          <p:nvPr/>
        </p:nvSpPr>
        <p:spPr bwMode="auto">
          <a:xfrm>
            <a:off x="304800" y="457200"/>
            <a:ext cx="2514600" cy="3048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Times New Roman" charset="0"/>
            </a:endParaRPr>
          </a:p>
        </p:txBody>
      </p:sp>
      <p:sp>
        <p:nvSpPr>
          <p:cNvPr id="163851" name="Rectangle 11"/>
          <p:cNvSpPr>
            <a:spLocks noGrp="1" noChangeArrowheads="1"/>
          </p:cNvSpPr>
          <p:nvPr>
            <p:ph type="sldNum" sz="quarter" idx="4"/>
          </p:nvPr>
        </p:nvSpPr>
        <p:spPr bwMode="auto">
          <a:xfrm>
            <a:off x="8229600" y="64135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a:solidFill>
                  <a:schemeClr val="tx2"/>
                </a:solidFill>
                <a:latin typeface="+mn-lt"/>
              </a:defRPr>
            </a:lvl1pPr>
          </a:lstStyle>
          <a:p>
            <a:pPr>
              <a:defRPr/>
            </a:pPr>
            <a:fld id="{41B19124-3EAC-D944-B338-BBE81B6A87D0}" type="slidenum">
              <a:rPr lang="en-US"/>
              <a:pPr>
                <a:defRPr/>
              </a:pPr>
              <a:t>‹#›</a:t>
            </a:fld>
            <a:endParaRPr lang="en-US" sz="1400"/>
          </a:p>
        </p:txBody>
      </p:sp>
      <p:sp>
        <p:nvSpPr>
          <p:cNvPr id="163852" name="Rectangle 12"/>
          <p:cNvSpPr>
            <a:spLocks noGrp="1" noChangeArrowheads="1"/>
          </p:cNvSpPr>
          <p:nvPr>
            <p:ph type="body" idx="1"/>
          </p:nvPr>
        </p:nvSpPr>
        <p:spPr bwMode="auto">
          <a:xfrm>
            <a:off x="1066800" y="21018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050"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457200" indent="-457200" algn="l" rtl="0" eaLnBrk="0" fontAlgn="base" hangingPunct="0">
        <a:spcBef>
          <a:spcPct val="20000"/>
        </a:spcBef>
        <a:spcAft>
          <a:spcPct val="0"/>
        </a:spcAft>
        <a:buClr>
          <a:srgbClr val="A50021"/>
        </a:buClr>
        <a:buSzPct val="75000"/>
        <a:buFont typeface="Wingdings" charset="0"/>
        <a:buChar char="n"/>
        <a:defRPr sz="3200">
          <a:solidFill>
            <a:schemeClr val="tx1"/>
          </a:solidFill>
          <a:latin typeface="+mn-lt"/>
          <a:ea typeface="+mn-ea"/>
          <a:cs typeface="ＭＳ Ｐゴシック" charset="0"/>
        </a:defRPr>
      </a:lvl1pPr>
      <a:lvl2pPr marL="1027113" indent="-455613" algn="l" rtl="0" eaLnBrk="0" fontAlgn="base" hangingPunct="0">
        <a:spcBef>
          <a:spcPct val="20000"/>
        </a:spcBef>
        <a:spcAft>
          <a:spcPct val="0"/>
        </a:spcAft>
        <a:buClr>
          <a:schemeClr val="accent2"/>
        </a:buClr>
        <a:buSzPct val="75000"/>
        <a:buFont typeface="Wingdings" charset="0"/>
        <a:buChar char="n"/>
        <a:defRPr sz="2800">
          <a:solidFill>
            <a:schemeClr val="tx1"/>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charset="0"/>
        <a:buChar char="n"/>
        <a:defRPr sz="2400">
          <a:solidFill>
            <a:schemeClr val="tx1"/>
          </a:solidFill>
          <a:latin typeface="+mn-lt"/>
          <a:ea typeface="+mn-ea"/>
        </a:defRPr>
      </a:lvl3pPr>
      <a:lvl4pPr marL="1712913" indent="-228600" algn="l" rtl="0" eaLnBrk="0" fontAlgn="base" hangingPunct="0">
        <a:spcBef>
          <a:spcPct val="20000"/>
        </a:spcBef>
        <a:spcAft>
          <a:spcPct val="0"/>
        </a:spcAft>
        <a:buSzPct val="60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5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5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5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55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45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ea typeface="新細明體" charset="0"/>
                <a:cs typeface="新細明體" charset="0"/>
              </a:defRPr>
            </a:lvl1pPr>
          </a:lstStyle>
          <a:p>
            <a:pPr>
              <a:defRPr/>
            </a:pPr>
            <a:endParaRPr lang="en-US" altLang="zh-TW"/>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ea typeface="新細明體" charset="0"/>
                <a:cs typeface="新細明體" charset="0"/>
              </a:defRPr>
            </a:lvl1pPr>
          </a:lstStyle>
          <a:p>
            <a:pPr>
              <a:defRPr/>
            </a:pPr>
            <a:endParaRPr lang="en-US" altLang="zh-TW"/>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ea typeface="新細明體" charset="0"/>
                <a:cs typeface="新細明體" charset="0"/>
              </a:defRPr>
            </a:lvl1pPr>
          </a:lstStyle>
          <a:p>
            <a:pPr>
              <a:defRPr/>
            </a:pPr>
            <a:fld id="{9AB575AF-C308-444C-BE70-DDB7889239D1}"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721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7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137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1D00D170-91AE-5348-BDA5-0B699822D45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64514" name="Group 2"/>
          <p:cNvGrpSpPr>
            <a:grpSpLocks/>
          </p:cNvGrpSpPr>
          <p:nvPr/>
        </p:nvGrpSpPr>
        <p:grpSpPr bwMode="auto">
          <a:xfrm>
            <a:off x="0" y="1422400"/>
            <a:ext cx="9147175" cy="5435600"/>
            <a:chOff x="0" y="896"/>
            <a:chExt cx="5762" cy="3424"/>
          </a:xfrm>
        </p:grpSpPr>
        <p:grpSp>
          <p:nvGrpSpPr>
            <p:cNvPr id="64520" name="Group 3"/>
            <p:cNvGrpSpPr>
              <a:grpSpLocks/>
            </p:cNvGrpSpPr>
            <p:nvPr userDrawn="1"/>
          </p:nvGrpSpPr>
          <p:grpSpPr bwMode="auto">
            <a:xfrm>
              <a:off x="20" y="896"/>
              <a:ext cx="5742" cy="3424"/>
              <a:chOff x="20" y="896"/>
              <a:chExt cx="5742" cy="3424"/>
            </a:xfrm>
          </p:grpSpPr>
          <p:sp>
            <p:nvSpPr>
              <p:cNvPr id="133124"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33125"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33126"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33127"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33128"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33129"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33130"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33131"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33132"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33133"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33134"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33135"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33136"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grpSp>
        <p:grpSp>
          <p:nvGrpSpPr>
            <p:cNvPr id="64521" name="Group 17"/>
            <p:cNvGrpSpPr>
              <a:grpSpLocks/>
            </p:cNvGrpSpPr>
            <p:nvPr userDrawn="1"/>
          </p:nvGrpSpPr>
          <p:grpSpPr bwMode="auto">
            <a:xfrm>
              <a:off x="0" y="2291"/>
              <a:ext cx="1385" cy="1702"/>
              <a:chOff x="0" y="2291"/>
              <a:chExt cx="1385" cy="1702"/>
            </a:xfrm>
          </p:grpSpPr>
          <p:sp>
            <p:nvSpPr>
              <p:cNvPr id="133138"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39"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40"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41"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42"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43"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44"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45"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46"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47"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48"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49"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50"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51"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52"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53"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54"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55"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56"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57"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58"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59"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60"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61"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62"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63"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64"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65"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66"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67"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68"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69"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70"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71"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72"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73"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74"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75"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76"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77"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78"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79"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80"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81"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82"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83"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84"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85"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86"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87"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88"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89"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90"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91"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92"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93"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94"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95"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96"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97"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98"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199"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00"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0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33202"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03"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04"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05"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06"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07"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08"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09"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10"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11"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12"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13"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14"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15"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16"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17"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18"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19"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20"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21"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22"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23"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24"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25"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26"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27"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28"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29"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30"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31"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32"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33"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34"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35"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36"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37"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38"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39"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40"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41"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42"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43"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44"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45"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46"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47"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48"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49"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50"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51"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52"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53"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54"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55"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56"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57"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4642"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643"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644"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645"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646"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647"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648"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649"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650"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67"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68"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326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33270"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33271"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3327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grpSp>
      <p:sp>
        <p:nvSpPr>
          <p:cNvPr id="133273"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274"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33275"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33276"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B90AA46A-F74E-2B4D-A61F-B5E52F31F2EC}" type="slidenum">
              <a:rPr lang="en-US"/>
              <a:pPr>
                <a:defRPr/>
              </a:pPr>
              <a:t>‹#›</a:t>
            </a:fld>
            <a:endParaRPr lang="en-US"/>
          </a:p>
        </p:txBody>
      </p:sp>
      <p:sp>
        <p:nvSpPr>
          <p:cNvPr id="133277"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51"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185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2186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2186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07E071D-C190-0947-930D-0DE57052FB2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Black"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Black"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Black"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Black"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304800" y="274638"/>
            <a:ext cx="7620000" cy="1143000"/>
          </a:xfrm>
          <a:prstGeom prst="rect">
            <a:avLst/>
          </a:prstGeom>
          <a:noFill/>
          <a:ln>
            <a:noFill/>
          </a:ln>
          <a:effectLst/>
          <a:extLst>
            <a:ext uri="{909E8E84-426E-40dd-AFC4-6F175D3DCCD1}">
              <a14:hiddenFill xmlns:a14="http://schemas.microsoft.com/office/drawing/2010/main">
                <a:solidFill>
                  <a:srgbClr val="4F4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8787" name="Rectangle 3"/>
          <p:cNvSpPr>
            <a:spLocks noGrp="1" noChangeArrowheads="1"/>
          </p:cNvSpPr>
          <p:nvPr>
            <p:ph type="body" idx="1"/>
          </p:nvPr>
        </p:nvSpPr>
        <p:spPr bwMode="auto">
          <a:xfrm>
            <a:off x="1295400" y="1676400"/>
            <a:ext cx="7467600" cy="4449763"/>
          </a:xfrm>
          <a:prstGeom prst="rect">
            <a:avLst/>
          </a:prstGeom>
          <a:noFill/>
          <a:ln>
            <a:noFill/>
          </a:ln>
          <a:effectLst/>
          <a:extLst>
            <a:ext uri="{909E8E84-426E-40dd-AFC4-6F175D3DCCD1}">
              <a14:hiddenFill xmlns:a14="http://schemas.microsoft.com/office/drawing/2010/main">
                <a:solidFill>
                  <a:srgbClr val="66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6EE6DF8-869F-4B49-A088-5953A45170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1"/>
          </a:solidFill>
          <a:latin typeface="+mj-lt"/>
          <a:ea typeface="+mj-ea"/>
          <a:cs typeface="ＭＳ Ｐゴシック" charset="0"/>
        </a:defRPr>
      </a:lvl1pPr>
      <a:lvl2pPr algn="ctr" rtl="0" eaLnBrk="0" fontAlgn="base" hangingPunct="0">
        <a:spcBef>
          <a:spcPct val="0"/>
        </a:spcBef>
        <a:spcAft>
          <a:spcPct val="0"/>
        </a:spcAft>
        <a:defRPr sz="44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1"/>
          </a:solidFill>
          <a:latin typeface="Arial" charset="0"/>
          <a:ea typeface="ＭＳ Ｐゴシック" charset="0"/>
        </a:defRPr>
      </a:lvl6pPr>
      <a:lvl7pPr marL="914400" algn="ctr" rtl="0" fontAlgn="base">
        <a:spcBef>
          <a:spcPct val="0"/>
        </a:spcBef>
        <a:spcAft>
          <a:spcPct val="0"/>
        </a:spcAft>
        <a:defRPr sz="4400" b="1">
          <a:solidFill>
            <a:schemeClr val="tx1"/>
          </a:solidFill>
          <a:latin typeface="Arial" charset="0"/>
          <a:ea typeface="ＭＳ Ｐゴシック" charset="0"/>
        </a:defRPr>
      </a:lvl7pPr>
      <a:lvl8pPr marL="1371600" algn="ctr" rtl="0" fontAlgn="base">
        <a:spcBef>
          <a:spcPct val="0"/>
        </a:spcBef>
        <a:spcAft>
          <a:spcPct val="0"/>
        </a:spcAft>
        <a:defRPr sz="4400" b="1">
          <a:solidFill>
            <a:schemeClr val="tx1"/>
          </a:solidFill>
          <a:latin typeface="Arial" charset="0"/>
          <a:ea typeface="ＭＳ Ｐゴシック" charset="0"/>
        </a:defRPr>
      </a:lvl8pPr>
      <a:lvl9pPr marL="1828800" algn="ctr" rtl="0" fontAlgn="base">
        <a:spcBef>
          <a:spcPct val="0"/>
        </a:spcBef>
        <a:spcAft>
          <a:spcPct val="0"/>
        </a:spcAft>
        <a:defRPr sz="4400" b="1">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80.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9.xml"/><Relationship Id="rId3" Type="http://schemas.openxmlformats.org/officeDocument/2006/relationships/image" Target="../media/image2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10.xml"/><Relationship Id="rId3" Type="http://schemas.openxmlformats.org/officeDocument/2006/relationships/image" Target="../media/image2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11.xml"/><Relationship Id="rId3"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1" Type="http://schemas.openxmlformats.org/officeDocument/2006/relationships/slideLayout" Target="../slideLayouts/slideLayout11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audio" Target="../media/audio1.bin"/><Relationship Id="rId3"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3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8.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9.xml"/><Relationship Id="rId3"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1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0.xml"/><Relationship Id="rId3"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1.xml"/><Relationship Id="rId3" Type="http://schemas.openxmlformats.org/officeDocument/2006/relationships/image" Target="../media/image3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24.xml"/><Relationship Id="rId3" Type="http://schemas.openxmlformats.org/officeDocument/2006/relationships/image" Target="../media/image4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5.xml"/><Relationship Id="rId3"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7.xml"/><Relationship Id="rId3"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23.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xml"/><Relationship Id="rId3"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3.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1" Type="http://schemas.openxmlformats.org/officeDocument/2006/relationships/slideLayout" Target="../slideLayouts/slideLayout91.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33.xml"/><Relationship Id="rId3"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5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134.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8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7.xml"/><Relationship Id="rId3"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8" descr="cannon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ctrTitle"/>
          </p:nvPr>
        </p:nvSpPr>
        <p:spPr>
          <a:xfrm>
            <a:off x="685800" y="1143000"/>
            <a:ext cx="7772400" cy="3962400"/>
          </a:xfrm>
          <a:effectLst>
            <a:outerShdw blurRad="63500" dist="57501" dir="1676261" algn="ctr" rotWithShape="0">
              <a:srgbClr val="000000">
                <a:alpha val="74998"/>
              </a:srgbClr>
            </a:outerShdw>
          </a:effectLst>
        </p:spPr>
        <p:txBody>
          <a:bodyPr/>
          <a:lstStyle/>
          <a:p>
            <a:pPr eaLnBrk="1" hangingPunct="1">
              <a:defRPr/>
            </a:pPr>
            <a:r>
              <a:rPr lang="en-US" sz="10600" b="1" dirty="0" err="1" smtClean="0">
                <a:cs typeface="+mj-cs"/>
              </a:rPr>
              <a:t>Shootin</a:t>
            </a:r>
            <a:r>
              <a:rPr lang="fr-FR" altLang="ja-JP" sz="10600" b="1" dirty="0" smtClean="0">
                <a:latin typeface="Arial"/>
                <a:cs typeface="+mj-cs"/>
              </a:rPr>
              <a:t>'</a:t>
            </a:r>
            <a:r>
              <a:rPr lang="en-US" sz="10600" b="1" dirty="0" smtClean="0">
                <a:cs typeface="+mj-cs"/>
              </a:rPr>
              <a:t> the Canon</a:t>
            </a:r>
            <a:endParaRPr lang="en-US" dirty="0" smtClean="0">
              <a:cs typeface="+mj-cs"/>
            </a:endParaRPr>
          </a:p>
        </p:txBody>
      </p:sp>
      <p:sp>
        <p:nvSpPr>
          <p:cNvPr id="5" name="Rectangle 4"/>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a:t>
            </a:r>
            <a:r>
              <a:rPr lang="en-US" sz="2000" b="1" kern="0" dirty="0" smtClean="0">
                <a:solidFill>
                  <a:srgbClr val="FFFFFF"/>
                </a:solidFill>
                <a:effectLst>
                  <a:outerShdw blurRad="38100" dist="38100" dir="2700000" algn="tl">
                    <a:srgbClr val="000000"/>
                  </a:outerShdw>
                </a:effectLst>
                <a:latin typeface="Arial"/>
                <a:cs typeface="Arial"/>
              </a:rPr>
              <a:t>Crossroads International Church Singapore</a:t>
            </a:r>
            <a:r>
              <a:rPr lang="en-US" sz="2000" b="1" kern="0" dirty="0">
                <a:solidFill>
                  <a:srgbClr val="FFFFFF"/>
                </a:solidFill>
                <a:effectLst>
                  <a:outerShdw blurRad="38100" dist="38100" dir="2700000" algn="tl">
                    <a:srgbClr val="000000"/>
                  </a:outerShdw>
                </a:effectLst>
                <a:latin typeface="Arial"/>
                <a:cs typeface="Arial"/>
              </a:rPr>
              <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smtClean="0">
                <a:solidFill>
                  <a:srgbClr val="FFFFFF"/>
                </a:solidFill>
                <a:effectLst>
                  <a:outerShdw blurRad="38100" dist="38100" dir="2700000" algn="tl">
                    <a:srgbClr val="000000"/>
                  </a:outerShdw>
                </a:effectLst>
                <a:latin typeface="Arial"/>
                <a:cs typeface="Arial"/>
              </a:rPr>
              <a:t>cicfamily.com &amp;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descr="Books opene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8900"/>
            <a:ext cx="91440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Rectangle 3"/>
          <p:cNvSpPr>
            <a:spLocks noGrp="1" noChangeArrowheads="1"/>
          </p:cNvSpPr>
          <p:nvPr>
            <p:ph type="title"/>
          </p:nvPr>
        </p:nvSpPr>
        <p:spPr>
          <a:xfrm>
            <a:off x="5181600" y="1066800"/>
            <a:ext cx="3962400" cy="2057400"/>
          </a:xfrm>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A0020"/>
                </a:solidFill>
              </a14:hiddenFill>
            </a:ext>
          </a:extLst>
        </p:spPr>
        <p:txBody>
          <a:bodyPr/>
          <a:lstStyle/>
          <a:p>
            <a:pPr eaLnBrk="1" hangingPunct="1">
              <a:defRPr/>
            </a:pPr>
            <a:r>
              <a:rPr lang="en-US" sz="4000" smtClean="0">
                <a:cs typeface="+mj-cs"/>
              </a:rPr>
              <a:t>The Books (20:12)</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8" descr="7 Plagu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6" name="Rectangle 2"/>
          <p:cNvSpPr>
            <a:spLocks noGrp="1" noChangeArrowheads="1"/>
          </p:cNvSpPr>
          <p:nvPr>
            <p:ph type="title"/>
          </p:nvPr>
        </p:nvSpPr>
        <p:spPr>
          <a:xfrm>
            <a:off x="1905000" y="1371600"/>
            <a:ext cx="6400800" cy="4343400"/>
          </a:xfrm>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A0020"/>
                </a:solidFill>
              </a14:hiddenFill>
            </a:ext>
          </a:extLst>
        </p:spPr>
        <p:txBody>
          <a:bodyPr/>
          <a:lstStyle/>
          <a:p>
            <a:pPr eaLnBrk="1" hangingPunct="1">
              <a:defRPr/>
            </a:pPr>
            <a:r>
              <a:rPr lang="en-US" sz="6600" smtClean="0">
                <a:cs typeface="+mj-cs"/>
              </a:rPr>
              <a:t>Judgment for Additions</a:t>
            </a:r>
            <a:endParaRPr lang="en-US" sz="5400"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495800" y="0"/>
            <a:ext cx="4648200" cy="1828800"/>
          </a:xfrm>
          <a:solidFill>
            <a:srgbClr val="FA0020"/>
          </a:solidFill>
        </p:spPr>
        <p:txBody>
          <a:bodyPr/>
          <a:lstStyle/>
          <a:p>
            <a:pPr eaLnBrk="1" hangingPunct="1">
              <a:defRPr/>
            </a:pPr>
            <a:r>
              <a:rPr lang="en-US" sz="3600" smtClean="0">
                <a:cs typeface="+mj-cs"/>
              </a:rPr>
              <a:t>Some Liberals Add Books</a:t>
            </a:r>
            <a:endParaRPr lang="en-US" smtClean="0">
              <a:cs typeface="+mj-cs"/>
            </a:endParaRPr>
          </a:p>
        </p:txBody>
      </p:sp>
      <p:sp>
        <p:nvSpPr>
          <p:cNvPr id="122883" name="Rectangle 3"/>
          <p:cNvSpPr>
            <a:spLocks noGrp="1" noChangeArrowheads="1"/>
          </p:cNvSpPr>
          <p:nvPr>
            <p:ph type="body" idx="1"/>
          </p:nvPr>
        </p:nvSpPr>
        <p:spPr>
          <a:xfrm>
            <a:off x="4648200" y="2133600"/>
            <a:ext cx="4419600" cy="3886200"/>
          </a:xfrm>
        </p:spPr>
        <p:txBody>
          <a:bodyPr/>
          <a:lstStyle/>
          <a:p>
            <a:pPr algn="ctr" eaLnBrk="1" hangingPunct="1">
              <a:buFontTx/>
              <a:buNone/>
              <a:defRPr/>
            </a:pPr>
            <a:r>
              <a:rPr lang="en-US" i="1" smtClean="0">
                <a:cs typeface="+mn-cs"/>
              </a:rPr>
              <a:t>Elaine Pagels teaches at Princeton that first century Christianity was also Gnostic!</a:t>
            </a:r>
          </a:p>
        </p:txBody>
      </p:sp>
      <p:pic>
        <p:nvPicPr>
          <p:cNvPr id="122884" name="Picture 4" descr="ElainePagels_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508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5" descr="gnosti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43200" y="3363913"/>
            <a:ext cx="2236788"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6" descr="PagelsGnosticPau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982201">
            <a:off x="474663" y="3476625"/>
            <a:ext cx="217805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22884"/>
                                        </p:tgtEl>
                                        <p:attrNameLst>
                                          <p:attrName>style.visibility</p:attrName>
                                        </p:attrNameLst>
                                      </p:cBhvr>
                                      <p:to>
                                        <p:strVal val="visible"/>
                                      </p:to>
                                    </p:set>
                                    <p:animEffect transition="in" filter="blinds(horizontal)">
                                      <p:cBhvr>
                                        <p:cTn id="7" dur="500"/>
                                        <p:tgtEl>
                                          <p:spTgt spid="12288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2883">
                                            <p:txEl>
                                              <p:pRg st="0" end="0"/>
                                            </p:txEl>
                                          </p:spTgt>
                                        </p:tgtEl>
                                        <p:attrNameLst>
                                          <p:attrName>style.visibility</p:attrName>
                                        </p:attrNameLst>
                                      </p:cBhvr>
                                      <p:to>
                                        <p:strVal val="visible"/>
                                      </p:to>
                                    </p:set>
                                    <p:animEffect transition="in" filter="blinds(horizontal)">
                                      <p:cBhvr>
                                        <p:cTn id="11" dur="500"/>
                                        <p:tgtEl>
                                          <p:spTgt spid="122883">
                                            <p:txEl>
                                              <p:pRg st="0" end="0"/>
                                            </p:txEl>
                                          </p:spTgt>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122885"/>
                                        </p:tgtEl>
                                        <p:attrNameLst>
                                          <p:attrName>style.visibility</p:attrName>
                                        </p:attrNameLst>
                                      </p:cBhvr>
                                      <p:to>
                                        <p:strVal val="visible"/>
                                      </p:to>
                                    </p:set>
                                    <p:animEffect transition="in" filter="blinds(horizontal)">
                                      <p:cBhvr>
                                        <p:cTn id="15" dur="500"/>
                                        <p:tgtEl>
                                          <p:spTgt spid="122885"/>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122886"/>
                                        </p:tgtEl>
                                        <p:attrNameLst>
                                          <p:attrName>style.visibility</p:attrName>
                                        </p:attrNameLst>
                                      </p:cBhvr>
                                      <p:to>
                                        <p:strVal val="visible"/>
                                      </p:to>
                                    </p:set>
                                    <p:animEffect transition="in" filter="blinds(horizontal)">
                                      <p:cBhvr>
                                        <p:cTn id="19" dur="5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76200" y="76200"/>
            <a:ext cx="7696200" cy="941388"/>
          </a:xfrm>
        </p:spPr>
        <p:txBody>
          <a:bodyPr/>
          <a:lstStyle/>
          <a:p>
            <a:pPr algn="l" eaLnBrk="1" hangingPunct="1">
              <a:defRPr/>
            </a:pPr>
            <a:r>
              <a:rPr lang="en-US" sz="4000" smtClean="0">
                <a:cs typeface="+mj-cs"/>
              </a:rPr>
              <a:t>NT Apocrypha: 18 Gospels</a:t>
            </a:r>
          </a:p>
        </p:txBody>
      </p:sp>
      <p:pic>
        <p:nvPicPr>
          <p:cNvPr id="148482" name="Picture 3" descr="j0280909"/>
          <p:cNvPicPr>
            <a:picLocks noChangeAspect="1" noChangeArrowheads="1"/>
          </p:cNvPicPr>
          <p:nvPr/>
        </p:nvPicPr>
        <p:blipFill>
          <a:blip r:embed="rId3" cstate="screen">
            <a:extLst>
              <a:ext uri="{28A0092B-C50C-407E-A947-70E740481C1C}">
                <a14:useLocalDpi xmlns:a14="http://schemas.microsoft.com/office/drawing/2010/main"/>
              </a:ext>
            </a:extLst>
          </a:blip>
          <a:srcRect l="12837" r="14865"/>
          <a:stretch>
            <a:fillRect/>
          </a:stretch>
        </p:blipFill>
        <p:spPr bwMode="auto">
          <a:xfrm>
            <a:off x="0" y="990600"/>
            <a:ext cx="9144000" cy="628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Rectangle 4"/>
          <p:cNvSpPr>
            <a:spLocks noChangeArrowheads="1"/>
          </p:cNvSpPr>
          <p:nvPr/>
        </p:nvSpPr>
        <p:spPr bwMode="auto">
          <a:xfrm>
            <a:off x="1219200" y="2209800"/>
            <a:ext cx="6553200" cy="3429000"/>
          </a:xfrm>
          <a:prstGeom prst="rect">
            <a:avLst/>
          </a:prstGeom>
          <a:solidFill>
            <a:srgbClr val="000000"/>
          </a:solidFill>
          <a:ln>
            <a:noFill/>
          </a:ln>
          <a:effectLst>
            <a:outerShdw blurRad="63500" dist="35921" dir="2700000" algn="ctr" rotWithShape="0">
              <a:srgbClr val="00000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buClr>
                <a:schemeClr val="hlink"/>
              </a:buClr>
              <a:buSzPct val="90000"/>
              <a:buFont typeface="Wingdings" charset="0"/>
              <a:buNone/>
              <a:tabLst>
                <a:tab pos="6230938" algn="r"/>
              </a:tabLst>
              <a:defRPr/>
            </a:pPr>
            <a:r>
              <a:rPr lang="en-US" b="1" u="sng">
                <a:effectLst>
                  <a:outerShdw blurRad="38100" dist="38100" dir="2700000" algn="tl">
                    <a:srgbClr val="000080"/>
                  </a:outerShdw>
                </a:effectLst>
              </a:rPr>
              <a:t>The Gospel of:</a:t>
            </a:r>
          </a:p>
          <a:p>
            <a:pPr marL="342900" indent="-342900" eaLnBrk="1" hangingPunct="1">
              <a:spcBef>
                <a:spcPct val="20000"/>
              </a:spcBef>
              <a:buClr>
                <a:schemeClr val="hlink"/>
              </a:buClr>
              <a:buSzPct val="90000"/>
              <a:buFont typeface="Wingdings" charset="0"/>
              <a:buNone/>
              <a:tabLst>
                <a:tab pos="6230938" algn="r"/>
              </a:tabLst>
              <a:defRPr/>
            </a:pPr>
            <a:endParaRPr lang="en-US" sz="1400" b="1">
              <a:effectLst>
                <a:outerShdw blurRad="38100" dist="38100" dir="2700000" algn="tl">
                  <a:srgbClr val="000080"/>
                </a:outerShdw>
              </a:effectLst>
            </a:endParaRPr>
          </a:p>
          <a:p>
            <a:pPr marL="342900" indent="-342900" eaLnBrk="1" hangingPunct="1">
              <a:spcBef>
                <a:spcPct val="20000"/>
              </a:spcBef>
              <a:buClr>
                <a:schemeClr val="hlink"/>
              </a:buClr>
              <a:buSzPct val="90000"/>
              <a:buFont typeface="Wingdings" charset="0"/>
              <a:buNone/>
              <a:tabLst>
                <a:tab pos="6230938" algn="r"/>
              </a:tabLst>
              <a:defRPr/>
            </a:pPr>
            <a:r>
              <a:rPr lang="en-US" b="1">
                <a:effectLst>
                  <a:outerShdw blurRad="38100" dist="38100" dir="2700000" algn="tl">
                    <a:srgbClr val="000080"/>
                  </a:outerShdw>
                </a:effectLst>
              </a:rPr>
              <a:t>• Bartholomew	 • the Birth of Mary</a:t>
            </a:r>
          </a:p>
          <a:p>
            <a:pPr marL="342900" indent="-342900" eaLnBrk="1" hangingPunct="1">
              <a:spcBef>
                <a:spcPct val="20000"/>
              </a:spcBef>
              <a:buClr>
                <a:schemeClr val="hlink"/>
              </a:buClr>
              <a:buSzPct val="90000"/>
              <a:buFont typeface="Wingdings" charset="0"/>
              <a:buNone/>
              <a:tabLst>
                <a:tab pos="6230938" algn="r"/>
              </a:tabLst>
              <a:defRPr/>
            </a:pPr>
            <a:r>
              <a:rPr lang="en-US" b="1">
                <a:effectLst>
                  <a:outerShdw blurRad="38100" dist="38100" dir="2700000" algn="tl">
                    <a:srgbClr val="000080"/>
                  </a:outerShdw>
                </a:effectLst>
              </a:rPr>
              <a:t>• Basilides	 • Pseudo-Matthew</a:t>
            </a:r>
          </a:p>
          <a:p>
            <a:pPr marL="342900" indent="-342900" eaLnBrk="1" hangingPunct="1">
              <a:spcBef>
                <a:spcPct val="20000"/>
              </a:spcBef>
              <a:buClr>
                <a:schemeClr val="hlink"/>
              </a:buClr>
              <a:buSzPct val="90000"/>
              <a:buFont typeface="Wingdings" charset="0"/>
              <a:buNone/>
              <a:tabLst>
                <a:tab pos="6230938" algn="r"/>
              </a:tabLst>
              <a:defRPr/>
            </a:pPr>
            <a:r>
              <a:rPr lang="en-US" b="1">
                <a:effectLst>
                  <a:outerShdw blurRad="38100" dist="38100" dir="2700000" algn="tl">
                    <a:srgbClr val="000080"/>
                  </a:outerShdw>
                </a:effectLst>
              </a:rPr>
              <a:t>• Cerinthus	 • the Hebrews</a:t>
            </a:r>
          </a:p>
          <a:p>
            <a:pPr marL="342900" indent="-342900" eaLnBrk="1" hangingPunct="1">
              <a:spcBef>
                <a:spcPct val="20000"/>
              </a:spcBef>
              <a:buClr>
                <a:schemeClr val="hlink"/>
              </a:buClr>
              <a:buSzPct val="90000"/>
              <a:buFont typeface="Wingdings" charset="0"/>
              <a:buNone/>
              <a:tabLst>
                <a:tab pos="6230938" algn="r"/>
              </a:tabLst>
              <a:defRPr/>
            </a:pPr>
            <a:r>
              <a:rPr lang="en-US" b="1">
                <a:effectLst>
                  <a:outerShdw blurRad="38100" dist="38100" dir="2700000" algn="tl">
                    <a:srgbClr val="000080"/>
                  </a:outerShdw>
                </a:effectLst>
              </a:rPr>
              <a:t>• the Ebionites	 • Philip</a:t>
            </a:r>
          </a:p>
          <a:p>
            <a:pPr marL="342900" indent="-342900" eaLnBrk="1" hangingPunct="1">
              <a:spcBef>
                <a:spcPct val="20000"/>
              </a:spcBef>
              <a:buClr>
                <a:schemeClr val="hlink"/>
              </a:buClr>
              <a:buSzPct val="90000"/>
              <a:buFont typeface="Wingdings" charset="0"/>
              <a:buNone/>
              <a:tabLst>
                <a:tab pos="6230938" algn="r"/>
              </a:tabLst>
              <a:defRPr/>
            </a:pPr>
            <a:r>
              <a:rPr lang="en-US" b="1">
                <a:effectLst>
                  <a:outerShdw blurRad="38100" dist="38100" dir="2700000" algn="tl">
                    <a:srgbClr val="000080"/>
                  </a:outerShdw>
                </a:effectLst>
              </a:rPr>
              <a:t>• Mary Magdalene	 • Thomas</a:t>
            </a:r>
          </a:p>
          <a:p>
            <a:pPr marL="342900" indent="-342900" eaLnBrk="1" hangingPunct="1">
              <a:spcBef>
                <a:spcPct val="20000"/>
              </a:spcBef>
              <a:buClr>
                <a:schemeClr val="hlink"/>
              </a:buClr>
              <a:buSzPct val="90000"/>
              <a:buFont typeface="Wingdings" charset="0"/>
              <a:buNone/>
              <a:tabLst>
                <a:tab pos="6230938" algn="r"/>
              </a:tabLst>
              <a:defRPr/>
            </a:pPr>
            <a:r>
              <a:rPr lang="en-US" b="1">
                <a:effectLst>
                  <a:outerShdw blurRad="38100" dist="38100" dir="2700000" algn="tl">
                    <a:srgbClr val="000080"/>
                  </a:outerShdw>
                </a:effectLst>
              </a:rPr>
              <a:t>• Marcion	• Infancy Gospel of Thomas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76200" y="76200"/>
            <a:ext cx="7696200" cy="941388"/>
          </a:xfrm>
        </p:spPr>
        <p:txBody>
          <a:bodyPr/>
          <a:lstStyle/>
          <a:p>
            <a:pPr algn="l" eaLnBrk="1" hangingPunct="1">
              <a:defRPr/>
            </a:pPr>
            <a:r>
              <a:rPr lang="en-US" sz="4000" dirty="0" smtClean="0">
                <a:cs typeface="+mj-cs"/>
              </a:rPr>
              <a:t>NT Apocrypha: 21 </a:t>
            </a:r>
            <a:r>
              <a:rPr lang="en-US" altLang="ja-JP" sz="4000" dirty="0" smtClean="0">
                <a:latin typeface="Arial"/>
                <a:cs typeface="+mj-cs"/>
              </a:rPr>
              <a:t>"</a:t>
            </a:r>
            <a:r>
              <a:rPr lang="en-US" sz="4000" dirty="0" smtClean="0">
                <a:cs typeface="+mj-cs"/>
              </a:rPr>
              <a:t>Acts</a:t>
            </a:r>
            <a:r>
              <a:rPr lang="en-US" altLang="ja-JP" sz="4000" dirty="0" smtClean="0">
                <a:latin typeface="Arial"/>
                <a:cs typeface="+mj-cs"/>
              </a:rPr>
              <a:t>"</a:t>
            </a:r>
            <a:endParaRPr lang="en-US" sz="4000" dirty="0" smtClean="0">
              <a:cs typeface="+mj-cs"/>
            </a:endParaRPr>
          </a:p>
        </p:txBody>
      </p:sp>
      <p:pic>
        <p:nvPicPr>
          <p:cNvPr id="150530" name="Picture 3" descr="j0280909"/>
          <p:cNvPicPr>
            <a:picLocks noChangeAspect="1" noChangeArrowheads="1"/>
          </p:cNvPicPr>
          <p:nvPr/>
        </p:nvPicPr>
        <p:blipFill>
          <a:blip r:embed="rId3" cstate="screen">
            <a:extLst>
              <a:ext uri="{28A0092B-C50C-407E-A947-70E740481C1C}">
                <a14:useLocalDpi xmlns:a14="http://schemas.microsoft.com/office/drawing/2010/main"/>
              </a:ext>
            </a:extLst>
          </a:blip>
          <a:srcRect l="12837" r="14865"/>
          <a:stretch>
            <a:fillRect/>
          </a:stretch>
        </p:blipFill>
        <p:spPr bwMode="auto">
          <a:xfrm>
            <a:off x="0" y="990600"/>
            <a:ext cx="9144000" cy="628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Rectangle 4"/>
          <p:cNvSpPr>
            <a:spLocks noChangeArrowheads="1"/>
          </p:cNvSpPr>
          <p:nvPr/>
        </p:nvSpPr>
        <p:spPr bwMode="auto">
          <a:xfrm>
            <a:off x="1371600" y="2362200"/>
            <a:ext cx="6248400" cy="3276600"/>
          </a:xfrm>
          <a:prstGeom prst="rect">
            <a:avLst/>
          </a:prstGeom>
          <a:gradFill rotWithShape="1">
            <a:gsLst>
              <a:gs pos="0">
                <a:srgbClr val="006600"/>
              </a:gs>
              <a:gs pos="100000">
                <a:srgbClr val="006600">
                  <a:gamma/>
                  <a:shade val="46275"/>
                  <a:invGamma/>
                </a:srgbClr>
              </a:gs>
            </a:gsLst>
            <a:path path="shape">
              <a:fillToRect l="50000" t="50000" r="50000" b="50000"/>
            </a:path>
          </a:gradFill>
          <a:ln>
            <a:noFill/>
          </a:ln>
          <a:effectLst>
            <a:outerShdw blurRad="63500" dist="35921" dir="2700000" algn="ctr" rotWithShape="0">
              <a:srgbClr val="00000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buClr>
                <a:schemeClr val="hlink"/>
              </a:buClr>
              <a:buSzPct val="90000"/>
              <a:buFont typeface="Wingdings" charset="0"/>
              <a:buNone/>
              <a:defRPr/>
            </a:pPr>
            <a:r>
              <a:rPr lang="en-US" b="1">
                <a:effectLst>
                  <a:outerShdw blurRad="38100" dist="38100" dir="2700000" algn="tl">
                    <a:srgbClr val="000000"/>
                  </a:outerShdw>
                </a:effectLst>
              </a:rPr>
              <a:t>Apostolic History of Abdias</a:t>
            </a:r>
          </a:p>
          <a:p>
            <a:pPr marL="342900" indent="-342900" eaLnBrk="1" hangingPunct="1">
              <a:spcBef>
                <a:spcPct val="20000"/>
              </a:spcBef>
              <a:buClr>
                <a:schemeClr val="hlink"/>
              </a:buClr>
              <a:buSzPct val="90000"/>
              <a:buFont typeface="Wingdings" charset="0"/>
              <a:buNone/>
              <a:defRPr/>
            </a:pPr>
            <a:r>
              <a:rPr lang="en-US" b="1">
                <a:effectLst>
                  <a:outerShdw blurRad="38100" dist="38100" dir="2700000" algn="tl">
                    <a:srgbClr val="000000"/>
                  </a:outerShdw>
                </a:effectLst>
              </a:rPr>
              <a:t>Fragmentary Story of Andrew</a:t>
            </a:r>
          </a:p>
          <a:p>
            <a:pPr marL="342900" indent="-342900" eaLnBrk="1" hangingPunct="1">
              <a:spcBef>
                <a:spcPct val="20000"/>
              </a:spcBef>
              <a:buClr>
                <a:schemeClr val="hlink"/>
              </a:buClr>
              <a:buSzPct val="90000"/>
              <a:buFont typeface="Wingdings" charset="0"/>
              <a:buNone/>
              <a:defRPr/>
            </a:pPr>
            <a:r>
              <a:rPr lang="en-US" b="1">
                <a:effectLst>
                  <a:outerShdw blurRad="38100" dist="38100" dir="2700000" algn="tl">
                    <a:srgbClr val="000000"/>
                  </a:outerShdw>
                </a:effectLst>
              </a:rPr>
              <a:t>Ascent of James</a:t>
            </a:r>
          </a:p>
          <a:p>
            <a:pPr marL="342900" indent="-342900" eaLnBrk="1" hangingPunct="1">
              <a:spcBef>
                <a:spcPct val="20000"/>
              </a:spcBef>
              <a:buClr>
                <a:schemeClr val="hlink"/>
              </a:buClr>
              <a:buSzPct val="90000"/>
              <a:buFont typeface="Wingdings" charset="0"/>
              <a:buNone/>
              <a:defRPr/>
            </a:pPr>
            <a:r>
              <a:rPr lang="en-US" b="1">
                <a:effectLst>
                  <a:outerShdw blurRad="38100" dist="38100" dir="2700000" algn="tl">
                    <a:srgbClr val="000000"/>
                  </a:outerShdw>
                </a:effectLst>
              </a:rPr>
              <a:t>Martyrdom of Matthew</a:t>
            </a:r>
          </a:p>
          <a:p>
            <a:pPr marL="342900" indent="-342900" eaLnBrk="1" hangingPunct="1">
              <a:spcBef>
                <a:spcPct val="20000"/>
              </a:spcBef>
              <a:buClr>
                <a:schemeClr val="hlink"/>
              </a:buClr>
              <a:buSzPct val="90000"/>
              <a:buFont typeface="Wingdings" charset="0"/>
              <a:buNone/>
              <a:defRPr/>
            </a:pPr>
            <a:r>
              <a:rPr lang="en-US" b="1">
                <a:effectLst>
                  <a:outerShdw blurRad="38100" dist="38100" dir="2700000" algn="tl">
                    <a:srgbClr val="000000"/>
                  </a:outerShdw>
                </a:effectLst>
              </a:rPr>
              <a:t>Passion of Paul</a:t>
            </a:r>
          </a:p>
          <a:p>
            <a:pPr marL="342900" indent="-342900" eaLnBrk="1" hangingPunct="1">
              <a:spcBef>
                <a:spcPct val="20000"/>
              </a:spcBef>
              <a:buClr>
                <a:schemeClr val="hlink"/>
              </a:buClr>
              <a:buSzPct val="90000"/>
              <a:buFont typeface="Wingdings" charset="0"/>
              <a:buNone/>
              <a:defRPr/>
            </a:pPr>
            <a:r>
              <a:rPr lang="en-US" b="1">
                <a:effectLst>
                  <a:outerShdw blurRad="38100" dist="38100" dir="2700000" algn="tl">
                    <a:srgbClr val="000000"/>
                  </a:outerShdw>
                </a:effectLst>
              </a:rPr>
              <a:t>Passion of Peter and Paul</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76200" y="76200"/>
            <a:ext cx="7696200" cy="941388"/>
          </a:xfrm>
        </p:spPr>
        <p:txBody>
          <a:bodyPr/>
          <a:lstStyle/>
          <a:p>
            <a:pPr algn="l" eaLnBrk="1" hangingPunct="1">
              <a:defRPr/>
            </a:pPr>
            <a:r>
              <a:rPr lang="en-US" sz="4000" dirty="0" smtClean="0">
                <a:cs typeface="+mj-cs"/>
              </a:rPr>
              <a:t>NT Apocrypha: 21 </a:t>
            </a:r>
            <a:r>
              <a:rPr lang="en-US" altLang="ja-JP" sz="4000" dirty="0" smtClean="0">
                <a:latin typeface="Arial"/>
                <a:cs typeface="+mj-cs"/>
              </a:rPr>
              <a:t>"</a:t>
            </a:r>
            <a:r>
              <a:rPr lang="en-US" sz="4000" dirty="0" smtClean="0">
                <a:cs typeface="+mj-cs"/>
              </a:rPr>
              <a:t>Acts</a:t>
            </a:r>
            <a:r>
              <a:rPr lang="en-US" altLang="ja-JP" sz="4000" dirty="0" smtClean="0">
                <a:latin typeface="Arial"/>
                <a:cs typeface="+mj-cs"/>
              </a:rPr>
              <a:t>"</a:t>
            </a:r>
            <a:endParaRPr lang="en-US" sz="4000" dirty="0" smtClean="0">
              <a:cs typeface="+mj-cs"/>
            </a:endParaRPr>
          </a:p>
        </p:txBody>
      </p:sp>
      <p:pic>
        <p:nvPicPr>
          <p:cNvPr id="152578" name="Picture 3" descr="j0280909"/>
          <p:cNvPicPr>
            <a:picLocks noChangeAspect="1" noChangeArrowheads="1"/>
          </p:cNvPicPr>
          <p:nvPr/>
        </p:nvPicPr>
        <p:blipFill>
          <a:blip r:embed="rId3" cstate="screen">
            <a:extLst>
              <a:ext uri="{28A0092B-C50C-407E-A947-70E740481C1C}">
                <a14:useLocalDpi xmlns:a14="http://schemas.microsoft.com/office/drawing/2010/main"/>
              </a:ext>
            </a:extLst>
          </a:blip>
          <a:srcRect l="12837" r="14865"/>
          <a:stretch>
            <a:fillRect/>
          </a:stretch>
        </p:blipFill>
        <p:spPr bwMode="auto">
          <a:xfrm>
            <a:off x="0" y="990600"/>
            <a:ext cx="9144000" cy="628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Rectangle 4"/>
          <p:cNvSpPr>
            <a:spLocks noChangeArrowheads="1"/>
          </p:cNvSpPr>
          <p:nvPr/>
        </p:nvSpPr>
        <p:spPr bwMode="auto">
          <a:xfrm>
            <a:off x="1219200" y="1676400"/>
            <a:ext cx="6477000" cy="4114800"/>
          </a:xfrm>
          <a:prstGeom prst="rect">
            <a:avLst/>
          </a:prstGeom>
          <a:gradFill rotWithShape="1">
            <a:gsLst>
              <a:gs pos="0">
                <a:srgbClr val="006600"/>
              </a:gs>
              <a:gs pos="100000">
                <a:srgbClr val="006600">
                  <a:gamma/>
                  <a:shade val="46275"/>
                  <a:invGamma/>
                </a:srgbClr>
              </a:gs>
            </a:gsLst>
            <a:path path="shape">
              <a:fillToRect l="50000" t="50000" r="50000" b="50000"/>
            </a:path>
          </a:gradFill>
          <a:ln>
            <a:noFill/>
          </a:ln>
          <a:effectLst>
            <a:outerShdw blurRad="63500" dist="35921" dir="2700000" algn="ctr" rotWithShape="0">
              <a:srgbClr val="00000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buClr>
                <a:schemeClr val="hlink"/>
              </a:buClr>
              <a:buSzPct val="90000"/>
              <a:buFont typeface="Wingdings" charset="0"/>
              <a:buNone/>
              <a:tabLst>
                <a:tab pos="6178550" algn="r"/>
              </a:tabLst>
              <a:defRPr/>
            </a:pPr>
            <a:r>
              <a:rPr lang="en-US" b="1" u="sng">
                <a:effectLst>
                  <a:outerShdw blurRad="38100" dist="38100" dir="2700000" algn="tl">
                    <a:srgbClr val="000000"/>
                  </a:outerShdw>
                </a:effectLst>
              </a:rPr>
              <a:t>The Acts of:</a:t>
            </a:r>
            <a:endParaRPr lang="en-US" b="1">
              <a:effectLst>
                <a:outerShdw blurRad="38100" dist="38100" dir="2700000" algn="tl">
                  <a:srgbClr val="000000"/>
                </a:outerShdw>
              </a:effectLst>
            </a:endParaRPr>
          </a:p>
          <a:p>
            <a:pPr marL="342900" indent="-342900" eaLnBrk="1" hangingPunct="1">
              <a:spcBef>
                <a:spcPct val="20000"/>
              </a:spcBef>
              <a:buClr>
                <a:schemeClr val="hlink"/>
              </a:buClr>
              <a:buSzPct val="90000"/>
              <a:buFont typeface="Wingdings" charset="0"/>
              <a:buNone/>
              <a:tabLst>
                <a:tab pos="6178550" algn="r"/>
              </a:tabLst>
              <a:defRPr/>
            </a:pPr>
            <a:r>
              <a:rPr lang="en-US" b="1">
                <a:effectLst>
                  <a:outerShdw blurRad="38100" dist="38100" dir="2700000" algn="tl">
                    <a:srgbClr val="000000"/>
                  </a:outerShdw>
                </a:effectLst>
              </a:rPr>
              <a:t>• Andrew 	</a:t>
            </a:r>
          </a:p>
          <a:p>
            <a:pPr marL="342900" indent="-342900" eaLnBrk="1" hangingPunct="1">
              <a:spcBef>
                <a:spcPct val="20000"/>
              </a:spcBef>
              <a:buClr>
                <a:schemeClr val="hlink"/>
              </a:buClr>
              <a:buSzPct val="90000"/>
              <a:buFont typeface="Wingdings" charset="0"/>
              <a:buNone/>
              <a:tabLst>
                <a:tab pos="6178550" algn="r"/>
              </a:tabLst>
              <a:defRPr/>
            </a:pPr>
            <a:r>
              <a:rPr lang="en-US" b="1">
                <a:effectLst>
                  <a:outerShdw blurRad="38100" dist="38100" dir="2700000" algn="tl">
                    <a:srgbClr val="000000"/>
                  </a:outerShdw>
                </a:effectLst>
              </a:rPr>
              <a:t>• Andrew and Matthias	 • Peter</a:t>
            </a:r>
          </a:p>
          <a:p>
            <a:pPr marL="342900" indent="-342900" eaLnBrk="1" hangingPunct="1">
              <a:spcBef>
                <a:spcPct val="20000"/>
              </a:spcBef>
              <a:buClr>
                <a:schemeClr val="hlink"/>
              </a:buClr>
              <a:buSzPct val="90000"/>
              <a:buFont typeface="Wingdings" charset="0"/>
              <a:buNone/>
              <a:tabLst>
                <a:tab pos="6178550" algn="r"/>
              </a:tabLst>
              <a:defRPr/>
            </a:pPr>
            <a:r>
              <a:rPr lang="en-US" b="1">
                <a:effectLst>
                  <a:outerShdw blurRad="38100" dist="38100" dir="2700000" algn="tl">
                    <a:srgbClr val="000000"/>
                  </a:outerShdw>
                </a:effectLst>
              </a:rPr>
              <a:t>• Andrew and Paul	 • Peter and Andrew</a:t>
            </a:r>
          </a:p>
          <a:p>
            <a:pPr marL="342900" indent="-342900" eaLnBrk="1" hangingPunct="1">
              <a:spcBef>
                <a:spcPct val="20000"/>
              </a:spcBef>
              <a:buClr>
                <a:schemeClr val="hlink"/>
              </a:buClr>
              <a:buSzPct val="90000"/>
              <a:buFont typeface="Wingdings" charset="0"/>
              <a:buNone/>
              <a:tabLst>
                <a:tab pos="6178550" algn="r"/>
              </a:tabLst>
              <a:defRPr/>
            </a:pPr>
            <a:r>
              <a:rPr lang="en-US" b="1">
                <a:effectLst>
                  <a:outerShdw blurRad="38100" dist="38100" dir="2700000" algn="tl">
                    <a:srgbClr val="000000"/>
                  </a:outerShdw>
                </a:effectLst>
              </a:rPr>
              <a:t>• Barnabas	 • Peter and Paul</a:t>
            </a:r>
          </a:p>
          <a:p>
            <a:pPr marL="342900" indent="-342900" eaLnBrk="1" hangingPunct="1">
              <a:spcBef>
                <a:spcPct val="20000"/>
              </a:spcBef>
              <a:buClr>
                <a:schemeClr val="hlink"/>
              </a:buClr>
              <a:buSzPct val="90000"/>
              <a:buFont typeface="Wingdings" charset="0"/>
              <a:buNone/>
              <a:tabLst>
                <a:tab pos="6178550" algn="r"/>
              </a:tabLst>
              <a:defRPr/>
            </a:pPr>
            <a:r>
              <a:rPr lang="en-US" b="1">
                <a:effectLst>
                  <a:outerShdw blurRad="38100" dist="38100" dir="2700000" algn="tl">
                    <a:srgbClr val="000000"/>
                  </a:outerShdw>
                </a:effectLst>
              </a:rPr>
              <a:t>• James the Great	• Philip</a:t>
            </a:r>
          </a:p>
          <a:p>
            <a:pPr marL="342900" indent="-342900" eaLnBrk="1" hangingPunct="1">
              <a:spcBef>
                <a:spcPct val="20000"/>
              </a:spcBef>
              <a:buClr>
                <a:schemeClr val="hlink"/>
              </a:buClr>
              <a:buSzPct val="90000"/>
              <a:buFont typeface="Wingdings" charset="0"/>
              <a:buNone/>
              <a:tabLst>
                <a:tab pos="6178550" algn="r"/>
              </a:tabLst>
              <a:defRPr/>
            </a:pPr>
            <a:r>
              <a:rPr lang="en-US" b="1">
                <a:effectLst>
                  <a:outerShdw blurRad="38100" dist="38100" dir="2700000" algn="tl">
                    <a:srgbClr val="000000"/>
                  </a:outerShdw>
                </a:effectLst>
              </a:rPr>
              <a:t>• John	• Pilate</a:t>
            </a:r>
          </a:p>
          <a:p>
            <a:pPr marL="342900" indent="-342900" eaLnBrk="1" hangingPunct="1">
              <a:spcBef>
                <a:spcPct val="20000"/>
              </a:spcBef>
              <a:buClr>
                <a:schemeClr val="hlink"/>
              </a:buClr>
              <a:buSzPct val="90000"/>
              <a:buFont typeface="Wingdings" charset="0"/>
              <a:buNone/>
              <a:tabLst>
                <a:tab pos="6178550" algn="r"/>
              </a:tabLst>
              <a:defRPr/>
            </a:pPr>
            <a:r>
              <a:rPr lang="en-US" b="1">
                <a:effectLst>
                  <a:outerShdw blurRad="38100" dist="38100" dir="2700000" algn="tl">
                    <a:srgbClr val="000000"/>
                  </a:outerShdw>
                </a:effectLst>
              </a:rPr>
              <a:t>• John by Prochorus	• Thaddeus</a:t>
            </a:r>
          </a:p>
          <a:p>
            <a:pPr marL="342900" indent="-342900" eaLnBrk="1" hangingPunct="1">
              <a:spcBef>
                <a:spcPct val="20000"/>
              </a:spcBef>
              <a:buClr>
                <a:schemeClr val="hlink"/>
              </a:buClr>
              <a:buSzPct val="90000"/>
              <a:buFont typeface="Wingdings" charset="0"/>
              <a:buNone/>
              <a:tabLst>
                <a:tab pos="6178550" algn="r"/>
              </a:tabLst>
              <a:defRPr/>
            </a:pPr>
            <a:r>
              <a:rPr lang="en-US" b="1">
                <a:effectLst>
                  <a:outerShdw blurRad="38100" dist="38100" dir="2700000" algn="tl">
                    <a:srgbClr val="000000"/>
                  </a:outerShdw>
                </a:effectLst>
              </a:rPr>
              <a:t>• Paul	• Thomas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descr="j0335474"/>
          <p:cNvPicPr>
            <a:picLocks noChangeAspect="1" noChangeArrowheads="1"/>
          </p:cNvPicPr>
          <p:nvPr/>
        </p:nvPicPr>
        <p:blipFill>
          <a:blip r:embed="rId3">
            <a:lum bright="-66000"/>
            <a:extLst>
              <a:ext uri="{28A0092B-C50C-407E-A947-70E740481C1C}">
                <a14:useLocalDpi xmlns:a14="http://schemas.microsoft.com/office/drawing/2010/main"/>
              </a:ext>
            </a:extLst>
          </a:blip>
          <a:srcRect/>
          <a:stretch>
            <a:fillRect/>
          </a:stretch>
        </p:blipFill>
        <p:spPr bwMode="auto">
          <a:xfrm>
            <a:off x="0" y="228600"/>
            <a:ext cx="2286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Rectangle 3"/>
          <p:cNvSpPr>
            <a:spLocks noGrp="1" noChangeArrowheads="1"/>
          </p:cNvSpPr>
          <p:nvPr>
            <p:ph type="title"/>
          </p:nvPr>
        </p:nvSpPr>
        <p:spPr>
          <a:xfrm>
            <a:off x="76200" y="76200"/>
            <a:ext cx="7543800" cy="941388"/>
          </a:xfrm>
        </p:spPr>
        <p:txBody>
          <a:bodyPr/>
          <a:lstStyle/>
          <a:p>
            <a:pPr algn="l" eaLnBrk="1" hangingPunct="1">
              <a:defRPr/>
            </a:pPr>
            <a:r>
              <a:rPr lang="en-US" sz="4000" smtClean="0">
                <a:cs typeface="+mj-cs"/>
              </a:rPr>
              <a:t>NT Apocrypha: Others</a:t>
            </a:r>
          </a:p>
        </p:txBody>
      </p:sp>
      <p:grpSp>
        <p:nvGrpSpPr>
          <p:cNvPr id="131076" name="Group 4"/>
          <p:cNvGrpSpPr>
            <a:grpSpLocks/>
          </p:cNvGrpSpPr>
          <p:nvPr/>
        </p:nvGrpSpPr>
        <p:grpSpPr bwMode="auto">
          <a:xfrm>
            <a:off x="304800" y="1882775"/>
            <a:ext cx="6019800" cy="5051425"/>
            <a:chOff x="192" y="1186"/>
            <a:chExt cx="3792" cy="3182"/>
          </a:xfrm>
        </p:grpSpPr>
        <p:pic>
          <p:nvPicPr>
            <p:cNvPr id="154631" name="Picture 5" descr="j0212655"/>
            <p:cNvPicPr>
              <a:picLocks noChangeAspect="1" noChangeArrowheads="1"/>
            </p:cNvPicPr>
            <p:nvPr/>
          </p:nvPicPr>
          <p:blipFill>
            <a:blip r:embed="rId4">
              <a:lum bright="-60000"/>
              <a:extLst>
                <a:ext uri="{28A0092B-C50C-407E-A947-70E740481C1C}">
                  <a14:useLocalDpi xmlns:a14="http://schemas.microsoft.com/office/drawing/2010/main"/>
                </a:ext>
              </a:extLst>
            </a:blip>
            <a:srcRect/>
            <a:stretch>
              <a:fillRect/>
            </a:stretch>
          </p:blipFill>
          <p:spPr bwMode="auto">
            <a:xfrm>
              <a:off x="192" y="1186"/>
              <a:ext cx="3792" cy="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8" name="Rectangle 6"/>
            <p:cNvSpPr>
              <a:spLocks noChangeArrowheads="1"/>
            </p:cNvSpPr>
            <p:nvPr/>
          </p:nvSpPr>
          <p:spPr bwMode="auto">
            <a:xfrm>
              <a:off x="432" y="1728"/>
              <a:ext cx="3264" cy="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90000"/>
                <a:buFont typeface="Wingdings" charset="0"/>
                <a:buNone/>
                <a:defRPr/>
              </a:pPr>
              <a:r>
                <a:rPr lang="en-US" b="1" u="sng">
                  <a:effectLst>
                    <a:outerShdw blurRad="38100" dist="38100" dir="2700000" algn="tl">
                      <a:srgbClr val="000000"/>
                    </a:outerShdw>
                  </a:effectLst>
                </a:rPr>
                <a:t>EPISTLES</a:t>
              </a:r>
              <a:endParaRPr lang="en-US" b="1">
                <a:effectLst>
                  <a:outerShdw blurRad="38100" dist="38100" dir="2700000" algn="tl">
                    <a:srgbClr val="000000"/>
                  </a:outerShdw>
                </a:effectLst>
              </a:endParaRPr>
            </a:p>
            <a:p>
              <a:pPr marL="342900" indent="-342900" eaLnBrk="1" hangingPunct="1">
                <a:spcBef>
                  <a:spcPct val="20000"/>
                </a:spcBef>
                <a:buClr>
                  <a:schemeClr val="hlink"/>
                </a:buClr>
                <a:buSzPct val="90000"/>
                <a:buFont typeface="Wingdings" charset="0"/>
                <a:buNone/>
                <a:defRPr/>
              </a:pPr>
              <a:r>
                <a:rPr lang="en-US" b="1">
                  <a:effectLst>
                    <a:outerShdw blurRad="38100" dist="38100" dir="2700000" algn="tl">
                      <a:srgbClr val="000000"/>
                    </a:outerShdw>
                  </a:effectLst>
                </a:rPr>
                <a:t>Epistles of Christ and Abgarus</a:t>
              </a:r>
            </a:p>
            <a:p>
              <a:pPr marL="342900" indent="-342900" eaLnBrk="1" hangingPunct="1">
                <a:spcBef>
                  <a:spcPct val="20000"/>
                </a:spcBef>
                <a:buClr>
                  <a:schemeClr val="hlink"/>
                </a:buClr>
                <a:buSzPct val="90000"/>
                <a:buFont typeface="Wingdings" charset="0"/>
                <a:buNone/>
                <a:defRPr/>
              </a:pPr>
              <a:r>
                <a:rPr lang="en-US" b="1">
                  <a:effectLst>
                    <a:outerShdw blurRad="38100" dist="38100" dir="2700000" algn="tl">
                      <a:srgbClr val="000000"/>
                    </a:outerShdw>
                  </a:effectLst>
                </a:rPr>
                <a:t>Epistle of the Apostles</a:t>
              </a:r>
            </a:p>
            <a:p>
              <a:pPr marL="342900" indent="-342900" eaLnBrk="1" hangingPunct="1">
                <a:spcBef>
                  <a:spcPct val="20000"/>
                </a:spcBef>
                <a:buClr>
                  <a:schemeClr val="hlink"/>
                </a:buClr>
                <a:buSzPct val="90000"/>
                <a:buFont typeface="Wingdings" charset="0"/>
                <a:buNone/>
                <a:defRPr/>
              </a:pPr>
              <a:r>
                <a:rPr lang="en-US" b="1">
                  <a:effectLst>
                    <a:outerShdw blurRad="38100" dist="38100" dir="2700000" algn="tl">
                      <a:srgbClr val="000000"/>
                    </a:outerShdw>
                  </a:effectLst>
                </a:rPr>
                <a:t>Third Epistle to the Corinthians</a:t>
              </a:r>
            </a:p>
            <a:p>
              <a:pPr marL="342900" indent="-342900" eaLnBrk="1" hangingPunct="1">
                <a:spcBef>
                  <a:spcPct val="20000"/>
                </a:spcBef>
                <a:buClr>
                  <a:schemeClr val="hlink"/>
                </a:buClr>
                <a:buSzPct val="90000"/>
                <a:buFont typeface="Wingdings" charset="0"/>
                <a:buNone/>
                <a:defRPr/>
              </a:pPr>
              <a:r>
                <a:rPr lang="en-US" b="1">
                  <a:effectLst>
                    <a:outerShdw blurRad="38100" dist="38100" dir="2700000" algn="tl">
                      <a:srgbClr val="000000"/>
                    </a:outerShdw>
                  </a:effectLst>
                </a:rPr>
                <a:t>Epistle to the Laodiceans</a:t>
              </a:r>
            </a:p>
            <a:p>
              <a:pPr marL="342900" indent="-342900" eaLnBrk="1" hangingPunct="1">
                <a:spcBef>
                  <a:spcPct val="20000"/>
                </a:spcBef>
                <a:buClr>
                  <a:schemeClr val="hlink"/>
                </a:buClr>
                <a:buSzPct val="90000"/>
                <a:buFont typeface="Wingdings" charset="0"/>
                <a:buNone/>
                <a:defRPr/>
              </a:pPr>
              <a:r>
                <a:rPr lang="en-US" b="1">
                  <a:effectLst>
                    <a:outerShdw blurRad="38100" dist="38100" dir="2700000" algn="tl">
                      <a:srgbClr val="000000"/>
                    </a:outerShdw>
                  </a:effectLst>
                </a:rPr>
                <a:t>Epistle of Lentulus</a:t>
              </a:r>
            </a:p>
            <a:p>
              <a:pPr marL="342900" indent="-342900" eaLnBrk="1" hangingPunct="1">
                <a:spcBef>
                  <a:spcPct val="20000"/>
                </a:spcBef>
                <a:buClr>
                  <a:schemeClr val="hlink"/>
                </a:buClr>
                <a:buSzPct val="90000"/>
                <a:buFont typeface="Wingdings" charset="0"/>
                <a:buNone/>
                <a:defRPr/>
              </a:pPr>
              <a:r>
                <a:rPr lang="en-US" b="1">
                  <a:effectLst>
                    <a:outerShdw blurRad="38100" dist="38100" dir="2700000" algn="tl">
                      <a:srgbClr val="000000"/>
                    </a:outerShdw>
                  </a:effectLst>
                </a:rPr>
                <a:t>Epistles of Paul and Seneca</a:t>
              </a:r>
            </a:p>
            <a:p>
              <a:pPr marL="342900" indent="-342900" eaLnBrk="1" hangingPunct="1">
                <a:spcBef>
                  <a:spcPct val="20000"/>
                </a:spcBef>
                <a:buClr>
                  <a:schemeClr val="hlink"/>
                </a:buClr>
                <a:buSzPct val="90000"/>
                <a:buFont typeface="Wingdings" charset="0"/>
                <a:buNone/>
                <a:defRPr/>
              </a:pPr>
              <a:r>
                <a:rPr lang="en-US" b="1">
                  <a:effectLst>
                    <a:outerShdw blurRad="38100" dist="38100" dir="2700000" algn="tl">
                      <a:srgbClr val="000000"/>
                    </a:outerShdw>
                  </a:effectLst>
                </a:rPr>
                <a:t>Apocryphal Epistle of Titus</a:t>
              </a:r>
            </a:p>
          </p:txBody>
        </p:sp>
      </p:grpSp>
      <p:grpSp>
        <p:nvGrpSpPr>
          <p:cNvPr id="131079" name="Group 7"/>
          <p:cNvGrpSpPr>
            <a:grpSpLocks/>
          </p:cNvGrpSpPr>
          <p:nvPr/>
        </p:nvGrpSpPr>
        <p:grpSpPr bwMode="auto">
          <a:xfrm>
            <a:off x="4813300" y="754063"/>
            <a:ext cx="3492500" cy="2293937"/>
            <a:chOff x="3032" y="475"/>
            <a:chExt cx="2200" cy="1445"/>
          </a:xfrm>
        </p:grpSpPr>
        <p:pic>
          <p:nvPicPr>
            <p:cNvPr id="154629" name="Picture 8" descr="j0286290"/>
            <p:cNvPicPr>
              <a:picLocks noChangeAspect="1" noChangeArrowheads="1"/>
            </p:cNvPicPr>
            <p:nvPr/>
          </p:nvPicPr>
          <p:blipFill>
            <a:blip r:embed="rId5">
              <a:lum bright="-78000"/>
              <a:extLst>
                <a:ext uri="{28A0092B-C50C-407E-A947-70E740481C1C}">
                  <a14:useLocalDpi xmlns:a14="http://schemas.microsoft.com/office/drawing/2010/main"/>
                </a:ext>
              </a:extLst>
            </a:blip>
            <a:srcRect/>
            <a:stretch>
              <a:fillRect/>
            </a:stretch>
          </p:blipFill>
          <p:spPr bwMode="auto">
            <a:xfrm>
              <a:off x="3032" y="475"/>
              <a:ext cx="2200" cy="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1" name="Rectangle 9"/>
            <p:cNvSpPr>
              <a:spLocks noChangeArrowheads="1"/>
            </p:cNvSpPr>
            <p:nvPr/>
          </p:nvSpPr>
          <p:spPr bwMode="auto">
            <a:xfrm>
              <a:off x="3392" y="663"/>
              <a:ext cx="1792" cy="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90000"/>
                <a:buFont typeface="Wingdings" charset="0"/>
                <a:buNone/>
                <a:tabLst>
                  <a:tab pos="2566988" algn="r"/>
                </a:tabLst>
                <a:defRPr/>
              </a:pPr>
              <a:r>
                <a:rPr lang="en-US" b="1" u="sng">
                  <a:effectLst>
                    <a:outerShdw blurRad="38100" dist="38100" dir="2700000" algn="tl">
                      <a:srgbClr val="000000"/>
                    </a:outerShdw>
                  </a:effectLst>
                </a:rPr>
                <a:t>APOCALYPSES</a:t>
              </a:r>
              <a:endParaRPr lang="en-US" b="1">
                <a:effectLst>
                  <a:outerShdw blurRad="38100" dist="38100" dir="2700000" algn="tl">
                    <a:srgbClr val="000000"/>
                  </a:outerShdw>
                </a:effectLst>
              </a:endParaRPr>
            </a:p>
            <a:p>
              <a:pPr marL="342900" indent="-342900" eaLnBrk="1" hangingPunct="1">
                <a:spcBef>
                  <a:spcPct val="20000"/>
                </a:spcBef>
                <a:buClr>
                  <a:schemeClr val="hlink"/>
                </a:buClr>
                <a:buSzPct val="90000"/>
                <a:buFont typeface="Wingdings" charset="0"/>
                <a:buNone/>
                <a:tabLst>
                  <a:tab pos="2566988" algn="r"/>
                </a:tabLst>
                <a:defRPr/>
              </a:pPr>
              <a:r>
                <a:rPr lang="en-US" b="1">
                  <a:solidFill>
                    <a:srgbClr val="FFFF00"/>
                  </a:solidFill>
                  <a:effectLst>
                    <a:outerShdw blurRad="38100" dist="38100" dir="2700000" algn="tl">
                      <a:srgbClr val="000000"/>
                    </a:outerShdw>
                  </a:effectLst>
                </a:rPr>
                <a:t>James	Stephen</a:t>
              </a:r>
            </a:p>
            <a:p>
              <a:pPr marL="342900" indent="-342900" eaLnBrk="1" hangingPunct="1">
                <a:spcBef>
                  <a:spcPct val="20000"/>
                </a:spcBef>
                <a:buClr>
                  <a:schemeClr val="hlink"/>
                </a:buClr>
                <a:buSzPct val="90000"/>
                <a:buFont typeface="Wingdings" charset="0"/>
                <a:buNone/>
                <a:tabLst>
                  <a:tab pos="2566988" algn="r"/>
                </a:tabLst>
                <a:defRPr/>
              </a:pPr>
              <a:r>
                <a:rPr lang="en-US" b="1">
                  <a:solidFill>
                    <a:srgbClr val="FFFF00"/>
                  </a:solidFill>
                  <a:effectLst>
                    <a:outerShdw blurRad="38100" dist="38100" dir="2700000" algn="tl">
                      <a:srgbClr val="000000"/>
                    </a:outerShdw>
                  </a:effectLst>
                </a:rPr>
                <a:t>Paul	Thomas</a:t>
              </a:r>
            </a:p>
            <a:p>
              <a:pPr marL="342900" indent="-342900" eaLnBrk="1" hangingPunct="1">
                <a:spcBef>
                  <a:spcPct val="20000"/>
                </a:spcBef>
                <a:buClr>
                  <a:schemeClr val="hlink"/>
                </a:buClr>
                <a:buSzPct val="90000"/>
                <a:buFont typeface="Wingdings" charset="0"/>
                <a:buNone/>
                <a:tabLst>
                  <a:tab pos="2566988" algn="r"/>
                </a:tabLst>
                <a:defRPr/>
              </a:pPr>
              <a:r>
                <a:rPr lang="en-US" b="1">
                  <a:solidFill>
                    <a:srgbClr val="FFFF00"/>
                  </a:solidFill>
                  <a:effectLst>
                    <a:outerShdw blurRad="38100" dist="38100" dir="2700000" algn="tl">
                      <a:srgbClr val="000000"/>
                    </a:outerShdw>
                  </a:effectLst>
                </a:rPr>
                <a:t>Peter	the Virgin</a:t>
              </a:r>
              <a:endParaRPr lang="en-US" b="1">
                <a:effectLst>
                  <a:outerShdw blurRad="38100" dist="38100" dir="2700000" algn="tl">
                    <a:srgbClr val="000000"/>
                  </a:outerShdw>
                </a:effectLst>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checkerboard(across)">
                                      <p:cBhvr>
                                        <p:cTn id="7" dur="500"/>
                                        <p:tgtEl>
                                          <p:spTgt spid="131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1079"/>
                                        </p:tgtEl>
                                        <p:attrNameLst>
                                          <p:attrName>style.visibility</p:attrName>
                                        </p:attrNameLst>
                                      </p:cBhvr>
                                      <p:to>
                                        <p:strVal val="visible"/>
                                      </p:to>
                                    </p:set>
                                    <p:animEffect transition="in" filter="checkerboard(across)">
                                      <p:cBhvr>
                                        <p:cTn id="12" dur="500"/>
                                        <p:tgtEl>
                                          <p:spTgt spid="13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AutoShape 2"/>
          <p:cNvSpPr>
            <a:spLocks noChangeArrowheads="1"/>
          </p:cNvSpPr>
          <p:nvPr/>
        </p:nvSpPr>
        <p:spPr bwMode="auto">
          <a:xfrm>
            <a:off x="457200" y="228600"/>
            <a:ext cx="8077200" cy="2514600"/>
          </a:xfrm>
          <a:prstGeom prst="downArrowCallout">
            <a:avLst>
              <a:gd name="adj1" fmla="val 80303"/>
              <a:gd name="adj2" fmla="val 80303"/>
              <a:gd name="adj3" fmla="val 16667"/>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5171" name="Rectangle 3"/>
          <p:cNvSpPr>
            <a:spLocks noGrp="1" noRot="1" noChangeArrowheads="1"/>
          </p:cNvSpPr>
          <p:nvPr>
            <p:ph type="title"/>
          </p:nvPr>
        </p:nvSpPr>
        <p:spPr>
          <a:xfrm>
            <a:off x="301625" y="152400"/>
            <a:ext cx="8540750" cy="1143000"/>
          </a:xfrm>
          <a:effectLst>
            <a:outerShdw blurRad="63500" dist="107763" dir="13500000" algn="ctr" rotWithShape="0">
              <a:srgbClr val="000000">
                <a:alpha val="74998"/>
              </a:srgbClr>
            </a:outerShdw>
          </a:effectLst>
        </p:spPr>
        <p:txBody>
          <a:bodyPr/>
          <a:lstStyle/>
          <a:p>
            <a:pPr eaLnBrk="1" hangingPunct="1">
              <a:defRPr/>
            </a:pPr>
            <a:r>
              <a:rPr lang="en-US" sz="3600" b="1" dirty="0" smtClean="0">
                <a:cs typeface="+mj-cs"/>
              </a:rPr>
              <a:t>Brown</a:t>
            </a:r>
            <a:r>
              <a:rPr lang="fr-FR" altLang="ja-JP" sz="3600" b="1" dirty="0" smtClean="0">
                <a:latin typeface="Arial"/>
                <a:cs typeface="+mj-cs"/>
              </a:rPr>
              <a:t>'</a:t>
            </a:r>
            <a:r>
              <a:rPr lang="en-US" sz="3600" b="1" dirty="0" smtClean="0">
                <a:cs typeface="+mj-cs"/>
              </a:rPr>
              <a:t>s Key Sources are Gnostic</a:t>
            </a:r>
            <a:endParaRPr lang="en-US" dirty="0" smtClean="0">
              <a:cs typeface="+mj-cs"/>
            </a:endParaRPr>
          </a:p>
        </p:txBody>
      </p:sp>
      <p:sp>
        <p:nvSpPr>
          <p:cNvPr id="135172" name="Rectangle 4"/>
          <p:cNvSpPr>
            <a:spLocks noGrp="1" noRot="1" noChangeArrowheads="1"/>
          </p:cNvSpPr>
          <p:nvPr>
            <p:ph type="body" sz="half" idx="2"/>
          </p:nvPr>
        </p:nvSpPr>
        <p:spPr>
          <a:xfrm>
            <a:off x="4038600" y="2895600"/>
            <a:ext cx="5105400" cy="3962400"/>
          </a:xfrm>
          <a:solidFill>
            <a:srgbClr val="C70045"/>
          </a:solidFill>
        </p:spPr>
        <p:txBody>
          <a:bodyPr/>
          <a:lstStyle/>
          <a:p>
            <a:pPr eaLnBrk="1" hangingPunct="1">
              <a:lnSpc>
                <a:spcPct val="90000"/>
              </a:lnSpc>
              <a:buFont typeface="Arial" charset="0"/>
              <a:buNone/>
              <a:defRPr/>
            </a:pPr>
            <a:r>
              <a:rPr lang="en-US" sz="2400" b="1" dirty="0" err="1" smtClean="0">
                <a:cs typeface="+mn-cs"/>
              </a:rPr>
              <a:t>Cerinthian</a:t>
            </a:r>
            <a:r>
              <a:rPr lang="en-US" sz="2400" b="1" dirty="0" smtClean="0">
                <a:cs typeface="+mn-cs"/>
              </a:rPr>
              <a:t> Gnosticism</a:t>
            </a:r>
          </a:p>
          <a:p>
            <a:pPr eaLnBrk="1" hangingPunct="1">
              <a:lnSpc>
                <a:spcPct val="90000"/>
              </a:lnSpc>
              <a:buFont typeface="Arial" charset="0"/>
              <a:buNone/>
              <a:defRPr/>
            </a:pPr>
            <a:r>
              <a:rPr lang="en-US" sz="2400" b="1" dirty="0" smtClean="0">
                <a:cs typeface="+mn-cs"/>
              </a:rPr>
              <a:t>From </a:t>
            </a:r>
            <a:r>
              <a:rPr lang="en-US" sz="2400" b="1" dirty="0" err="1" smtClean="0">
                <a:cs typeface="+mn-cs"/>
              </a:rPr>
              <a:t>Cerinthus</a:t>
            </a:r>
            <a:r>
              <a:rPr lang="en-US" sz="2400" b="1" dirty="0" smtClean="0">
                <a:cs typeface="+mn-cs"/>
              </a:rPr>
              <a:t>, founder in Asia</a:t>
            </a:r>
            <a:br>
              <a:rPr lang="en-US" sz="2400" b="1" dirty="0" smtClean="0">
                <a:cs typeface="+mn-cs"/>
              </a:rPr>
            </a:br>
            <a:r>
              <a:rPr lang="en-US" sz="2400" b="1" dirty="0" smtClean="0">
                <a:cs typeface="+mn-cs"/>
              </a:rPr>
              <a:t>(Christ only </a:t>
            </a:r>
            <a:r>
              <a:rPr lang="en-US" sz="2400" b="1" i="1" dirty="0" smtClean="0">
                <a:cs typeface="+mn-cs"/>
              </a:rPr>
              <a:t>seemed</a:t>
            </a:r>
            <a:r>
              <a:rPr lang="en-US" sz="2400" b="1" dirty="0" smtClean="0">
                <a:cs typeface="+mn-cs"/>
              </a:rPr>
              <a:t> to be God)</a:t>
            </a:r>
          </a:p>
          <a:p>
            <a:pPr eaLnBrk="1" hangingPunct="1">
              <a:lnSpc>
                <a:spcPct val="90000"/>
              </a:lnSpc>
              <a:buFont typeface="Arial" charset="0"/>
              <a:buNone/>
              <a:defRPr/>
            </a:pPr>
            <a:r>
              <a:rPr lang="en-US" sz="2400" b="1" dirty="0" smtClean="0">
                <a:cs typeface="+mn-cs"/>
              </a:rPr>
              <a:t>Spirit is Good</a:t>
            </a:r>
          </a:p>
          <a:p>
            <a:pPr eaLnBrk="1" hangingPunct="1">
              <a:lnSpc>
                <a:spcPct val="90000"/>
              </a:lnSpc>
              <a:buFont typeface="Arial" charset="0"/>
              <a:buNone/>
              <a:defRPr/>
            </a:pPr>
            <a:r>
              <a:rPr lang="en-US" sz="2400" b="1" dirty="0" smtClean="0">
                <a:cs typeface="+mn-cs"/>
              </a:rPr>
              <a:t>Exalted Knowledge (</a:t>
            </a:r>
            <a:r>
              <a:rPr lang="en-US" sz="2400" b="1" i="1" dirty="0" smtClean="0">
                <a:cs typeface="+mn-cs"/>
              </a:rPr>
              <a:t>gnosis</a:t>
            </a:r>
            <a:r>
              <a:rPr lang="en-US" sz="2400" b="1" dirty="0" smtClean="0">
                <a:cs typeface="+mn-cs"/>
              </a:rPr>
              <a:t>)</a:t>
            </a:r>
          </a:p>
          <a:p>
            <a:pPr eaLnBrk="1" hangingPunct="1">
              <a:lnSpc>
                <a:spcPct val="90000"/>
              </a:lnSpc>
              <a:buFont typeface="Arial" charset="0"/>
              <a:buNone/>
              <a:defRPr/>
            </a:pPr>
            <a:r>
              <a:rPr lang="en-US" sz="2400" b="1" dirty="0" smtClean="0">
                <a:cs typeface="+mn-cs"/>
              </a:rPr>
              <a:t>Denied Christ</a:t>
            </a:r>
            <a:r>
              <a:rPr lang="fr-FR" altLang="ja-JP" sz="2400" b="1" dirty="0" smtClean="0">
                <a:latin typeface="Arial"/>
                <a:cs typeface="+mn-cs"/>
              </a:rPr>
              <a:t>'</a:t>
            </a:r>
            <a:r>
              <a:rPr lang="en-US" sz="2400" b="1" dirty="0" smtClean="0">
                <a:cs typeface="+mn-cs"/>
              </a:rPr>
              <a:t>s Deity</a:t>
            </a:r>
          </a:p>
          <a:p>
            <a:pPr eaLnBrk="1" hangingPunct="1">
              <a:lnSpc>
                <a:spcPct val="90000"/>
              </a:lnSpc>
              <a:buFont typeface="Arial" charset="0"/>
              <a:buNone/>
              <a:defRPr/>
            </a:pPr>
            <a:r>
              <a:rPr lang="en-US" sz="2400" b="1" dirty="0" smtClean="0">
                <a:cs typeface="+mn-cs"/>
              </a:rPr>
              <a:t>Water &amp; Blood (5:6)</a:t>
            </a:r>
          </a:p>
          <a:p>
            <a:pPr eaLnBrk="1" hangingPunct="1">
              <a:lnSpc>
                <a:spcPct val="90000"/>
              </a:lnSpc>
              <a:buFont typeface="Arial" charset="0"/>
              <a:buNone/>
              <a:defRPr/>
            </a:pPr>
            <a:r>
              <a:rPr lang="en-US" sz="2400" b="1" dirty="0" smtClean="0">
                <a:cs typeface="+mn-cs"/>
              </a:rPr>
              <a:t>Led to Pride</a:t>
            </a:r>
          </a:p>
          <a:p>
            <a:pPr eaLnBrk="1" hangingPunct="1">
              <a:lnSpc>
                <a:spcPct val="90000"/>
              </a:lnSpc>
              <a:buFont typeface="Arial" charset="0"/>
              <a:buNone/>
              <a:defRPr/>
            </a:pPr>
            <a:r>
              <a:rPr lang="en-US" sz="2400" b="1" dirty="0" smtClean="0">
                <a:cs typeface="+mn-cs"/>
              </a:rPr>
              <a:t>Education exalted</a:t>
            </a:r>
          </a:p>
        </p:txBody>
      </p:sp>
      <p:sp>
        <p:nvSpPr>
          <p:cNvPr id="135173" name="Text Box 5"/>
          <p:cNvSpPr txBox="1">
            <a:spLocks noChangeArrowheads="1"/>
          </p:cNvSpPr>
          <p:nvPr/>
        </p:nvSpPr>
        <p:spPr bwMode="auto">
          <a:xfrm>
            <a:off x="0" y="1066800"/>
            <a:ext cx="9144000" cy="582613"/>
          </a:xfrm>
          <a:prstGeom prst="rect">
            <a:avLst/>
          </a:prstGeom>
          <a:noFill/>
          <a:ln>
            <a:noFill/>
          </a:ln>
          <a:effectLst>
            <a:outerShdw blurRad="63500" dist="81320" dir="2319588"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i="1">
                <a:effectLst>
                  <a:outerShdw blurRad="38100" dist="38100" dir="2700000" algn="tl">
                    <a:srgbClr val="000000"/>
                  </a:outerShdw>
                </a:effectLst>
                <a:latin typeface="Tahoma" charset="0"/>
              </a:rPr>
              <a:t>Two Types Addressed in 1 John</a:t>
            </a:r>
          </a:p>
        </p:txBody>
      </p:sp>
      <p:sp>
        <p:nvSpPr>
          <p:cNvPr id="135174" name="Rectangle 6"/>
          <p:cNvSpPr>
            <a:spLocks noGrp="1" noRot="1" noChangeArrowheads="1"/>
          </p:cNvSpPr>
          <p:nvPr>
            <p:ph type="body" sz="half" idx="1"/>
          </p:nvPr>
        </p:nvSpPr>
        <p:spPr>
          <a:xfrm>
            <a:off x="0" y="2895600"/>
            <a:ext cx="4267200" cy="3962400"/>
          </a:xfrm>
        </p:spPr>
        <p:txBody>
          <a:bodyPr/>
          <a:lstStyle/>
          <a:p>
            <a:pPr eaLnBrk="1" hangingPunct="1">
              <a:lnSpc>
                <a:spcPct val="90000"/>
              </a:lnSpc>
              <a:buFont typeface="Arial" charset="0"/>
              <a:buNone/>
              <a:defRPr/>
            </a:pPr>
            <a:r>
              <a:rPr lang="en-US" sz="2400" b="1" dirty="0" err="1" smtClean="0">
                <a:cs typeface="+mn-cs"/>
              </a:rPr>
              <a:t>Docetic</a:t>
            </a:r>
            <a:r>
              <a:rPr lang="en-US" sz="2400" b="1" dirty="0" smtClean="0">
                <a:cs typeface="+mn-cs"/>
              </a:rPr>
              <a:t> Gnosticism</a:t>
            </a:r>
          </a:p>
          <a:p>
            <a:pPr eaLnBrk="1" hangingPunct="1">
              <a:lnSpc>
                <a:spcPct val="90000"/>
              </a:lnSpc>
              <a:buFont typeface="Arial" charset="0"/>
              <a:buNone/>
              <a:defRPr/>
            </a:pPr>
            <a:r>
              <a:rPr lang="en-US" sz="2400" b="1" dirty="0" smtClean="0">
                <a:cs typeface="+mn-cs"/>
              </a:rPr>
              <a:t>From </a:t>
            </a:r>
            <a:r>
              <a:rPr lang="en-US" sz="2400" b="1" i="1" dirty="0" err="1" smtClean="0">
                <a:cs typeface="+mn-cs"/>
              </a:rPr>
              <a:t>dokeo</a:t>
            </a:r>
            <a:r>
              <a:rPr lang="en-US" sz="2400" b="1" dirty="0" smtClean="0">
                <a:cs typeface="+mn-cs"/>
              </a:rPr>
              <a:t>, </a:t>
            </a:r>
            <a:r>
              <a:rPr lang="en-US" altLang="ja-JP" sz="2400" b="1" dirty="0" smtClean="0">
                <a:latin typeface="Arial"/>
                <a:cs typeface="+mn-cs"/>
              </a:rPr>
              <a:t>"</a:t>
            </a:r>
            <a:r>
              <a:rPr lang="en-US" sz="2400" b="1" dirty="0" smtClean="0">
                <a:cs typeface="+mn-cs"/>
              </a:rPr>
              <a:t>to seem</a:t>
            </a:r>
            <a:r>
              <a:rPr lang="en-US" altLang="ja-JP" sz="2400" b="1" dirty="0" smtClean="0">
                <a:latin typeface="Arial"/>
                <a:cs typeface="+mn-cs"/>
              </a:rPr>
              <a:t>"</a:t>
            </a:r>
            <a:r>
              <a:rPr lang="en-US" sz="2400" b="1" dirty="0" smtClean="0">
                <a:cs typeface="+mn-cs"/>
              </a:rPr>
              <a:t> </a:t>
            </a:r>
            <a:br>
              <a:rPr lang="en-US" sz="2400" b="1" dirty="0" smtClean="0">
                <a:cs typeface="+mn-cs"/>
              </a:rPr>
            </a:br>
            <a:r>
              <a:rPr lang="en-US" sz="2400" b="1" dirty="0" smtClean="0">
                <a:cs typeface="+mn-cs"/>
              </a:rPr>
              <a:t>(Christ only </a:t>
            </a:r>
            <a:r>
              <a:rPr lang="en-US" sz="2400" b="1" i="1" dirty="0" smtClean="0">
                <a:cs typeface="+mn-cs"/>
              </a:rPr>
              <a:t>seemed</a:t>
            </a:r>
            <a:r>
              <a:rPr lang="en-US" sz="2400" b="1" dirty="0" smtClean="0">
                <a:cs typeface="+mn-cs"/>
              </a:rPr>
              <a:t> to be a man)</a:t>
            </a:r>
          </a:p>
          <a:p>
            <a:pPr eaLnBrk="1" hangingPunct="1">
              <a:lnSpc>
                <a:spcPct val="90000"/>
              </a:lnSpc>
              <a:buFont typeface="Arial" charset="0"/>
              <a:buNone/>
              <a:defRPr/>
            </a:pPr>
            <a:r>
              <a:rPr lang="en-US" sz="2400" b="1" dirty="0" smtClean="0">
                <a:cs typeface="+mn-cs"/>
              </a:rPr>
              <a:t>Matter is Evil</a:t>
            </a:r>
          </a:p>
          <a:p>
            <a:pPr eaLnBrk="1" hangingPunct="1">
              <a:lnSpc>
                <a:spcPct val="90000"/>
              </a:lnSpc>
              <a:buFont typeface="Arial" charset="0"/>
              <a:buNone/>
              <a:defRPr/>
            </a:pPr>
            <a:r>
              <a:rPr lang="en-US" sz="2400" b="1" dirty="0" smtClean="0">
                <a:cs typeface="+mn-cs"/>
              </a:rPr>
              <a:t>Depreciated Materialism</a:t>
            </a:r>
          </a:p>
          <a:p>
            <a:pPr eaLnBrk="1" hangingPunct="1">
              <a:lnSpc>
                <a:spcPct val="90000"/>
              </a:lnSpc>
              <a:buFont typeface="Arial" charset="0"/>
              <a:buNone/>
              <a:defRPr/>
            </a:pPr>
            <a:r>
              <a:rPr lang="en-US" sz="2400" b="1" dirty="0" smtClean="0">
                <a:cs typeface="+mn-cs"/>
              </a:rPr>
              <a:t>Denied Christ</a:t>
            </a:r>
            <a:r>
              <a:rPr lang="fr-FR" altLang="ja-JP" sz="2400" b="1" dirty="0" smtClean="0">
                <a:latin typeface="Arial"/>
                <a:cs typeface="+mn-cs"/>
              </a:rPr>
              <a:t>'</a:t>
            </a:r>
            <a:r>
              <a:rPr lang="en-US" sz="2400" b="1" dirty="0" smtClean="0">
                <a:cs typeface="+mn-cs"/>
              </a:rPr>
              <a:t>s Humanity</a:t>
            </a:r>
          </a:p>
          <a:p>
            <a:pPr eaLnBrk="1" hangingPunct="1">
              <a:lnSpc>
                <a:spcPct val="90000"/>
              </a:lnSpc>
              <a:buFont typeface="Arial" charset="0"/>
              <a:buNone/>
              <a:defRPr/>
            </a:pPr>
            <a:r>
              <a:rPr lang="en-US" sz="2400" b="1" dirty="0" smtClean="0">
                <a:cs typeface="+mn-cs"/>
              </a:rPr>
              <a:t>Touched Jesus (1:1)</a:t>
            </a:r>
          </a:p>
          <a:p>
            <a:pPr eaLnBrk="1" hangingPunct="1">
              <a:lnSpc>
                <a:spcPct val="90000"/>
              </a:lnSpc>
              <a:buFont typeface="Arial" charset="0"/>
              <a:buNone/>
              <a:defRPr/>
            </a:pPr>
            <a:r>
              <a:rPr lang="en-US" sz="2400" b="1" dirty="0" smtClean="0">
                <a:cs typeface="+mn-cs"/>
              </a:rPr>
              <a:t>Led to Asceticism</a:t>
            </a:r>
          </a:p>
          <a:p>
            <a:pPr eaLnBrk="1" hangingPunct="1">
              <a:lnSpc>
                <a:spcPct val="90000"/>
              </a:lnSpc>
              <a:buFont typeface="Arial" charset="0"/>
              <a:buNone/>
              <a:defRPr/>
            </a:pPr>
            <a:r>
              <a:rPr lang="en-US" sz="2400" b="1" dirty="0" smtClean="0">
                <a:cs typeface="+mn-cs"/>
              </a:rPr>
              <a:t>Immorality exalted</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2" descr="JudasGospel011"/>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0" y="3175"/>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5" name="Rectangle 3"/>
          <p:cNvSpPr>
            <a:spLocks noGrp="1" noChangeArrowheads="1"/>
          </p:cNvSpPr>
          <p:nvPr>
            <p:ph type="title"/>
          </p:nvPr>
        </p:nvSpPr>
        <p:spPr>
          <a:xfrm>
            <a:off x="457200" y="381000"/>
            <a:ext cx="8229600" cy="914400"/>
          </a:xfrm>
          <a:solidFill>
            <a:srgbClr val="000000"/>
          </a:solidFill>
        </p:spPr>
        <p:txBody>
          <a:bodyPr/>
          <a:lstStyle/>
          <a:p>
            <a:pPr eaLnBrk="1" hangingPunct="1">
              <a:defRPr/>
            </a:pPr>
            <a:r>
              <a:rPr lang="en-US" b="1" i="1" smtClean="0">
                <a:effectLst>
                  <a:outerShdw blurRad="38100" dist="38100" dir="2700000" algn="tl">
                    <a:srgbClr val="FFFFFF"/>
                  </a:outerShdw>
                </a:effectLst>
                <a:cs typeface="+mj-cs"/>
              </a:rPr>
              <a:t>The Gospel of Judas</a:t>
            </a:r>
            <a:endParaRPr lang="en-US" smtClean="0">
              <a:effectLst>
                <a:outerShdw blurRad="38100" dist="38100" dir="2700000" algn="tl">
                  <a:srgbClr val="FFFFFF"/>
                </a:outerShdw>
              </a:effectLst>
              <a:cs typeface="+mj-cs"/>
            </a:endParaRPr>
          </a:p>
        </p:txBody>
      </p:sp>
      <p:sp>
        <p:nvSpPr>
          <p:cNvPr id="141316" name="Rectangle 4"/>
          <p:cNvSpPr>
            <a:spLocks noGrp="1" noChangeArrowheads="1"/>
          </p:cNvSpPr>
          <p:nvPr>
            <p:ph type="body" idx="1"/>
          </p:nvPr>
        </p:nvSpPr>
        <p:spPr>
          <a:xfrm>
            <a:off x="457200" y="1600200"/>
            <a:ext cx="8305800" cy="5029200"/>
          </a:xfrm>
        </p:spPr>
        <p:txBody>
          <a:bodyPr/>
          <a:lstStyle/>
          <a:p>
            <a:pPr eaLnBrk="1" hangingPunct="1">
              <a:lnSpc>
                <a:spcPct val="90000"/>
              </a:lnSpc>
              <a:defRPr/>
            </a:pPr>
            <a:r>
              <a:rPr lang="en-US" sz="2800" b="1" dirty="0" smtClean="0">
                <a:cs typeface="+mn-cs"/>
              </a:rPr>
              <a:t>Jesus said, </a:t>
            </a:r>
            <a:r>
              <a:rPr lang="en-US" altLang="ja-JP" sz="2800" b="1" dirty="0" smtClean="0">
                <a:latin typeface="Arial"/>
                <a:cs typeface="+mn-cs"/>
              </a:rPr>
              <a:t>"</a:t>
            </a:r>
            <a:r>
              <a:rPr lang="en-US" sz="2800" b="1" dirty="0" smtClean="0">
                <a:cs typeface="+mn-cs"/>
              </a:rPr>
              <a:t>… Truly [I] say to you, Judas... </a:t>
            </a:r>
            <a:r>
              <a:rPr lang="en-US" sz="2800" b="1" u="sng" dirty="0" smtClean="0">
                <a:cs typeface="+mn-cs"/>
              </a:rPr>
              <a:t>you will exceed all of them</a:t>
            </a:r>
            <a:r>
              <a:rPr lang="en-US" sz="2800" b="1" dirty="0" smtClean="0">
                <a:cs typeface="+mn-cs"/>
              </a:rPr>
              <a:t>. For </a:t>
            </a:r>
            <a:r>
              <a:rPr lang="en-US" sz="2800" b="1" u="sng" dirty="0" smtClean="0">
                <a:cs typeface="+mn-cs"/>
              </a:rPr>
              <a:t>you will sacrifice the man that clothes me</a:t>
            </a:r>
            <a:r>
              <a:rPr lang="en-US" altLang="ja-JP" sz="2800" b="1" dirty="0" smtClean="0">
                <a:latin typeface="Arial"/>
                <a:cs typeface="+mn-cs"/>
              </a:rPr>
              <a:t>"</a:t>
            </a:r>
            <a:r>
              <a:rPr lang="en-US" sz="2800" b="1" dirty="0" smtClean="0">
                <a:cs typeface="+mn-cs"/>
              </a:rPr>
              <a:t> (sections 55-56).</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7" descr="Lake of fir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3" name="Rectangle 5"/>
          <p:cNvSpPr>
            <a:spLocks noGrp="1" noChangeArrowheads="1"/>
          </p:cNvSpPr>
          <p:nvPr>
            <p:ph type="title"/>
          </p:nvPr>
        </p:nvSpPr>
        <p:spPr>
          <a:xfrm>
            <a:off x="457200" y="274638"/>
            <a:ext cx="7772400" cy="4602162"/>
          </a:xfrm>
          <a:effectLst>
            <a:outerShdw blurRad="63500" dist="107763" dir="2700000" algn="ctr" rotWithShape="0">
              <a:schemeClr val="tx2">
                <a:alpha val="74998"/>
              </a:schemeClr>
            </a:outerShdw>
          </a:effectLst>
        </p:spPr>
        <p:txBody>
          <a:bodyPr/>
          <a:lstStyle/>
          <a:p>
            <a:pPr eaLnBrk="1" hangingPunct="1">
              <a:defRPr/>
            </a:pPr>
            <a:r>
              <a:rPr lang="en-US" sz="6600" b="1" smtClean="0">
                <a:solidFill>
                  <a:schemeClr val="bg1"/>
                </a:solidFill>
              </a:rPr>
              <a:t>Judgments for Subtractions</a:t>
            </a:r>
            <a:endParaRPr lang="en-US" sz="800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4" descr="cann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0" name="Rectangle 2"/>
          <p:cNvSpPr>
            <a:spLocks noGrp="1" noChangeArrowheads="1"/>
          </p:cNvSpPr>
          <p:nvPr>
            <p:ph type="title"/>
          </p:nvPr>
        </p:nvSpPr>
        <p:spPr>
          <a:xfrm>
            <a:off x="2057400" y="3962400"/>
            <a:ext cx="4191000" cy="2133600"/>
          </a:xfrm>
        </p:spPr>
        <p:txBody>
          <a:bodyPr/>
          <a:lstStyle/>
          <a:p>
            <a:pPr eaLnBrk="1" hangingPunct="1">
              <a:defRPr/>
            </a:pPr>
            <a:r>
              <a:rPr lang="en-US" sz="4800" b="1" dirty="0" smtClean="0">
                <a:solidFill>
                  <a:schemeClr val="bg2"/>
                </a:solidFill>
                <a:effectLst/>
                <a:cs typeface="+mj-cs"/>
              </a:rPr>
              <a:t>Get your enemy</a:t>
            </a:r>
            <a:r>
              <a:rPr lang="fr-FR" altLang="ja-JP" sz="4800" b="1" dirty="0" smtClean="0">
                <a:solidFill>
                  <a:schemeClr val="bg2"/>
                </a:solidFill>
                <a:effectLst/>
                <a:latin typeface="Arial"/>
                <a:cs typeface="+mj-cs"/>
              </a:rPr>
              <a:t>'</a:t>
            </a:r>
            <a:r>
              <a:rPr lang="en-US" sz="4800" b="1" dirty="0" smtClean="0">
                <a:solidFill>
                  <a:schemeClr val="bg2"/>
                </a:solidFill>
                <a:effectLst/>
                <a:cs typeface="+mj-cs"/>
              </a:rPr>
              <a:t>s big guns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8" descr="RiverofLif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93675"/>
            <a:ext cx="9144000" cy="70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7" name="Rectangle 7"/>
          <p:cNvSpPr>
            <a:spLocks noGrp="1" noChangeArrowheads="1"/>
          </p:cNvSpPr>
          <p:nvPr>
            <p:ph type="title"/>
          </p:nvPr>
        </p:nvSpPr>
        <p:spPr>
          <a:xfrm>
            <a:off x="0" y="-457200"/>
            <a:ext cx="4038600" cy="2438400"/>
          </a:xfrm>
          <a:effectLst>
            <a:outerShdw blurRad="63500" dist="107763" dir="2700000" algn="ctr" rotWithShape="0">
              <a:schemeClr val="bg1">
                <a:alpha val="74998"/>
              </a:schemeClr>
            </a:outerShdw>
          </a:effectLst>
        </p:spPr>
        <p:txBody>
          <a:bodyPr/>
          <a:lstStyle/>
          <a:p>
            <a:pPr eaLnBrk="1" hangingPunct="1">
              <a:defRPr/>
            </a:pPr>
            <a:r>
              <a:rPr lang="en-US" smtClean="0">
                <a:cs typeface="+mj-cs"/>
              </a:rPr>
              <a:t>The Tree of Life (22:2)</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4" descr="Foundations of NJ"/>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1" name="Rectangle 3"/>
          <p:cNvSpPr>
            <a:spLocks noGrp="1" noChangeArrowheads="1"/>
          </p:cNvSpPr>
          <p:nvPr>
            <p:ph type="title"/>
          </p:nvPr>
        </p:nvSpPr>
        <p:spPr>
          <a:xfrm>
            <a:off x="0" y="228600"/>
            <a:ext cx="9144000" cy="1143000"/>
          </a:xfrm>
          <a:effectLst>
            <a:outerShdw blurRad="63500" dist="107763" dir="2700000" algn="ctr" rotWithShape="0">
              <a:schemeClr val="tx1">
                <a:alpha val="74998"/>
              </a:schemeClr>
            </a:outerShdw>
          </a:effectLst>
        </p:spPr>
        <p:txBody>
          <a:bodyPr/>
          <a:lstStyle/>
          <a:p>
            <a:pPr eaLnBrk="1" hangingPunct="1">
              <a:defRPr/>
            </a:pPr>
            <a:r>
              <a:rPr lang="en-US" smtClean="0">
                <a:solidFill>
                  <a:schemeClr val="accent1"/>
                </a:solidFill>
                <a:cs typeface="+mj-cs"/>
              </a:rPr>
              <a:t>Gates from a Single Pearl (21:21)!</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42" name="Picture 2" descr="Our Sun Logo"/>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t="2702" b="8846"/>
          <a:stretch>
            <a:fillRect/>
          </a:stretch>
        </p:blipFill>
        <p:spPr bwMode="auto">
          <a:xfrm>
            <a:off x="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Rectangle 3"/>
          <p:cNvSpPr>
            <a:spLocks noGrp="1" noChangeArrowheads="1"/>
          </p:cNvSpPr>
          <p:nvPr>
            <p:ph type="title"/>
          </p:nvPr>
        </p:nvSpPr>
        <p:spPr>
          <a:xfrm>
            <a:off x="457200" y="609600"/>
            <a:ext cx="8229600" cy="1143000"/>
          </a:xfrm>
          <a:effectLst>
            <a:outerShdw blurRad="63500" dist="113592" dir="9206097" algn="ctr" rotWithShape="0">
              <a:schemeClr val="tx2">
                <a:alpha val="74998"/>
              </a:schemeClr>
            </a:outerShdw>
          </a:effectLst>
        </p:spPr>
        <p:txBody>
          <a:bodyPr/>
          <a:lstStyle/>
          <a:p>
            <a:pPr eaLnBrk="1" hangingPunct="1">
              <a:defRPr/>
            </a:pPr>
            <a:r>
              <a:rPr lang="en-US" sz="6600" smtClean="0">
                <a:solidFill>
                  <a:schemeClr val="bg1"/>
                </a:solidFill>
                <a:latin typeface="Bizarro Regular" charset="0"/>
                <a:cs typeface="+mj-cs"/>
              </a:rPr>
              <a:t>Subtractors</a:t>
            </a:r>
            <a:endParaRPr lang="en-US" b="0" smtClean="0">
              <a:solidFill>
                <a:schemeClr val="bg1"/>
              </a:solidFill>
              <a:cs typeface="+mj-cs"/>
            </a:endParaRPr>
          </a:p>
        </p:txBody>
      </p:sp>
      <p:sp>
        <p:nvSpPr>
          <p:cNvPr id="204804" name="Text Box 4"/>
          <p:cNvSpPr txBox="1">
            <a:spLocks noChangeArrowheads="1"/>
          </p:cNvSpPr>
          <p:nvPr/>
        </p:nvSpPr>
        <p:spPr bwMode="auto">
          <a:xfrm>
            <a:off x="609600" y="2438400"/>
            <a:ext cx="7848600" cy="28352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sz="6000" b="1" i="1">
                <a:solidFill>
                  <a:schemeClr val="bg1"/>
                </a:solidFill>
                <a:latin typeface="Garamond" charset="0"/>
              </a:rPr>
              <a:t>Marcion (AD 170)</a:t>
            </a:r>
          </a:p>
          <a:p>
            <a:pPr algn="ctr">
              <a:defRPr/>
            </a:pPr>
            <a:r>
              <a:rPr lang="en-US" sz="6000" b="1" i="1">
                <a:solidFill>
                  <a:schemeClr val="bg1"/>
                </a:solidFill>
                <a:latin typeface="Garamond" charset="0"/>
              </a:rPr>
              <a:t>Thomas Jefferson (1813)</a:t>
            </a:r>
          </a:p>
          <a:p>
            <a:pPr algn="ctr">
              <a:defRPr/>
            </a:pPr>
            <a:r>
              <a:rPr lang="en-US" sz="6000" b="1" i="1">
                <a:solidFill>
                  <a:schemeClr val="bg1"/>
                </a:solidFill>
                <a:latin typeface="Garamond" charset="0"/>
              </a:rPr>
              <a:t>Jehovahs Witnesses (1961)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0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5" descr="plates5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1463" y="173038"/>
            <a:ext cx="8599487"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78" name="Rectangle 2"/>
          <p:cNvSpPr>
            <a:spLocks noGrp="1" noChangeArrowheads="1"/>
          </p:cNvSpPr>
          <p:nvPr>
            <p:ph type="ctrTitle"/>
          </p:nvPr>
        </p:nvSpPr>
        <p:spPr>
          <a:xfrm>
            <a:off x="533400" y="457200"/>
            <a:ext cx="8229600" cy="1371600"/>
          </a:xfrm>
        </p:spPr>
        <p:txBody>
          <a:bodyPr/>
          <a:lstStyle/>
          <a:p>
            <a:pPr eaLnBrk="1" hangingPunct="1">
              <a:defRPr/>
            </a:pPr>
            <a:r>
              <a:rPr lang="en-US" smtClean="0">
                <a:solidFill>
                  <a:schemeClr val="bg1"/>
                </a:solidFill>
                <a:cs typeface="+mj-cs"/>
              </a:rPr>
              <a:t>Mormons Add &amp; Subtract</a:t>
            </a:r>
          </a:p>
        </p:txBody>
      </p:sp>
      <p:sp>
        <p:nvSpPr>
          <p:cNvPr id="203779" name="Rectangle 3"/>
          <p:cNvSpPr>
            <a:spLocks noGrp="1" noChangeArrowheads="1"/>
          </p:cNvSpPr>
          <p:nvPr>
            <p:ph type="subTitle" idx="1"/>
          </p:nvPr>
        </p:nvSpPr>
        <p:spPr>
          <a:xfrm>
            <a:off x="4648200" y="5257800"/>
            <a:ext cx="4191000" cy="1371600"/>
          </a:xfrm>
        </p:spPr>
        <p:txBody>
          <a:bodyPr/>
          <a:lstStyle/>
          <a:p>
            <a:pPr eaLnBrk="1" hangingPunct="1">
              <a:defRPr/>
            </a:pPr>
            <a:r>
              <a:rPr lang="en-US" dirty="0" smtClean="0">
                <a:solidFill>
                  <a:schemeClr val="bg1"/>
                </a:solidFill>
                <a:cs typeface="+mn-cs"/>
              </a:rPr>
              <a:t>The supposed </a:t>
            </a:r>
            <a:r>
              <a:rPr lang="en-US" altLang="ja-JP" dirty="0" smtClean="0">
                <a:solidFill>
                  <a:schemeClr val="bg1"/>
                </a:solidFill>
                <a:latin typeface="Arial"/>
                <a:cs typeface="+mn-cs"/>
              </a:rPr>
              <a:t>"</a:t>
            </a:r>
            <a:r>
              <a:rPr lang="en-US" dirty="0" smtClean="0">
                <a:solidFill>
                  <a:schemeClr val="bg1"/>
                </a:solidFill>
                <a:cs typeface="+mn-cs"/>
              </a:rPr>
              <a:t>golden plates</a:t>
            </a:r>
            <a:r>
              <a:rPr lang="en-US" altLang="ja-JP" dirty="0" smtClean="0">
                <a:solidFill>
                  <a:schemeClr val="bg1"/>
                </a:solidFill>
                <a:latin typeface="Arial"/>
                <a:cs typeface="+mn-cs"/>
              </a:rPr>
              <a:t>"</a:t>
            </a:r>
            <a:endParaRPr lang="en-US" dirty="0" smtClean="0">
              <a:solidFill>
                <a:schemeClr val="bg1"/>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0" y="457200"/>
            <a:ext cx="9144000" cy="990600"/>
          </a:xfrm>
          <a:solidFill>
            <a:srgbClr val="FA0020"/>
          </a:solidFill>
        </p:spPr>
        <p:txBody>
          <a:bodyPr/>
          <a:lstStyle/>
          <a:p>
            <a:pPr eaLnBrk="1" hangingPunct="1">
              <a:defRPr/>
            </a:pPr>
            <a:r>
              <a:rPr lang="en-US" sz="4000" dirty="0" smtClean="0">
                <a:cs typeface="+mj-cs"/>
              </a:rPr>
              <a:t>Brown</a:t>
            </a:r>
            <a:r>
              <a:rPr lang="fr-FR" altLang="ja-JP" sz="4000" dirty="0" smtClean="0">
                <a:latin typeface="Arial"/>
                <a:cs typeface="+mj-cs"/>
              </a:rPr>
              <a:t>'</a:t>
            </a:r>
            <a:r>
              <a:rPr lang="en-US" sz="4000" dirty="0" smtClean="0">
                <a:cs typeface="+mj-cs"/>
              </a:rPr>
              <a:t>s </a:t>
            </a:r>
            <a:r>
              <a:rPr lang="en-US" altLang="ja-JP" sz="4000" dirty="0" smtClean="0">
                <a:latin typeface="Arial"/>
                <a:cs typeface="+mj-cs"/>
              </a:rPr>
              <a:t>"</a:t>
            </a:r>
            <a:r>
              <a:rPr lang="en-US" sz="4000" dirty="0" smtClean="0">
                <a:cs typeface="+mj-cs"/>
              </a:rPr>
              <a:t>Winner</a:t>
            </a:r>
            <a:r>
              <a:rPr lang="en-US" altLang="ja-JP" sz="4000" dirty="0" smtClean="0">
                <a:latin typeface="Arial"/>
                <a:cs typeface="+mj-cs"/>
              </a:rPr>
              <a:t>"</a:t>
            </a:r>
            <a:r>
              <a:rPr lang="en-US" sz="4000" dirty="0" smtClean="0">
                <a:cs typeface="+mj-cs"/>
              </a:rPr>
              <a:t> Idea</a:t>
            </a:r>
            <a:endParaRPr lang="en-US" dirty="0" smtClean="0">
              <a:cs typeface="+mj-cs"/>
            </a:endParaRPr>
          </a:p>
        </p:txBody>
      </p:sp>
      <p:sp>
        <p:nvSpPr>
          <p:cNvPr id="200707" name="Rectangle 3"/>
          <p:cNvSpPr>
            <a:spLocks noGrp="1" noChangeArrowheads="1"/>
          </p:cNvSpPr>
          <p:nvPr>
            <p:ph type="body" idx="1"/>
          </p:nvPr>
        </p:nvSpPr>
        <p:spPr>
          <a:xfrm>
            <a:off x="2971800" y="1752600"/>
            <a:ext cx="5867400" cy="4114800"/>
          </a:xfrm>
        </p:spPr>
        <p:txBody>
          <a:bodyPr/>
          <a:lstStyle/>
          <a:p>
            <a:pPr marL="0" indent="0" eaLnBrk="1" hangingPunct="1">
              <a:buFontTx/>
              <a:buNone/>
              <a:defRPr/>
            </a:pPr>
            <a:r>
              <a:rPr lang="en-US" altLang="ja-JP" sz="2400" b="1" dirty="0" smtClean="0">
                <a:latin typeface="Arial"/>
                <a:cs typeface="+mn-cs"/>
              </a:rPr>
              <a:t>"</a:t>
            </a:r>
            <a:r>
              <a:rPr lang="en-US" sz="2400" b="1" dirty="0" smtClean="0">
                <a:cs typeface="+mn-cs"/>
              </a:rPr>
              <a:t>History is always written by the winners. When two cultures clash, the loser is obliterated, and the winner writes the history books—books which glorify their own cause</a:t>
            </a:r>
            <a:r>
              <a:rPr lang="en-US" altLang="ja-JP" sz="2400" b="1" dirty="0" smtClean="0">
                <a:latin typeface="Arial"/>
                <a:cs typeface="+mn-cs"/>
              </a:rPr>
              <a:t>"</a:t>
            </a:r>
            <a:r>
              <a:rPr lang="en-US" sz="2400" b="1" dirty="0" smtClean="0">
                <a:cs typeface="+mn-cs"/>
              </a:rPr>
              <a:t> (DVC, 215)</a:t>
            </a:r>
            <a:endParaRPr lang="en-US" sz="2400" b="1" dirty="0" smtClean="0">
              <a:latin typeface="Times" charset="0"/>
              <a:cs typeface="+mn-cs"/>
            </a:endParaRPr>
          </a:p>
        </p:txBody>
      </p:sp>
      <p:pic>
        <p:nvPicPr>
          <p:cNvPr id="166915" name="Picture 4" descr="danbrow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460500"/>
            <a:ext cx="25400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9" name="WordArt 5"/>
          <p:cNvSpPr>
            <a:spLocks noChangeArrowheads="1" noChangeShapeType="1" noTextEdit="1"/>
          </p:cNvSpPr>
          <p:nvPr/>
        </p:nvSpPr>
        <p:spPr bwMode="auto">
          <a:xfrm>
            <a:off x="5715000" y="5867400"/>
            <a:ext cx="2997200"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Arial Black"/>
                <a:ea typeface="Arial Black"/>
                <a:cs typeface="Arial Black"/>
              </a:rPr>
              <a:t>Is this true?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0709"/>
                                        </p:tgtEl>
                                        <p:attrNameLst>
                                          <p:attrName>style.visibility</p:attrName>
                                        </p:attrNameLst>
                                      </p:cBhvr>
                                      <p:to>
                                        <p:strVal val="visible"/>
                                      </p:to>
                                    </p:set>
                                    <p:anim calcmode="lin" valueType="num">
                                      <p:cBhvr additive="base">
                                        <p:cTn id="7" dur="500" fill="hold"/>
                                        <p:tgtEl>
                                          <p:spTgt spid="200709"/>
                                        </p:tgtEl>
                                        <p:attrNameLst>
                                          <p:attrName>ppt_x</p:attrName>
                                        </p:attrNameLst>
                                      </p:cBhvr>
                                      <p:tavLst>
                                        <p:tav tm="0">
                                          <p:val>
                                            <p:strVal val="0-#ppt_w/2"/>
                                          </p:val>
                                        </p:tav>
                                        <p:tav tm="100000">
                                          <p:val>
                                            <p:strVal val="#ppt_x"/>
                                          </p:val>
                                        </p:tav>
                                      </p:tavLst>
                                    </p:anim>
                                    <p:anim calcmode="lin" valueType="num">
                                      <p:cBhvr additive="base">
                                        <p:cTn id="8" dur="500" fill="hold"/>
                                        <p:tgtEl>
                                          <p:spTgt spid="2007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0" y="304800"/>
            <a:ext cx="9144000" cy="990600"/>
          </a:xfrm>
          <a:solidFill>
            <a:schemeClr val="accent1"/>
          </a:solidFill>
        </p:spPr>
        <p:txBody>
          <a:bodyPr/>
          <a:lstStyle/>
          <a:p>
            <a:pPr algn="r" eaLnBrk="1" hangingPunct="1">
              <a:defRPr/>
            </a:pPr>
            <a:r>
              <a:rPr lang="en-US" sz="4000" dirty="0" smtClean="0">
                <a:cs typeface="+mj-cs"/>
              </a:rPr>
              <a:t>Who were the </a:t>
            </a:r>
            <a:r>
              <a:rPr lang="en-US" altLang="ja-JP" sz="4000" dirty="0" smtClean="0">
                <a:latin typeface="Arial"/>
                <a:cs typeface="+mj-cs"/>
              </a:rPr>
              <a:t>"</a:t>
            </a:r>
            <a:r>
              <a:rPr lang="en-US" sz="4000" dirty="0" smtClean="0">
                <a:cs typeface="+mj-cs"/>
              </a:rPr>
              <a:t>Winners</a:t>
            </a:r>
            <a:r>
              <a:rPr lang="en-US" altLang="ja-JP" sz="4000" dirty="0" smtClean="0">
                <a:latin typeface="Arial"/>
                <a:cs typeface="+mj-cs"/>
              </a:rPr>
              <a:t>"</a:t>
            </a:r>
            <a:r>
              <a:rPr lang="en-US" sz="4000" dirty="0" smtClean="0">
                <a:cs typeface="+mj-cs"/>
              </a:rPr>
              <a:t>?</a:t>
            </a:r>
            <a:endParaRPr lang="en-US" dirty="0" smtClean="0">
              <a:cs typeface="+mj-cs"/>
            </a:endParaRPr>
          </a:p>
        </p:txBody>
      </p:sp>
      <p:pic>
        <p:nvPicPr>
          <p:cNvPr id="167938" name="Picture 3" descr="figh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778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Rectangle 4"/>
          <p:cNvSpPr>
            <a:spLocks noGrp="1" noChangeArrowheads="1"/>
          </p:cNvSpPr>
          <p:nvPr>
            <p:ph type="body" idx="1"/>
          </p:nvPr>
        </p:nvSpPr>
        <p:spPr>
          <a:xfrm>
            <a:off x="1828800" y="1981200"/>
            <a:ext cx="7239000" cy="4267200"/>
          </a:xfrm>
        </p:spPr>
        <p:txBody>
          <a:bodyPr/>
          <a:lstStyle/>
          <a:p>
            <a:pPr eaLnBrk="1" hangingPunct="1">
              <a:defRPr/>
            </a:pPr>
            <a:r>
              <a:rPr lang="en-US" dirty="0" smtClean="0">
                <a:cs typeface="+mn-cs"/>
              </a:rPr>
              <a:t>Romans </a:t>
            </a:r>
            <a:r>
              <a:rPr lang="en-US" altLang="ja-JP" dirty="0" smtClean="0">
                <a:latin typeface="Arial"/>
                <a:cs typeface="+mn-cs"/>
              </a:rPr>
              <a:t>"</a:t>
            </a:r>
            <a:r>
              <a:rPr lang="en-US" dirty="0" smtClean="0">
                <a:cs typeface="+mn-cs"/>
              </a:rPr>
              <a:t>beat</a:t>
            </a:r>
            <a:r>
              <a:rPr lang="en-US" altLang="ja-JP" dirty="0" smtClean="0">
                <a:latin typeface="Arial"/>
                <a:cs typeface="+mn-cs"/>
              </a:rPr>
              <a:t>"</a:t>
            </a:r>
            <a:r>
              <a:rPr lang="en-US" dirty="0" smtClean="0">
                <a:cs typeface="+mn-cs"/>
              </a:rPr>
              <a:t> Christians but the NT books still survived</a:t>
            </a:r>
          </a:p>
          <a:p>
            <a:pPr eaLnBrk="1" hangingPunct="1">
              <a:defRPr/>
            </a:pPr>
            <a:r>
              <a:rPr lang="en-US" dirty="0" smtClean="0">
                <a:cs typeface="+mn-cs"/>
              </a:rPr>
              <a:t>Competing views of history often coexist</a:t>
            </a:r>
          </a:p>
          <a:p>
            <a:pPr eaLnBrk="1" hangingPunct="1">
              <a:defRPr/>
            </a:pPr>
            <a:r>
              <a:rPr lang="en-US" dirty="0" smtClean="0">
                <a:cs typeface="+mn-cs"/>
              </a:rPr>
              <a:t>History is still revised by losers (e.g., Japanese)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animEffect transition="in" filter="dissolve">
                                      <p:cBhvr>
                                        <p:cTn id="7" dur="500"/>
                                        <p:tgtEl>
                                          <p:spTgt spid="1495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9508">
                                            <p:txEl>
                                              <p:pRg st="1" end="1"/>
                                            </p:txEl>
                                          </p:spTgt>
                                        </p:tgtEl>
                                        <p:attrNameLst>
                                          <p:attrName>style.visibility</p:attrName>
                                        </p:attrNameLst>
                                      </p:cBhvr>
                                      <p:to>
                                        <p:strVal val="visible"/>
                                      </p:to>
                                    </p:set>
                                    <p:animEffect transition="in" filter="dissolve">
                                      <p:cBhvr>
                                        <p:cTn id="12" dur="500"/>
                                        <p:tgtEl>
                                          <p:spTgt spid="1495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9508">
                                            <p:txEl>
                                              <p:pRg st="2" end="2"/>
                                            </p:txEl>
                                          </p:spTgt>
                                        </p:tgtEl>
                                        <p:attrNameLst>
                                          <p:attrName>style.visibility</p:attrName>
                                        </p:attrNameLst>
                                      </p:cBhvr>
                                      <p:to>
                                        <p:strVal val="visible"/>
                                      </p:to>
                                    </p:set>
                                    <p:animEffect transition="in" filter="dissolve">
                                      <p:cBhvr>
                                        <p:cTn id="17" dur="500"/>
                                        <p:tgtEl>
                                          <p:spTgt spid="1495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0" y="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6" name="Picture 3"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1219200" y="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7" name="Picture 4"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0" y="114300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8" name="Picture 5"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1219200" y="114300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8" name="Rectangle 6"/>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1559" name="Text Box 7"/>
          <p:cNvSpPr txBox="1">
            <a:spLocks noChangeArrowheads="1"/>
          </p:cNvSpPr>
          <p:nvPr/>
        </p:nvSpPr>
        <p:spPr bwMode="auto">
          <a:xfrm>
            <a:off x="1665288" y="5867400"/>
            <a:ext cx="207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1st Cent.</a:t>
            </a:r>
          </a:p>
        </p:txBody>
      </p:sp>
      <p:sp>
        <p:nvSpPr>
          <p:cNvPr id="151560" name="Text Box 8"/>
          <p:cNvSpPr txBox="1">
            <a:spLocks noChangeArrowheads="1"/>
          </p:cNvSpPr>
          <p:nvPr/>
        </p:nvSpPr>
        <p:spPr bwMode="auto">
          <a:xfrm>
            <a:off x="5249863" y="5867400"/>
            <a:ext cx="207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AD 325</a:t>
            </a:r>
          </a:p>
        </p:txBody>
      </p:sp>
      <p:sp>
        <p:nvSpPr>
          <p:cNvPr id="151561" name="Rectangle 9"/>
          <p:cNvSpPr>
            <a:spLocks noGrp="1" noChangeArrowheads="1"/>
          </p:cNvSpPr>
          <p:nvPr>
            <p:ph type="ctrTitle"/>
          </p:nvPr>
        </p:nvSpPr>
        <p:spPr>
          <a:xfrm>
            <a:off x="762000" y="-76200"/>
            <a:ext cx="7772400" cy="914400"/>
          </a:xfrm>
        </p:spPr>
        <p:txBody>
          <a:bodyPr/>
          <a:lstStyle/>
          <a:p>
            <a:pPr algn="r" eaLnBrk="1" hangingPunct="1">
              <a:defRPr/>
            </a:pPr>
            <a:r>
              <a:rPr lang="en-US" smtClean="0">
                <a:cs typeface="+mj-cs"/>
              </a:rPr>
              <a:t>Smearing History</a:t>
            </a:r>
          </a:p>
        </p:txBody>
      </p:sp>
      <p:sp>
        <p:nvSpPr>
          <p:cNvPr id="151562" name="Freeform 10"/>
          <p:cNvSpPr>
            <a:spLocks/>
          </p:cNvSpPr>
          <p:nvPr/>
        </p:nvSpPr>
        <p:spPr bwMode="auto">
          <a:xfrm>
            <a:off x="263525" y="193675"/>
            <a:ext cx="1473200" cy="1566863"/>
          </a:xfrm>
          <a:custGeom>
            <a:avLst/>
            <a:gdLst>
              <a:gd name="T0" fmla="*/ 0 w 928"/>
              <a:gd name="T1" fmla="*/ 987 h 987"/>
              <a:gd name="T2" fmla="*/ 487 w 928"/>
              <a:gd name="T3" fmla="*/ 279 h 987"/>
              <a:gd name="T4" fmla="*/ 616 w 928"/>
              <a:gd name="T5" fmla="*/ 196 h 987"/>
              <a:gd name="T6" fmla="*/ 882 w 928"/>
              <a:gd name="T7" fmla="*/ 58 h 987"/>
              <a:gd name="T8" fmla="*/ 928 w 928"/>
              <a:gd name="T9" fmla="*/ 3 h 987"/>
            </a:gdLst>
            <a:ahLst/>
            <a:cxnLst>
              <a:cxn ang="0">
                <a:pos x="T0" y="T1"/>
              </a:cxn>
              <a:cxn ang="0">
                <a:pos x="T2" y="T3"/>
              </a:cxn>
              <a:cxn ang="0">
                <a:pos x="T4" y="T5"/>
              </a:cxn>
              <a:cxn ang="0">
                <a:pos x="T6" y="T7"/>
              </a:cxn>
              <a:cxn ang="0">
                <a:pos x="T8" y="T9"/>
              </a:cxn>
            </a:cxnLst>
            <a:rect l="0" t="0" r="r" b="b"/>
            <a:pathLst>
              <a:path w="928" h="987">
                <a:moveTo>
                  <a:pt x="0" y="987"/>
                </a:moveTo>
                <a:cubicBezTo>
                  <a:pt x="101" y="786"/>
                  <a:pt x="242" y="397"/>
                  <a:pt x="487" y="279"/>
                </a:cubicBezTo>
                <a:cubicBezTo>
                  <a:pt x="526" y="225"/>
                  <a:pt x="553" y="232"/>
                  <a:pt x="616" y="196"/>
                </a:cubicBezTo>
                <a:cubicBezTo>
                  <a:pt x="703" y="145"/>
                  <a:pt x="798" y="113"/>
                  <a:pt x="882" y="58"/>
                </a:cubicBezTo>
                <a:cubicBezTo>
                  <a:pt x="920" y="0"/>
                  <a:pt x="896" y="3"/>
                  <a:pt x="928" y="3"/>
                </a:cubicBezTo>
              </a:path>
            </a:pathLst>
          </a:custGeom>
          <a:noFill/>
          <a:ln w="76200" cmpd="sng">
            <a:solidFill>
              <a:srgbClr val="FA002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1563" name="Freeform 11"/>
          <p:cNvSpPr>
            <a:spLocks/>
          </p:cNvSpPr>
          <p:nvPr/>
        </p:nvSpPr>
        <p:spPr bwMode="auto">
          <a:xfrm>
            <a:off x="407988" y="-152400"/>
            <a:ext cx="1884362" cy="2351088"/>
          </a:xfrm>
          <a:custGeom>
            <a:avLst/>
            <a:gdLst>
              <a:gd name="T0" fmla="*/ 0 w 1187"/>
              <a:gd name="T1" fmla="*/ 1481 h 1481"/>
              <a:gd name="T2" fmla="*/ 184 w 1187"/>
              <a:gd name="T3" fmla="*/ 1205 h 1481"/>
              <a:gd name="T4" fmla="*/ 341 w 1187"/>
              <a:gd name="T5" fmla="*/ 1012 h 1481"/>
              <a:gd name="T6" fmla="*/ 525 w 1187"/>
              <a:gd name="T7" fmla="*/ 800 h 1481"/>
              <a:gd name="T8" fmla="*/ 745 w 1187"/>
              <a:gd name="T9" fmla="*/ 773 h 1481"/>
              <a:gd name="T10" fmla="*/ 865 w 1187"/>
              <a:gd name="T11" fmla="*/ 570 h 1481"/>
              <a:gd name="T12" fmla="*/ 902 w 1187"/>
              <a:gd name="T13" fmla="*/ 524 h 1481"/>
              <a:gd name="T14" fmla="*/ 984 w 1187"/>
              <a:gd name="T15" fmla="*/ 460 h 1481"/>
              <a:gd name="T16" fmla="*/ 1113 w 1187"/>
              <a:gd name="T17" fmla="*/ 442 h 1481"/>
              <a:gd name="T18" fmla="*/ 1150 w 1187"/>
              <a:gd name="T19" fmla="*/ 202 h 1481"/>
              <a:gd name="T20" fmla="*/ 1187 w 1187"/>
              <a:gd name="T21" fmla="*/ 0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7" h="1481">
                <a:moveTo>
                  <a:pt x="0" y="1481"/>
                </a:moveTo>
                <a:cubicBezTo>
                  <a:pt x="93" y="1409"/>
                  <a:pt x="112" y="1298"/>
                  <a:pt x="184" y="1205"/>
                </a:cubicBezTo>
                <a:cubicBezTo>
                  <a:pt x="234" y="1138"/>
                  <a:pt x="293" y="1081"/>
                  <a:pt x="341" y="1012"/>
                </a:cubicBezTo>
                <a:cubicBezTo>
                  <a:pt x="390" y="940"/>
                  <a:pt x="440" y="837"/>
                  <a:pt x="525" y="800"/>
                </a:cubicBezTo>
                <a:cubicBezTo>
                  <a:pt x="586" y="772"/>
                  <a:pt x="678" y="780"/>
                  <a:pt x="745" y="773"/>
                </a:cubicBezTo>
                <a:cubicBezTo>
                  <a:pt x="836" y="710"/>
                  <a:pt x="815" y="649"/>
                  <a:pt x="865" y="570"/>
                </a:cubicBezTo>
                <a:cubicBezTo>
                  <a:pt x="875" y="553"/>
                  <a:pt x="889" y="539"/>
                  <a:pt x="902" y="524"/>
                </a:cubicBezTo>
                <a:cubicBezTo>
                  <a:pt x="916" y="480"/>
                  <a:pt x="932" y="467"/>
                  <a:pt x="984" y="460"/>
                </a:cubicBezTo>
                <a:cubicBezTo>
                  <a:pt x="1027" y="454"/>
                  <a:pt x="1113" y="442"/>
                  <a:pt x="1113" y="442"/>
                </a:cubicBezTo>
                <a:cubicBezTo>
                  <a:pt x="1150" y="368"/>
                  <a:pt x="1138" y="282"/>
                  <a:pt x="1150" y="202"/>
                </a:cubicBezTo>
                <a:cubicBezTo>
                  <a:pt x="1159" y="134"/>
                  <a:pt x="1187" y="68"/>
                  <a:pt x="1187" y="0"/>
                </a:cubicBezTo>
              </a:path>
            </a:pathLst>
          </a:custGeom>
          <a:noFill/>
          <a:ln w="76200" cmpd="sng">
            <a:solidFill>
              <a:srgbClr val="FA002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1564" name="Text Box 12"/>
          <p:cNvSpPr txBox="1">
            <a:spLocks noChangeArrowheads="1"/>
          </p:cNvSpPr>
          <p:nvPr/>
        </p:nvSpPr>
        <p:spPr bwMode="auto">
          <a:xfrm>
            <a:off x="1709738" y="3810000"/>
            <a:ext cx="1981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Matthew</a:t>
            </a:r>
          </a:p>
          <a:p>
            <a:pPr algn="ctr">
              <a:defRPr/>
            </a:pPr>
            <a:r>
              <a:rPr lang="en-US" b="1"/>
              <a:t>Mark</a:t>
            </a:r>
          </a:p>
          <a:p>
            <a:pPr algn="ctr">
              <a:defRPr/>
            </a:pPr>
            <a:r>
              <a:rPr lang="en-US" b="1"/>
              <a:t>Luke</a:t>
            </a:r>
          </a:p>
          <a:p>
            <a:pPr algn="ctr">
              <a:defRPr/>
            </a:pPr>
            <a:r>
              <a:rPr lang="en-US" b="1"/>
              <a:t>John</a:t>
            </a:r>
          </a:p>
        </p:txBody>
      </p:sp>
      <p:sp>
        <p:nvSpPr>
          <p:cNvPr id="151565" name="Text Box 13"/>
          <p:cNvSpPr txBox="1">
            <a:spLocks noChangeArrowheads="1"/>
          </p:cNvSpPr>
          <p:nvPr/>
        </p:nvSpPr>
        <p:spPr bwMode="auto">
          <a:xfrm>
            <a:off x="4572000" y="62484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Council of Nicaea</a:t>
            </a:r>
          </a:p>
        </p:txBody>
      </p:sp>
      <p:sp>
        <p:nvSpPr>
          <p:cNvPr id="151566" name="Text Box 14"/>
          <p:cNvSpPr txBox="1">
            <a:spLocks noChangeArrowheads="1"/>
          </p:cNvSpPr>
          <p:nvPr/>
        </p:nvSpPr>
        <p:spPr bwMode="auto">
          <a:xfrm rot="-709062">
            <a:off x="3581400" y="3994150"/>
            <a:ext cx="2132013" cy="1187450"/>
          </a:xfrm>
          <a:prstGeom prst="rect">
            <a:avLst/>
          </a:prstGeom>
          <a:solidFill>
            <a:srgbClr val="C700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18 Heretical Gospels Written</a:t>
            </a:r>
          </a:p>
        </p:txBody>
      </p:sp>
      <p:sp>
        <p:nvSpPr>
          <p:cNvPr id="151567" name="Text Box 15"/>
          <p:cNvSpPr txBox="1">
            <a:spLocks noChangeArrowheads="1"/>
          </p:cNvSpPr>
          <p:nvPr/>
        </p:nvSpPr>
        <p:spPr bwMode="auto">
          <a:xfrm>
            <a:off x="1824038" y="2201863"/>
            <a:ext cx="1752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Supposed 80 Gospels!</a:t>
            </a:r>
          </a:p>
        </p:txBody>
      </p:sp>
      <p:sp>
        <p:nvSpPr>
          <p:cNvPr id="151568" name="Text Box 16"/>
          <p:cNvSpPr txBox="1">
            <a:spLocks noChangeArrowheads="1"/>
          </p:cNvSpPr>
          <p:nvPr/>
        </p:nvSpPr>
        <p:spPr bwMode="auto">
          <a:xfrm>
            <a:off x="5295900" y="2019300"/>
            <a:ext cx="1981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Matthew</a:t>
            </a:r>
          </a:p>
          <a:p>
            <a:pPr algn="ctr">
              <a:defRPr/>
            </a:pPr>
            <a:r>
              <a:rPr lang="en-US" b="1"/>
              <a:t>Mark</a:t>
            </a:r>
          </a:p>
          <a:p>
            <a:pPr algn="ctr">
              <a:defRPr/>
            </a:pPr>
            <a:r>
              <a:rPr lang="en-US" b="1"/>
              <a:t>Luke</a:t>
            </a:r>
          </a:p>
          <a:p>
            <a:pPr algn="ctr">
              <a:defRPr/>
            </a:pPr>
            <a:r>
              <a:rPr lang="en-US" b="1"/>
              <a:t>John</a:t>
            </a:r>
          </a:p>
        </p:txBody>
      </p:sp>
      <p:sp>
        <p:nvSpPr>
          <p:cNvPr id="151569" name="Line 17"/>
          <p:cNvSpPr>
            <a:spLocks noChangeShapeType="1"/>
          </p:cNvSpPr>
          <p:nvPr/>
        </p:nvSpPr>
        <p:spPr bwMode="auto">
          <a:xfrm>
            <a:off x="-304800" y="3733800"/>
            <a:ext cx="9677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0001" name="WordArt 18" descr="Narrow vertical"/>
          <p:cNvSpPr>
            <a:spLocks noChangeArrowheads="1" noChangeShapeType="1" noTextEdit="1"/>
          </p:cNvSpPr>
          <p:nvPr/>
        </p:nvSpPr>
        <p:spPr bwMode="auto">
          <a:xfrm>
            <a:off x="0" y="1828800"/>
            <a:ext cx="1625600" cy="1711325"/>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Arial Black"/>
                <a:ea typeface="Arial Black"/>
                <a:cs typeface="Arial Black"/>
              </a:rPr>
              <a:t>Brown</a:t>
            </a:r>
          </a:p>
          <a:p>
            <a:pPr algn="ctr"/>
            <a:r>
              <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Arial Black"/>
                <a:ea typeface="Arial Black"/>
                <a:cs typeface="Arial Black"/>
              </a:rPr>
              <a:t>"Gospel"</a:t>
            </a:r>
          </a:p>
        </p:txBody>
      </p:sp>
      <p:sp>
        <p:nvSpPr>
          <p:cNvPr id="170002" name="WordArt 19"/>
          <p:cNvSpPr>
            <a:spLocks noChangeArrowheads="1" noChangeShapeType="1" noTextEdit="1"/>
          </p:cNvSpPr>
          <p:nvPr/>
        </p:nvSpPr>
        <p:spPr bwMode="auto">
          <a:xfrm>
            <a:off x="0" y="3962400"/>
            <a:ext cx="1295400" cy="12954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Arial Black"/>
                <a:ea typeface="Arial Black"/>
                <a:cs typeface="Arial Black"/>
              </a:rPr>
              <a:t>Gospel</a:t>
            </a:r>
          </a:p>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Arial Black"/>
                <a:ea typeface="Arial Black"/>
                <a:cs typeface="Arial Black"/>
              </a:rPr>
              <a:t>Truth</a:t>
            </a:r>
          </a:p>
        </p:txBody>
      </p:sp>
      <p:grpSp>
        <p:nvGrpSpPr>
          <p:cNvPr id="151572" name="Group 20"/>
          <p:cNvGrpSpPr>
            <a:grpSpLocks/>
          </p:cNvGrpSpPr>
          <p:nvPr/>
        </p:nvGrpSpPr>
        <p:grpSpPr bwMode="auto">
          <a:xfrm>
            <a:off x="6781800" y="1981200"/>
            <a:ext cx="2209800" cy="1646238"/>
            <a:chOff x="4272" y="1344"/>
            <a:chExt cx="1392" cy="1037"/>
          </a:xfrm>
        </p:grpSpPr>
        <p:sp>
          <p:nvSpPr>
            <p:cNvPr id="151573" name="Text Box 21"/>
            <p:cNvSpPr txBox="1">
              <a:spLocks noChangeArrowheads="1"/>
            </p:cNvSpPr>
            <p:nvPr/>
          </p:nvSpPr>
          <p:spPr bwMode="auto">
            <a:xfrm>
              <a:off x="4512" y="1392"/>
              <a:ext cx="1152"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dirty="0"/>
                <a:t>Selected for their </a:t>
              </a:r>
              <a:r>
                <a:rPr lang="en-US" altLang="ja-JP" b="1" dirty="0"/>
                <a:t>"</a:t>
              </a:r>
              <a:r>
                <a:rPr lang="en-US" b="1" dirty="0"/>
                <a:t>Male Bias</a:t>
              </a:r>
              <a:r>
                <a:rPr lang="en-US" altLang="ja-JP" b="1" dirty="0"/>
                <a:t>"</a:t>
              </a:r>
              <a:endParaRPr lang="en-US" b="1" dirty="0"/>
            </a:p>
          </p:txBody>
        </p:sp>
        <p:sp>
          <p:nvSpPr>
            <p:cNvPr id="151574" name="AutoShape 22"/>
            <p:cNvSpPr>
              <a:spLocks/>
            </p:cNvSpPr>
            <p:nvPr/>
          </p:nvSpPr>
          <p:spPr bwMode="auto">
            <a:xfrm>
              <a:off x="4272" y="1344"/>
              <a:ext cx="384" cy="1008"/>
            </a:xfrm>
            <a:prstGeom prst="rightBrace">
              <a:avLst>
                <a:gd name="adj1" fmla="val 21875"/>
                <a:gd name="adj2" fmla="val 50000"/>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51563"/>
                                        </p:tgtEl>
                                        <p:attrNameLst>
                                          <p:attrName>style.visibility</p:attrName>
                                        </p:attrNameLst>
                                      </p:cBhvr>
                                      <p:to>
                                        <p:strVal val="visible"/>
                                      </p:to>
                                    </p:set>
                                    <p:animEffect transition="in" filter="wipe(down)">
                                      <p:cBhvr>
                                        <p:cTn id="7" dur="500"/>
                                        <p:tgtEl>
                                          <p:spTgt spid="151563"/>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51562"/>
                                        </p:tgtEl>
                                        <p:attrNameLst>
                                          <p:attrName>style.visibility</p:attrName>
                                        </p:attrNameLst>
                                      </p:cBhvr>
                                      <p:to>
                                        <p:strVal val="visible"/>
                                      </p:to>
                                    </p:set>
                                    <p:animEffect transition="in" filter="wipe(down)">
                                      <p:cBhvr>
                                        <p:cTn id="11" dur="500"/>
                                        <p:tgtEl>
                                          <p:spTgt spid="1515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51567"/>
                                        </p:tgtEl>
                                        <p:attrNameLst>
                                          <p:attrName>style.visibility</p:attrName>
                                        </p:attrNameLst>
                                      </p:cBhvr>
                                      <p:to>
                                        <p:strVal val="visible"/>
                                      </p:to>
                                    </p:set>
                                    <p:animEffect transition="in" filter="fade">
                                      <p:cBhvr>
                                        <p:cTn id="16" dur="1000"/>
                                        <p:tgtEl>
                                          <p:spTgt spid="151567"/>
                                        </p:tgtEl>
                                      </p:cBhvr>
                                    </p:animEffect>
                                    <p:anim calcmode="lin" valueType="num">
                                      <p:cBhvr>
                                        <p:cTn id="17" dur="1000" fill="hold"/>
                                        <p:tgtEl>
                                          <p:spTgt spid="151567"/>
                                        </p:tgtEl>
                                        <p:attrNameLst>
                                          <p:attrName>ppt_x</p:attrName>
                                        </p:attrNameLst>
                                      </p:cBhvr>
                                      <p:tavLst>
                                        <p:tav tm="0">
                                          <p:val>
                                            <p:strVal val="#ppt_x"/>
                                          </p:val>
                                        </p:tav>
                                        <p:tav tm="100000">
                                          <p:val>
                                            <p:strVal val="#ppt_x"/>
                                          </p:val>
                                        </p:tav>
                                      </p:tavLst>
                                    </p:anim>
                                    <p:anim calcmode="lin" valueType="num">
                                      <p:cBhvr>
                                        <p:cTn id="18" dur="1000" fill="hold"/>
                                        <p:tgtEl>
                                          <p:spTgt spid="151567"/>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1568"/>
                                        </p:tgtEl>
                                        <p:attrNameLst>
                                          <p:attrName>style.visibility</p:attrName>
                                        </p:attrNameLst>
                                      </p:cBhvr>
                                      <p:to>
                                        <p:strVal val="visible"/>
                                      </p:to>
                                    </p:set>
                                    <p:animEffect transition="in" filter="fade">
                                      <p:cBhvr>
                                        <p:cTn id="23" dur="1000"/>
                                        <p:tgtEl>
                                          <p:spTgt spid="151568"/>
                                        </p:tgtEl>
                                      </p:cBhvr>
                                    </p:animEffect>
                                    <p:anim calcmode="lin" valueType="num">
                                      <p:cBhvr>
                                        <p:cTn id="24" dur="1000" fill="hold"/>
                                        <p:tgtEl>
                                          <p:spTgt spid="151568"/>
                                        </p:tgtEl>
                                        <p:attrNameLst>
                                          <p:attrName>ppt_x</p:attrName>
                                        </p:attrNameLst>
                                      </p:cBhvr>
                                      <p:tavLst>
                                        <p:tav tm="0">
                                          <p:val>
                                            <p:strVal val="#ppt_x"/>
                                          </p:val>
                                        </p:tav>
                                        <p:tav tm="100000">
                                          <p:val>
                                            <p:strVal val="#ppt_x"/>
                                          </p:val>
                                        </p:tav>
                                      </p:tavLst>
                                    </p:anim>
                                    <p:anim calcmode="lin" valueType="num">
                                      <p:cBhvr>
                                        <p:cTn id="25" dur="1000" fill="hold"/>
                                        <p:tgtEl>
                                          <p:spTgt spid="151568"/>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51572"/>
                                        </p:tgtEl>
                                        <p:attrNameLst>
                                          <p:attrName>style.visibility</p:attrName>
                                        </p:attrNameLst>
                                      </p:cBhvr>
                                      <p:to>
                                        <p:strVal val="visible"/>
                                      </p:to>
                                    </p:set>
                                    <p:animEffect transition="in" filter="wipe(left)">
                                      <p:cBhvr>
                                        <p:cTn id="30" dur="500"/>
                                        <p:tgtEl>
                                          <p:spTgt spid="15157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1564"/>
                                        </p:tgtEl>
                                        <p:attrNameLst>
                                          <p:attrName>style.visibility</p:attrName>
                                        </p:attrNameLst>
                                      </p:cBhvr>
                                      <p:to>
                                        <p:strVal val="visible"/>
                                      </p:to>
                                    </p:set>
                                    <p:animEffect transition="in" filter="fade">
                                      <p:cBhvr>
                                        <p:cTn id="35" dur="1000"/>
                                        <p:tgtEl>
                                          <p:spTgt spid="151564"/>
                                        </p:tgtEl>
                                      </p:cBhvr>
                                    </p:animEffect>
                                    <p:anim calcmode="lin" valueType="num">
                                      <p:cBhvr>
                                        <p:cTn id="36" dur="1000" fill="hold"/>
                                        <p:tgtEl>
                                          <p:spTgt spid="151564"/>
                                        </p:tgtEl>
                                        <p:attrNameLst>
                                          <p:attrName>ppt_x</p:attrName>
                                        </p:attrNameLst>
                                      </p:cBhvr>
                                      <p:tavLst>
                                        <p:tav tm="0">
                                          <p:val>
                                            <p:strVal val="#ppt_x"/>
                                          </p:val>
                                        </p:tav>
                                        <p:tav tm="100000">
                                          <p:val>
                                            <p:strVal val="#ppt_x"/>
                                          </p:val>
                                        </p:tav>
                                      </p:tavLst>
                                    </p:anim>
                                    <p:anim calcmode="lin" valueType="num">
                                      <p:cBhvr>
                                        <p:cTn id="37" dur="1000" fill="hold"/>
                                        <p:tgtEl>
                                          <p:spTgt spid="151564"/>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151566"/>
                                        </p:tgtEl>
                                        <p:attrNameLst>
                                          <p:attrName>style.visibility</p:attrName>
                                        </p:attrNameLst>
                                      </p:cBhvr>
                                      <p:to>
                                        <p:strVal val="visible"/>
                                      </p:to>
                                    </p:set>
                                    <p:animEffect transition="in" filter="wipe(down)">
                                      <p:cBhvr>
                                        <p:cTn id="41" dur="500"/>
                                        <p:tgtEl>
                                          <p:spTgt spid="151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4" grpId="0"/>
      <p:bldP spid="151566" grpId="0" animBg="1"/>
      <p:bldP spid="151567" grpId="0"/>
      <p:bldP spid="15156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2" descr="00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5" name="Rectangle 3"/>
          <p:cNvSpPr>
            <a:spLocks noGrp="1" noChangeArrowheads="1"/>
          </p:cNvSpPr>
          <p:nvPr>
            <p:ph type="title"/>
          </p:nvPr>
        </p:nvSpPr>
        <p:spPr>
          <a:xfrm>
            <a:off x="838200" y="274638"/>
            <a:ext cx="7772400" cy="4602162"/>
          </a:xfrm>
          <a:effectLst>
            <a:outerShdw blurRad="63500" dist="107763" dir="2700000" algn="ctr" rotWithShape="0">
              <a:srgbClr val="000000">
                <a:alpha val="74998"/>
              </a:srgbClr>
            </a:outerShdw>
          </a:effectLst>
        </p:spPr>
        <p:txBody>
          <a:bodyPr/>
          <a:lstStyle/>
          <a:p>
            <a:pPr eaLnBrk="1" hangingPunct="1">
              <a:defRPr/>
            </a:pPr>
            <a:r>
              <a:rPr lang="en-US" sz="6600" b="1" smtClean="0">
                <a:solidFill>
                  <a:schemeClr val="bg1"/>
                </a:solidFill>
              </a:rPr>
              <a:t>II. God Guided the Development of the Canon.</a:t>
            </a:r>
            <a:endParaRPr lang="en-US" sz="8000" smtClean="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2"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r="11505" b="36986"/>
          <a:stretch>
            <a:fillRect/>
          </a:stretch>
        </p:blipFill>
        <p:spPr bwMode="auto">
          <a:xfrm>
            <a:off x="0" y="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58" name="Picture 3"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r="11505" b="36986"/>
          <a:stretch>
            <a:fillRect/>
          </a:stretch>
        </p:blipFill>
        <p:spPr bwMode="auto">
          <a:xfrm>
            <a:off x="1219200" y="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59" name="Picture 4"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r="11505" b="36986"/>
          <a:stretch>
            <a:fillRect/>
          </a:stretch>
        </p:blipFill>
        <p:spPr bwMode="auto">
          <a:xfrm>
            <a:off x="0" y="114300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0" name="Picture 5"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r="11505" b="36986"/>
          <a:stretch>
            <a:fillRect/>
          </a:stretch>
        </p:blipFill>
        <p:spPr bwMode="auto">
          <a:xfrm>
            <a:off x="1219200" y="114300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6" name="Rectangle 6"/>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3607" name="Text Box 7"/>
          <p:cNvSpPr txBox="1">
            <a:spLocks noChangeArrowheads="1"/>
          </p:cNvSpPr>
          <p:nvPr/>
        </p:nvSpPr>
        <p:spPr bwMode="auto">
          <a:xfrm>
            <a:off x="0" y="5791200"/>
            <a:ext cx="121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1st Cent.</a:t>
            </a:r>
          </a:p>
        </p:txBody>
      </p:sp>
      <p:sp>
        <p:nvSpPr>
          <p:cNvPr id="153608" name="Text Box 8"/>
          <p:cNvSpPr txBox="1">
            <a:spLocks noChangeArrowheads="1"/>
          </p:cNvSpPr>
          <p:nvPr/>
        </p:nvSpPr>
        <p:spPr bwMode="auto">
          <a:xfrm>
            <a:off x="6621463" y="5867400"/>
            <a:ext cx="207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AD 325</a:t>
            </a:r>
          </a:p>
        </p:txBody>
      </p:sp>
      <p:sp>
        <p:nvSpPr>
          <p:cNvPr id="153609" name="Rectangle 9"/>
          <p:cNvSpPr>
            <a:spLocks noGrp="1" noChangeArrowheads="1"/>
          </p:cNvSpPr>
          <p:nvPr>
            <p:ph type="ctrTitle"/>
          </p:nvPr>
        </p:nvSpPr>
        <p:spPr>
          <a:xfrm>
            <a:off x="762000" y="-76200"/>
            <a:ext cx="7772400" cy="838200"/>
          </a:xfrm>
        </p:spPr>
        <p:txBody>
          <a:bodyPr/>
          <a:lstStyle/>
          <a:p>
            <a:pPr algn="r" eaLnBrk="1" hangingPunct="1">
              <a:defRPr/>
            </a:pPr>
            <a:r>
              <a:rPr lang="en-US" smtClean="0">
                <a:cs typeface="+mj-cs"/>
              </a:rPr>
              <a:t>Clearing History</a:t>
            </a:r>
          </a:p>
        </p:txBody>
      </p:sp>
      <p:sp>
        <p:nvSpPr>
          <p:cNvPr id="153610" name="Text Box 10"/>
          <p:cNvSpPr txBox="1">
            <a:spLocks noChangeArrowheads="1"/>
          </p:cNvSpPr>
          <p:nvPr/>
        </p:nvSpPr>
        <p:spPr bwMode="auto">
          <a:xfrm>
            <a:off x="-304800" y="4010025"/>
            <a:ext cx="1981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Matthew</a:t>
            </a:r>
          </a:p>
          <a:p>
            <a:pPr algn="ctr">
              <a:defRPr/>
            </a:pPr>
            <a:r>
              <a:rPr lang="en-US" b="1"/>
              <a:t>Mark</a:t>
            </a:r>
          </a:p>
          <a:p>
            <a:pPr algn="ctr">
              <a:defRPr/>
            </a:pPr>
            <a:r>
              <a:rPr lang="en-US" b="1"/>
              <a:t>Luke</a:t>
            </a:r>
          </a:p>
          <a:p>
            <a:pPr algn="ctr">
              <a:defRPr/>
            </a:pPr>
            <a:r>
              <a:rPr lang="en-US" b="1"/>
              <a:t>John</a:t>
            </a:r>
          </a:p>
        </p:txBody>
      </p:sp>
      <p:sp>
        <p:nvSpPr>
          <p:cNvPr id="153611" name="Text Box 11"/>
          <p:cNvSpPr txBox="1">
            <a:spLocks noChangeArrowheads="1"/>
          </p:cNvSpPr>
          <p:nvPr/>
        </p:nvSpPr>
        <p:spPr bwMode="auto">
          <a:xfrm>
            <a:off x="5715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Council of Nicaea</a:t>
            </a:r>
          </a:p>
        </p:txBody>
      </p:sp>
      <p:sp>
        <p:nvSpPr>
          <p:cNvPr id="153612" name="Line 12"/>
          <p:cNvSpPr>
            <a:spLocks noChangeShapeType="1"/>
          </p:cNvSpPr>
          <p:nvPr/>
        </p:nvSpPr>
        <p:spPr bwMode="auto">
          <a:xfrm>
            <a:off x="-304800" y="3933825"/>
            <a:ext cx="9677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3613" name="Text Box 13"/>
          <p:cNvSpPr txBox="1">
            <a:spLocks noChangeArrowheads="1"/>
          </p:cNvSpPr>
          <p:nvPr/>
        </p:nvSpPr>
        <p:spPr bwMode="auto">
          <a:xfrm>
            <a:off x="3733800" y="914400"/>
            <a:ext cx="207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Individuals</a:t>
            </a:r>
          </a:p>
        </p:txBody>
      </p:sp>
      <p:sp>
        <p:nvSpPr>
          <p:cNvPr id="153614" name="Text Box 14"/>
          <p:cNvSpPr txBox="1">
            <a:spLocks noChangeArrowheads="1"/>
          </p:cNvSpPr>
          <p:nvPr/>
        </p:nvSpPr>
        <p:spPr bwMode="auto">
          <a:xfrm rot="-2783676">
            <a:off x="1069976" y="1898650"/>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Pseudo-Barnabas (70-130)</a:t>
            </a:r>
          </a:p>
        </p:txBody>
      </p:sp>
      <p:sp>
        <p:nvSpPr>
          <p:cNvPr id="153615" name="Text Box 15"/>
          <p:cNvSpPr txBox="1">
            <a:spLocks noChangeArrowheads="1"/>
          </p:cNvSpPr>
          <p:nvPr/>
        </p:nvSpPr>
        <p:spPr bwMode="auto">
          <a:xfrm>
            <a:off x="76200" y="22860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t>X= Citation </a:t>
            </a:r>
            <a:br>
              <a:rPr lang="en-US" sz="1800" b="1"/>
            </a:br>
            <a:r>
              <a:rPr lang="en-US" sz="1800" b="1"/>
              <a:t>or allusion</a:t>
            </a:r>
          </a:p>
        </p:txBody>
      </p:sp>
      <p:sp>
        <p:nvSpPr>
          <p:cNvPr id="153616" name="Text Box 16"/>
          <p:cNvSpPr txBox="1">
            <a:spLocks noChangeArrowheads="1"/>
          </p:cNvSpPr>
          <p:nvPr/>
        </p:nvSpPr>
        <p:spPr bwMode="auto">
          <a:xfrm>
            <a:off x="76200" y="29718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t>O= Named </a:t>
            </a:r>
            <a:br>
              <a:rPr lang="en-US" sz="1800" b="1"/>
            </a:br>
            <a:r>
              <a:rPr lang="en-US" sz="1800" b="1"/>
              <a:t>as authentic</a:t>
            </a:r>
          </a:p>
        </p:txBody>
      </p:sp>
      <p:sp>
        <p:nvSpPr>
          <p:cNvPr id="153617" name="Text Box 17"/>
          <p:cNvSpPr txBox="1">
            <a:spLocks noChangeArrowheads="1"/>
          </p:cNvSpPr>
          <p:nvPr/>
        </p:nvSpPr>
        <p:spPr bwMode="auto">
          <a:xfrm>
            <a:off x="1403350" y="4027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53618" name="Text Box 18"/>
          <p:cNvSpPr txBox="1">
            <a:spLocks noChangeArrowheads="1"/>
          </p:cNvSpPr>
          <p:nvPr/>
        </p:nvSpPr>
        <p:spPr bwMode="auto">
          <a:xfrm>
            <a:off x="1403350" y="4408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53619" name="Text Box 19"/>
          <p:cNvSpPr txBox="1">
            <a:spLocks noChangeArrowheads="1"/>
          </p:cNvSpPr>
          <p:nvPr/>
        </p:nvSpPr>
        <p:spPr bwMode="auto">
          <a:xfrm>
            <a:off x="1403350" y="47386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53620" name="Text Box 20"/>
          <p:cNvSpPr txBox="1">
            <a:spLocks noChangeArrowheads="1"/>
          </p:cNvSpPr>
          <p:nvPr/>
        </p:nvSpPr>
        <p:spPr bwMode="auto">
          <a:xfrm rot="-2783676">
            <a:off x="1420813" y="1898650"/>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Clement of Rome (95-97)</a:t>
            </a:r>
          </a:p>
        </p:txBody>
      </p:sp>
      <p:sp>
        <p:nvSpPr>
          <p:cNvPr id="153621" name="Text Box 21"/>
          <p:cNvSpPr txBox="1">
            <a:spLocks noChangeArrowheads="1"/>
          </p:cNvSpPr>
          <p:nvPr/>
        </p:nvSpPr>
        <p:spPr bwMode="auto">
          <a:xfrm>
            <a:off x="1762125" y="4027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53622" name="Text Box 22"/>
          <p:cNvSpPr txBox="1">
            <a:spLocks noChangeArrowheads="1"/>
          </p:cNvSpPr>
          <p:nvPr/>
        </p:nvSpPr>
        <p:spPr bwMode="auto">
          <a:xfrm>
            <a:off x="1762125" y="510222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53623" name="Text Box 23"/>
          <p:cNvSpPr txBox="1">
            <a:spLocks noChangeArrowheads="1"/>
          </p:cNvSpPr>
          <p:nvPr/>
        </p:nvSpPr>
        <p:spPr bwMode="auto">
          <a:xfrm rot="-2783676">
            <a:off x="1770063" y="1898650"/>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Polycarp (110-150)</a:t>
            </a:r>
          </a:p>
        </p:txBody>
      </p:sp>
      <p:sp>
        <p:nvSpPr>
          <p:cNvPr id="153624" name="Text Box 24"/>
          <p:cNvSpPr txBox="1">
            <a:spLocks noChangeArrowheads="1"/>
          </p:cNvSpPr>
          <p:nvPr/>
        </p:nvSpPr>
        <p:spPr bwMode="auto">
          <a:xfrm>
            <a:off x="2130425" y="4027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53625" name="Text Box 25"/>
          <p:cNvSpPr txBox="1">
            <a:spLocks noChangeArrowheads="1"/>
          </p:cNvSpPr>
          <p:nvPr/>
        </p:nvSpPr>
        <p:spPr bwMode="auto">
          <a:xfrm>
            <a:off x="2130425" y="4408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53626" name="Text Box 26"/>
          <p:cNvSpPr txBox="1">
            <a:spLocks noChangeArrowheads="1"/>
          </p:cNvSpPr>
          <p:nvPr/>
        </p:nvSpPr>
        <p:spPr bwMode="auto">
          <a:xfrm>
            <a:off x="2130425" y="47386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53627" name="Text Box 27"/>
          <p:cNvSpPr txBox="1">
            <a:spLocks noChangeArrowheads="1"/>
          </p:cNvSpPr>
          <p:nvPr/>
        </p:nvSpPr>
        <p:spPr bwMode="auto">
          <a:xfrm>
            <a:off x="2130425" y="510222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53628" name="Text Box 28"/>
          <p:cNvSpPr txBox="1">
            <a:spLocks noChangeArrowheads="1"/>
          </p:cNvSpPr>
          <p:nvPr/>
        </p:nvSpPr>
        <p:spPr bwMode="auto">
          <a:xfrm rot="-2783676">
            <a:off x="1873251" y="2149475"/>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Hermas (115-140)</a:t>
            </a:r>
          </a:p>
        </p:txBody>
      </p:sp>
      <p:sp>
        <p:nvSpPr>
          <p:cNvPr id="153629" name="Text Box 29"/>
          <p:cNvSpPr txBox="1">
            <a:spLocks noChangeArrowheads="1"/>
          </p:cNvSpPr>
          <p:nvPr/>
        </p:nvSpPr>
        <p:spPr bwMode="auto">
          <a:xfrm>
            <a:off x="2486025" y="4027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53630" name="Text Box 30"/>
          <p:cNvSpPr txBox="1">
            <a:spLocks noChangeArrowheads="1"/>
          </p:cNvSpPr>
          <p:nvPr/>
        </p:nvSpPr>
        <p:spPr bwMode="auto">
          <a:xfrm>
            <a:off x="2486025" y="4408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53631" name="Text Box 31"/>
          <p:cNvSpPr txBox="1">
            <a:spLocks noChangeArrowheads="1"/>
          </p:cNvSpPr>
          <p:nvPr/>
        </p:nvSpPr>
        <p:spPr bwMode="auto">
          <a:xfrm rot="-2783676">
            <a:off x="2468563" y="1892300"/>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Didache (120-150)</a:t>
            </a:r>
          </a:p>
        </p:txBody>
      </p:sp>
      <p:sp>
        <p:nvSpPr>
          <p:cNvPr id="153632" name="Text Box 32"/>
          <p:cNvSpPr txBox="1">
            <a:spLocks noChangeArrowheads="1"/>
          </p:cNvSpPr>
          <p:nvPr/>
        </p:nvSpPr>
        <p:spPr bwMode="auto">
          <a:xfrm>
            <a:off x="2844800" y="4027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53633" name="Text Box 33"/>
          <p:cNvSpPr txBox="1">
            <a:spLocks noChangeArrowheads="1"/>
          </p:cNvSpPr>
          <p:nvPr/>
        </p:nvSpPr>
        <p:spPr bwMode="auto">
          <a:xfrm>
            <a:off x="2844800" y="47386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53634" name="Text Box 34"/>
          <p:cNvSpPr txBox="1">
            <a:spLocks noChangeArrowheads="1"/>
          </p:cNvSpPr>
          <p:nvPr/>
        </p:nvSpPr>
        <p:spPr bwMode="auto">
          <a:xfrm rot="-2783676">
            <a:off x="2879726" y="1895475"/>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Papias (130-140)</a:t>
            </a:r>
          </a:p>
        </p:txBody>
      </p:sp>
      <p:sp>
        <p:nvSpPr>
          <p:cNvPr id="153635" name="Text Box 35"/>
          <p:cNvSpPr txBox="1">
            <a:spLocks noChangeArrowheads="1"/>
          </p:cNvSpPr>
          <p:nvPr/>
        </p:nvSpPr>
        <p:spPr bwMode="auto">
          <a:xfrm>
            <a:off x="3213100" y="510222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53636" name="Text Box 36"/>
          <p:cNvSpPr txBox="1">
            <a:spLocks noChangeArrowheads="1"/>
          </p:cNvSpPr>
          <p:nvPr/>
        </p:nvSpPr>
        <p:spPr bwMode="auto">
          <a:xfrm rot="-2783676">
            <a:off x="3251201" y="1922462"/>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Irenaeus (130-202)</a:t>
            </a:r>
          </a:p>
        </p:txBody>
      </p:sp>
      <p:sp>
        <p:nvSpPr>
          <p:cNvPr id="153637" name="Text Box 37"/>
          <p:cNvSpPr txBox="1">
            <a:spLocks noChangeArrowheads="1"/>
          </p:cNvSpPr>
          <p:nvPr/>
        </p:nvSpPr>
        <p:spPr bwMode="auto">
          <a:xfrm>
            <a:off x="3605213" y="4027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O</a:t>
            </a:r>
          </a:p>
        </p:txBody>
      </p:sp>
      <p:sp>
        <p:nvSpPr>
          <p:cNvPr id="153638" name="Text Box 38"/>
          <p:cNvSpPr txBox="1">
            <a:spLocks noChangeArrowheads="1"/>
          </p:cNvSpPr>
          <p:nvPr/>
        </p:nvSpPr>
        <p:spPr bwMode="auto">
          <a:xfrm>
            <a:off x="3605213" y="4408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O</a:t>
            </a:r>
          </a:p>
        </p:txBody>
      </p:sp>
      <p:sp>
        <p:nvSpPr>
          <p:cNvPr id="153639" name="Text Box 39"/>
          <p:cNvSpPr txBox="1">
            <a:spLocks noChangeArrowheads="1"/>
          </p:cNvSpPr>
          <p:nvPr/>
        </p:nvSpPr>
        <p:spPr bwMode="auto">
          <a:xfrm>
            <a:off x="3605213" y="47386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O</a:t>
            </a:r>
          </a:p>
        </p:txBody>
      </p:sp>
      <p:sp>
        <p:nvSpPr>
          <p:cNvPr id="153640" name="Text Box 40"/>
          <p:cNvSpPr txBox="1">
            <a:spLocks noChangeArrowheads="1"/>
          </p:cNvSpPr>
          <p:nvPr/>
        </p:nvSpPr>
        <p:spPr bwMode="auto">
          <a:xfrm>
            <a:off x="3605213" y="510222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O</a:t>
            </a:r>
          </a:p>
        </p:txBody>
      </p:sp>
      <p:sp>
        <p:nvSpPr>
          <p:cNvPr id="153641" name="Text Box 41"/>
          <p:cNvSpPr txBox="1">
            <a:spLocks noChangeArrowheads="1"/>
          </p:cNvSpPr>
          <p:nvPr/>
        </p:nvSpPr>
        <p:spPr bwMode="auto">
          <a:xfrm>
            <a:off x="0" y="180975"/>
            <a:ext cx="2667000" cy="1800225"/>
          </a:xfrm>
          <a:prstGeom prst="rect">
            <a:avLst/>
          </a:prstGeom>
          <a:noFill/>
          <a:ln>
            <a:noFill/>
          </a:ln>
          <a:effectLst>
            <a:outerShdw blurRad="63500" dist="38099" dir="2700000" algn="ctr" rotWithShape="0">
              <a:srgbClr val="020009">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sz="2800" b="1"/>
              <a:t>Acceptance of the Four Gospels Before Nicaea</a:t>
            </a:r>
          </a:p>
        </p:txBody>
      </p:sp>
      <p:sp>
        <p:nvSpPr>
          <p:cNvPr id="153642" name="Text Box 42"/>
          <p:cNvSpPr txBox="1">
            <a:spLocks noChangeArrowheads="1"/>
          </p:cNvSpPr>
          <p:nvPr/>
        </p:nvSpPr>
        <p:spPr bwMode="auto">
          <a:xfrm>
            <a:off x="76200" y="6477000"/>
            <a:ext cx="609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t>Geisler &amp; Nix, </a:t>
            </a:r>
            <a:r>
              <a:rPr lang="en-US" sz="1400" b="1" i="1"/>
              <a:t>Introduction to the Bible </a:t>
            </a:r>
            <a:r>
              <a:rPr lang="en-US" sz="1400" b="1"/>
              <a:t>(Chicago: Moody, 1968) </a:t>
            </a:r>
          </a:p>
        </p:txBody>
      </p:sp>
      <p:grpSp>
        <p:nvGrpSpPr>
          <p:cNvPr id="153643" name="Group 43"/>
          <p:cNvGrpSpPr>
            <a:grpSpLocks/>
          </p:cNvGrpSpPr>
          <p:nvPr/>
        </p:nvGrpSpPr>
        <p:grpSpPr bwMode="auto">
          <a:xfrm>
            <a:off x="990600" y="4995863"/>
            <a:ext cx="1600200" cy="1481137"/>
            <a:chOff x="720" y="3168"/>
            <a:chExt cx="1008" cy="933"/>
          </a:xfrm>
        </p:grpSpPr>
        <p:sp>
          <p:nvSpPr>
            <p:cNvPr id="153644" name="AutoShape 44"/>
            <p:cNvSpPr>
              <a:spLocks noChangeArrowheads="1"/>
            </p:cNvSpPr>
            <p:nvPr/>
          </p:nvSpPr>
          <p:spPr bwMode="auto">
            <a:xfrm>
              <a:off x="768" y="3168"/>
              <a:ext cx="960" cy="912"/>
            </a:xfrm>
            <a:prstGeom prst="upArrowCallout">
              <a:avLst>
                <a:gd name="adj1" fmla="val 26316"/>
                <a:gd name="adj2" fmla="val 26316"/>
                <a:gd name="adj3" fmla="val 16667"/>
                <a:gd name="adj4" fmla="val 66667"/>
              </a:avLst>
            </a:prstGeom>
            <a:solidFill>
              <a:srgbClr val="51515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3645" name="Text Box 45"/>
            <p:cNvSpPr txBox="1">
              <a:spLocks noChangeArrowheads="1"/>
            </p:cNvSpPr>
            <p:nvPr/>
          </p:nvSpPr>
          <p:spPr bwMode="auto">
            <a:xfrm>
              <a:off x="720" y="3524"/>
              <a:ext cx="1008" cy="577"/>
            </a:xfrm>
            <a:prstGeom prst="rect">
              <a:avLst/>
            </a:prstGeom>
            <a:noFill/>
            <a:ln>
              <a:noFill/>
            </a:ln>
            <a:effectLst>
              <a:outerShdw blurRad="63500" dist="35921" dir="2700000" algn="ctr" rotWithShape="0">
                <a:srgbClr val="020009">
                  <a:alpha val="74998"/>
                </a:srgbClr>
              </a:outerShdw>
            </a:effectLst>
            <a:extLst>
              <a:ext uri="{909E8E84-426E-40dd-AFC4-6F175D3DCCD1}">
                <a14:hiddenFill xmlns:a14="http://schemas.microsoft.com/office/drawing/2010/main">
                  <a:solidFill>
                    <a:srgbClr val="51515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sz="1800"/>
                <a:t>Gospel of Thomas </a:t>
              </a:r>
              <a:br>
                <a:rPr lang="en-US" sz="1800"/>
              </a:br>
              <a:r>
                <a:rPr lang="en-US" sz="1800"/>
                <a:t>AD 50-140</a:t>
              </a:r>
            </a:p>
          </p:txBody>
        </p:sp>
      </p:grpSp>
      <p:grpSp>
        <p:nvGrpSpPr>
          <p:cNvPr id="153646" name="Group 46"/>
          <p:cNvGrpSpPr>
            <a:grpSpLocks/>
          </p:cNvGrpSpPr>
          <p:nvPr/>
        </p:nvGrpSpPr>
        <p:grpSpPr bwMode="auto">
          <a:xfrm>
            <a:off x="2590800" y="4995863"/>
            <a:ext cx="1600200" cy="1481137"/>
            <a:chOff x="1728" y="3195"/>
            <a:chExt cx="1008" cy="933"/>
          </a:xfrm>
        </p:grpSpPr>
        <p:sp>
          <p:nvSpPr>
            <p:cNvPr id="153647" name="AutoShape 47"/>
            <p:cNvSpPr>
              <a:spLocks noChangeArrowheads="1"/>
            </p:cNvSpPr>
            <p:nvPr/>
          </p:nvSpPr>
          <p:spPr bwMode="auto">
            <a:xfrm>
              <a:off x="1776" y="3195"/>
              <a:ext cx="960" cy="912"/>
            </a:xfrm>
            <a:prstGeom prst="upArrowCallout">
              <a:avLst>
                <a:gd name="adj1" fmla="val 26316"/>
                <a:gd name="adj2" fmla="val 26316"/>
                <a:gd name="adj3" fmla="val 16667"/>
                <a:gd name="adj4" fmla="val 66667"/>
              </a:avLst>
            </a:prstGeom>
            <a:solidFill>
              <a:srgbClr val="FA002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3648" name="Text Box 48"/>
            <p:cNvSpPr txBox="1">
              <a:spLocks noChangeArrowheads="1"/>
            </p:cNvSpPr>
            <p:nvPr/>
          </p:nvSpPr>
          <p:spPr bwMode="auto">
            <a:xfrm>
              <a:off x="1728" y="3551"/>
              <a:ext cx="1008" cy="577"/>
            </a:xfrm>
            <a:prstGeom prst="rect">
              <a:avLst/>
            </a:prstGeom>
            <a:noFill/>
            <a:ln>
              <a:noFill/>
            </a:ln>
            <a:effectLst>
              <a:outerShdw blurRad="63500" dist="35921" dir="2700000" algn="ctr" rotWithShape="0">
                <a:srgbClr val="020009">
                  <a:alpha val="74998"/>
                </a:srgbClr>
              </a:outerShdw>
            </a:effectLst>
            <a:extLst>
              <a:ext uri="{909E8E84-426E-40dd-AFC4-6F175D3DCCD1}">
                <a14:hiddenFill xmlns:a14="http://schemas.microsoft.com/office/drawing/2010/main">
                  <a:solidFill>
                    <a:srgbClr val="FA002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sz="1800"/>
                <a:t>Gospel of Judas </a:t>
              </a:r>
              <a:br>
                <a:rPr lang="en-US" sz="1800"/>
              </a:br>
              <a:r>
                <a:rPr lang="en-US" sz="1800"/>
                <a:t>AD 170?</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3614"/>
                                        </p:tgtEl>
                                        <p:attrNameLst>
                                          <p:attrName>style.visibility</p:attrName>
                                        </p:attrNameLst>
                                      </p:cBhvr>
                                      <p:to>
                                        <p:strVal val="visible"/>
                                      </p:to>
                                    </p:set>
                                    <p:animEffect transition="in" filter="wipe(down)">
                                      <p:cBhvr>
                                        <p:cTn id="11" dur="500"/>
                                        <p:tgtEl>
                                          <p:spTgt spid="15361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3617"/>
                                        </p:tgtEl>
                                        <p:attrNameLst>
                                          <p:attrName>style.visibility</p:attrName>
                                        </p:attrNameLst>
                                      </p:cBhvr>
                                      <p:to>
                                        <p:strVal val="visible"/>
                                      </p:to>
                                    </p:set>
                                    <p:animEffect transition="in" filter="wipe(down)">
                                      <p:cBhvr>
                                        <p:cTn id="14" dur="500"/>
                                        <p:tgtEl>
                                          <p:spTgt spid="1536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53618"/>
                                        </p:tgtEl>
                                        <p:attrNameLst>
                                          <p:attrName>style.visibility</p:attrName>
                                        </p:attrNameLst>
                                      </p:cBhvr>
                                      <p:to>
                                        <p:strVal val="visible"/>
                                      </p:to>
                                    </p:set>
                                    <p:animEffect transition="in" filter="wipe(down)">
                                      <p:cBhvr>
                                        <p:cTn id="17" dur="500"/>
                                        <p:tgtEl>
                                          <p:spTgt spid="1536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3619"/>
                                        </p:tgtEl>
                                        <p:attrNameLst>
                                          <p:attrName>style.visibility</p:attrName>
                                        </p:attrNameLst>
                                      </p:cBhvr>
                                      <p:to>
                                        <p:strVal val="visible"/>
                                      </p:to>
                                    </p:set>
                                    <p:animEffect transition="in" filter="wipe(down)">
                                      <p:cBhvr>
                                        <p:cTn id="20" dur="500"/>
                                        <p:tgtEl>
                                          <p:spTgt spid="1536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3620"/>
                                        </p:tgtEl>
                                        <p:attrNameLst>
                                          <p:attrName>style.visibility</p:attrName>
                                        </p:attrNameLst>
                                      </p:cBhvr>
                                      <p:to>
                                        <p:strVal val="visible"/>
                                      </p:to>
                                    </p:set>
                                    <p:animEffect transition="in" filter="wipe(down)">
                                      <p:cBhvr>
                                        <p:cTn id="25" dur="500"/>
                                        <p:tgtEl>
                                          <p:spTgt spid="1536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3621"/>
                                        </p:tgtEl>
                                        <p:attrNameLst>
                                          <p:attrName>style.visibility</p:attrName>
                                        </p:attrNameLst>
                                      </p:cBhvr>
                                      <p:to>
                                        <p:strVal val="visible"/>
                                      </p:to>
                                    </p:set>
                                    <p:animEffect transition="in" filter="wipe(down)">
                                      <p:cBhvr>
                                        <p:cTn id="28" dur="500"/>
                                        <p:tgtEl>
                                          <p:spTgt spid="1536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3622"/>
                                        </p:tgtEl>
                                        <p:attrNameLst>
                                          <p:attrName>style.visibility</p:attrName>
                                        </p:attrNameLst>
                                      </p:cBhvr>
                                      <p:to>
                                        <p:strVal val="visible"/>
                                      </p:to>
                                    </p:set>
                                    <p:animEffect transition="in" filter="wipe(down)">
                                      <p:cBhvr>
                                        <p:cTn id="31" dur="500"/>
                                        <p:tgtEl>
                                          <p:spTgt spid="1536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3623"/>
                                        </p:tgtEl>
                                        <p:attrNameLst>
                                          <p:attrName>style.visibility</p:attrName>
                                        </p:attrNameLst>
                                      </p:cBhvr>
                                      <p:to>
                                        <p:strVal val="visible"/>
                                      </p:to>
                                    </p:set>
                                    <p:animEffect transition="in" filter="wipe(down)">
                                      <p:cBhvr>
                                        <p:cTn id="36" dur="500"/>
                                        <p:tgtEl>
                                          <p:spTgt spid="15362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3624"/>
                                        </p:tgtEl>
                                        <p:attrNameLst>
                                          <p:attrName>style.visibility</p:attrName>
                                        </p:attrNameLst>
                                      </p:cBhvr>
                                      <p:to>
                                        <p:strVal val="visible"/>
                                      </p:to>
                                    </p:set>
                                    <p:animEffect transition="in" filter="wipe(down)">
                                      <p:cBhvr>
                                        <p:cTn id="39" dur="500"/>
                                        <p:tgtEl>
                                          <p:spTgt spid="15362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53625"/>
                                        </p:tgtEl>
                                        <p:attrNameLst>
                                          <p:attrName>style.visibility</p:attrName>
                                        </p:attrNameLst>
                                      </p:cBhvr>
                                      <p:to>
                                        <p:strVal val="visible"/>
                                      </p:to>
                                    </p:set>
                                    <p:animEffect transition="in" filter="wipe(down)">
                                      <p:cBhvr>
                                        <p:cTn id="42" dur="500"/>
                                        <p:tgtEl>
                                          <p:spTgt spid="15362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53626"/>
                                        </p:tgtEl>
                                        <p:attrNameLst>
                                          <p:attrName>style.visibility</p:attrName>
                                        </p:attrNameLst>
                                      </p:cBhvr>
                                      <p:to>
                                        <p:strVal val="visible"/>
                                      </p:to>
                                    </p:set>
                                    <p:animEffect transition="in" filter="wipe(down)">
                                      <p:cBhvr>
                                        <p:cTn id="45" dur="500"/>
                                        <p:tgtEl>
                                          <p:spTgt spid="15362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53627"/>
                                        </p:tgtEl>
                                        <p:attrNameLst>
                                          <p:attrName>style.visibility</p:attrName>
                                        </p:attrNameLst>
                                      </p:cBhvr>
                                      <p:to>
                                        <p:strVal val="visible"/>
                                      </p:to>
                                    </p:set>
                                    <p:animEffect transition="in" filter="wipe(down)">
                                      <p:cBhvr>
                                        <p:cTn id="48" dur="500"/>
                                        <p:tgtEl>
                                          <p:spTgt spid="15362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3628"/>
                                        </p:tgtEl>
                                        <p:attrNameLst>
                                          <p:attrName>style.visibility</p:attrName>
                                        </p:attrNameLst>
                                      </p:cBhvr>
                                      <p:to>
                                        <p:strVal val="visible"/>
                                      </p:to>
                                    </p:set>
                                    <p:animEffect transition="in" filter="wipe(down)">
                                      <p:cBhvr>
                                        <p:cTn id="53" dur="500"/>
                                        <p:tgtEl>
                                          <p:spTgt spid="15362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53629"/>
                                        </p:tgtEl>
                                        <p:attrNameLst>
                                          <p:attrName>style.visibility</p:attrName>
                                        </p:attrNameLst>
                                      </p:cBhvr>
                                      <p:to>
                                        <p:strVal val="visible"/>
                                      </p:to>
                                    </p:set>
                                    <p:animEffect transition="in" filter="wipe(down)">
                                      <p:cBhvr>
                                        <p:cTn id="56" dur="500"/>
                                        <p:tgtEl>
                                          <p:spTgt spid="15362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53630"/>
                                        </p:tgtEl>
                                        <p:attrNameLst>
                                          <p:attrName>style.visibility</p:attrName>
                                        </p:attrNameLst>
                                      </p:cBhvr>
                                      <p:to>
                                        <p:strVal val="visible"/>
                                      </p:to>
                                    </p:set>
                                    <p:animEffect transition="in" filter="wipe(down)">
                                      <p:cBhvr>
                                        <p:cTn id="59" dur="500"/>
                                        <p:tgtEl>
                                          <p:spTgt spid="15363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7" presetClass="entr" presetSubtype="0" fill="hold" nodeType="clickEffect">
                                  <p:stCondLst>
                                    <p:cond delay="0"/>
                                  </p:stCondLst>
                                  <p:childTnLst>
                                    <p:set>
                                      <p:cBhvr>
                                        <p:cTn id="63" dur="1" fill="hold">
                                          <p:stCondLst>
                                            <p:cond delay="0"/>
                                          </p:stCondLst>
                                        </p:cTn>
                                        <p:tgtEl>
                                          <p:spTgt spid="153643"/>
                                        </p:tgtEl>
                                        <p:attrNameLst>
                                          <p:attrName>style.visibility</p:attrName>
                                        </p:attrNameLst>
                                      </p:cBhvr>
                                      <p:to>
                                        <p:strVal val="visible"/>
                                      </p:to>
                                    </p:set>
                                    <p:animEffect transition="in" filter="fade">
                                      <p:cBhvr>
                                        <p:cTn id="64" dur="1000"/>
                                        <p:tgtEl>
                                          <p:spTgt spid="153643"/>
                                        </p:tgtEl>
                                      </p:cBhvr>
                                    </p:animEffect>
                                    <p:anim calcmode="lin" valueType="num">
                                      <p:cBhvr>
                                        <p:cTn id="65" dur="1000" fill="hold"/>
                                        <p:tgtEl>
                                          <p:spTgt spid="153643"/>
                                        </p:tgtEl>
                                        <p:attrNameLst>
                                          <p:attrName>ppt_x</p:attrName>
                                        </p:attrNameLst>
                                      </p:cBhvr>
                                      <p:tavLst>
                                        <p:tav tm="0">
                                          <p:val>
                                            <p:strVal val="#ppt_x"/>
                                          </p:val>
                                        </p:tav>
                                        <p:tav tm="100000">
                                          <p:val>
                                            <p:strVal val="#ppt_x"/>
                                          </p:val>
                                        </p:tav>
                                      </p:tavLst>
                                    </p:anim>
                                    <p:anim calcmode="lin" valueType="num">
                                      <p:cBhvr>
                                        <p:cTn id="66" dur="900" decel="100000" fill="hold"/>
                                        <p:tgtEl>
                                          <p:spTgt spid="15364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53643"/>
                                        </p:tgtEl>
                                        <p:attrNameLst>
                                          <p:attrName>ppt_y</p:attrName>
                                        </p:attrNameLst>
                                      </p:cBhvr>
                                      <p:tavLst>
                                        <p:tav tm="0">
                                          <p:val>
                                            <p:strVal val="#ppt_y-.03"/>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53631"/>
                                        </p:tgtEl>
                                        <p:attrNameLst>
                                          <p:attrName>style.visibility</p:attrName>
                                        </p:attrNameLst>
                                      </p:cBhvr>
                                      <p:to>
                                        <p:strVal val="visible"/>
                                      </p:to>
                                    </p:set>
                                    <p:animEffect transition="in" filter="wipe(down)">
                                      <p:cBhvr>
                                        <p:cTn id="72" dur="500"/>
                                        <p:tgtEl>
                                          <p:spTgt spid="15363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53632"/>
                                        </p:tgtEl>
                                        <p:attrNameLst>
                                          <p:attrName>style.visibility</p:attrName>
                                        </p:attrNameLst>
                                      </p:cBhvr>
                                      <p:to>
                                        <p:strVal val="visible"/>
                                      </p:to>
                                    </p:set>
                                    <p:animEffect transition="in" filter="wipe(down)">
                                      <p:cBhvr>
                                        <p:cTn id="75" dur="500"/>
                                        <p:tgtEl>
                                          <p:spTgt spid="153632"/>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53633"/>
                                        </p:tgtEl>
                                        <p:attrNameLst>
                                          <p:attrName>style.visibility</p:attrName>
                                        </p:attrNameLst>
                                      </p:cBhvr>
                                      <p:to>
                                        <p:strVal val="visible"/>
                                      </p:to>
                                    </p:set>
                                    <p:animEffect transition="in" filter="wipe(down)">
                                      <p:cBhvr>
                                        <p:cTn id="78" dur="500"/>
                                        <p:tgtEl>
                                          <p:spTgt spid="15363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53634"/>
                                        </p:tgtEl>
                                        <p:attrNameLst>
                                          <p:attrName>style.visibility</p:attrName>
                                        </p:attrNameLst>
                                      </p:cBhvr>
                                      <p:to>
                                        <p:strVal val="visible"/>
                                      </p:to>
                                    </p:set>
                                    <p:animEffect transition="in" filter="wipe(down)">
                                      <p:cBhvr>
                                        <p:cTn id="83" dur="500"/>
                                        <p:tgtEl>
                                          <p:spTgt spid="153634"/>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53635"/>
                                        </p:tgtEl>
                                        <p:attrNameLst>
                                          <p:attrName>style.visibility</p:attrName>
                                        </p:attrNameLst>
                                      </p:cBhvr>
                                      <p:to>
                                        <p:strVal val="visible"/>
                                      </p:to>
                                    </p:set>
                                    <p:animEffect transition="in" filter="wipe(down)">
                                      <p:cBhvr>
                                        <p:cTn id="86" dur="500"/>
                                        <p:tgtEl>
                                          <p:spTgt spid="15363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7" presetClass="entr" presetSubtype="0" fill="hold" nodeType="clickEffect">
                                  <p:stCondLst>
                                    <p:cond delay="0"/>
                                  </p:stCondLst>
                                  <p:childTnLst>
                                    <p:set>
                                      <p:cBhvr>
                                        <p:cTn id="90" dur="1" fill="hold">
                                          <p:stCondLst>
                                            <p:cond delay="0"/>
                                          </p:stCondLst>
                                        </p:cTn>
                                        <p:tgtEl>
                                          <p:spTgt spid="153646"/>
                                        </p:tgtEl>
                                        <p:attrNameLst>
                                          <p:attrName>style.visibility</p:attrName>
                                        </p:attrNameLst>
                                      </p:cBhvr>
                                      <p:to>
                                        <p:strVal val="visible"/>
                                      </p:to>
                                    </p:set>
                                    <p:animEffect transition="in" filter="fade">
                                      <p:cBhvr>
                                        <p:cTn id="91" dur="1000"/>
                                        <p:tgtEl>
                                          <p:spTgt spid="153646"/>
                                        </p:tgtEl>
                                      </p:cBhvr>
                                    </p:animEffect>
                                    <p:anim calcmode="lin" valueType="num">
                                      <p:cBhvr>
                                        <p:cTn id="92" dur="1000" fill="hold"/>
                                        <p:tgtEl>
                                          <p:spTgt spid="153646"/>
                                        </p:tgtEl>
                                        <p:attrNameLst>
                                          <p:attrName>ppt_x</p:attrName>
                                        </p:attrNameLst>
                                      </p:cBhvr>
                                      <p:tavLst>
                                        <p:tav tm="0">
                                          <p:val>
                                            <p:strVal val="#ppt_x"/>
                                          </p:val>
                                        </p:tav>
                                        <p:tav tm="100000">
                                          <p:val>
                                            <p:strVal val="#ppt_x"/>
                                          </p:val>
                                        </p:tav>
                                      </p:tavLst>
                                    </p:anim>
                                    <p:anim calcmode="lin" valueType="num">
                                      <p:cBhvr>
                                        <p:cTn id="93" dur="900" decel="100000" fill="hold"/>
                                        <p:tgtEl>
                                          <p:spTgt spid="153646"/>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53646"/>
                                        </p:tgtEl>
                                        <p:attrNameLst>
                                          <p:attrName>ppt_y</p:attrName>
                                        </p:attrNameLst>
                                      </p:cBhvr>
                                      <p:tavLst>
                                        <p:tav tm="0">
                                          <p:val>
                                            <p:strVal val="#ppt_y-.03"/>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153636"/>
                                        </p:tgtEl>
                                        <p:attrNameLst>
                                          <p:attrName>style.visibility</p:attrName>
                                        </p:attrNameLst>
                                      </p:cBhvr>
                                      <p:to>
                                        <p:strVal val="visible"/>
                                      </p:to>
                                    </p:set>
                                    <p:animEffect transition="in" filter="wipe(down)">
                                      <p:cBhvr>
                                        <p:cTn id="99" dur="500"/>
                                        <p:tgtEl>
                                          <p:spTgt spid="153636"/>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53637"/>
                                        </p:tgtEl>
                                        <p:attrNameLst>
                                          <p:attrName>style.visibility</p:attrName>
                                        </p:attrNameLst>
                                      </p:cBhvr>
                                      <p:to>
                                        <p:strVal val="visible"/>
                                      </p:to>
                                    </p:set>
                                    <p:animEffect transition="in" filter="wipe(down)">
                                      <p:cBhvr>
                                        <p:cTn id="102" dur="500"/>
                                        <p:tgtEl>
                                          <p:spTgt spid="153637"/>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53638"/>
                                        </p:tgtEl>
                                        <p:attrNameLst>
                                          <p:attrName>style.visibility</p:attrName>
                                        </p:attrNameLst>
                                      </p:cBhvr>
                                      <p:to>
                                        <p:strVal val="visible"/>
                                      </p:to>
                                    </p:set>
                                    <p:animEffect transition="in" filter="wipe(down)">
                                      <p:cBhvr>
                                        <p:cTn id="105" dur="500"/>
                                        <p:tgtEl>
                                          <p:spTgt spid="153638"/>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153639"/>
                                        </p:tgtEl>
                                        <p:attrNameLst>
                                          <p:attrName>style.visibility</p:attrName>
                                        </p:attrNameLst>
                                      </p:cBhvr>
                                      <p:to>
                                        <p:strVal val="visible"/>
                                      </p:to>
                                    </p:set>
                                    <p:animEffect transition="in" filter="wipe(down)">
                                      <p:cBhvr>
                                        <p:cTn id="108" dur="500"/>
                                        <p:tgtEl>
                                          <p:spTgt spid="153639"/>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53640"/>
                                        </p:tgtEl>
                                        <p:attrNameLst>
                                          <p:attrName>style.visibility</p:attrName>
                                        </p:attrNameLst>
                                      </p:cBhvr>
                                      <p:to>
                                        <p:strVal val="visible"/>
                                      </p:to>
                                    </p:set>
                                    <p:animEffect transition="in" filter="wipe(down)">
                                      <p:cBhvr>
                                        <p:cTn id="111" dur="500"/>
                                        <p:tgtEl>
                                          <p:spTgt spid="153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3" grpId="0"/>
      <p:bldP spid="153614" grpId="0"/>
      <p:bldP spid="153617" grpId="0"/>
      <p:bldP spid="153618" grpId="0"/>
      <p:bldP spid="153619" grpId="0"/>
      <p:bldP spid="153620" grpId="0"/>
      <p:bldP spid="153621" grpId="0"/>
      <p:bldP spid="153622" grpId="0"/>
      <p:bldP spid="153623" grpId="0"/>
      <p:bldP spid="153624" grpId="0"/>
      <p:bldP spid="153625" grpId="0"/>
      <p:bldP spid="153626" grpId="0"/>
      <p:bldP spid="153627" grpId="0"/>
      <p:bldP spid="153628" grpId="0"/>
      <p:bldP spid="153629" grpId="0"/>
      <p:bldP spid="153630" grpId="0"/>
      <p:bldP spid="153631" grpId="0"/>
      <p:bldP spid="153632" grpId="0"/>
      <p:bldP spid="153633" grpId="0"/>
      <p:bldP spid="153634" grpId="0"/>
      <p:bldP spid="153635" grpId="0"/>
      <p:bldP spid="153636" grpId="0"/>
      <p:bldP spid="153637" grpId="0"/>
      <p:bldP spid="153638" grpId="0"/>
      <p:bldP spid="153639" grpId="0"/>
      <p:bldP spid="1536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0" y="0"/>
            <a:ext cx="9144000" cy="914400"/>
          </a:xfrm>
          <a:gradFill rotWithShape="0">
            <a:gsLst>
              <a:gs pos="0">
                <a:schemeClr val="accent1"/>
              </a:gs>
              <a:gs pos="100000">
                <a:schemeClr val="accent1">
                  <a:gamma/>
                  <a:shade val="46275"/>
                  <a:invGamma/>
                </a:schemeClr>
              </a:gs>
            </a:gsLst>
            <a:path path="shape">
              <a:fillToRect l="50000" t="50000" r="50000" b="50000"/>
            </a:path>
          </a:gradFill>
        </p:spPr>
        <p:txBody>
          <a:bodyPr/>
          <a:lstStyle/>
          <a:p>
            <a:pPr eaLnBrk="1" hangingPunct="1">
              <a:defRPr/>
            </a:pPr>
            <a:r>
              <a:rPr lang="en-US" smtClean="0">
                <a:cs typeface="+mj-cs"/>
              </a:rPr>
              <a:t>Irenaeus </a:t>
            </a:r>
            <a:r>
              <a:rPr lang="en-US" sz="3600" smtClean="0">
                <a:cs typeface="+mj-cs"/>
              </a:rPr>
              <a:t>(AD 180)</a:t>
            </a:r>
            <a:endParaRPr lang="en-US" smtClean="0">
              <a:cs typeface="+mj-cs"/>
            </a:endParaRPr>
          </a:p>
        </p:txBody>
      </p:sp>
      <p:sp>
        <p:nvSpPr>
          <p:cNvPr id="155651" name="Rectangle 3"/>
          <p:cNvSpPr>
            <a:spLocks noGrp="1" noChangeArrowheads="1"/>
          </p:cNvSpPr>
          <p:nvPr>
            <p:ph type="subTitle" idx="1"/>
          </p:nvPr>
        </p:nvSpPr>
        <p:spPr>
          <a:xfrm>
            <a:off x="3352800" y="990600"/>
            <a:ext cx="5791200" cy="5257800"/>
          </a:xfrm>
        </p:spPr>
        <p:txBody>
          <a:bodyPr/>
          <a:lstStyle/>
          <a:p>
            <a:pPr algn="l" eaLnBrk="1" hangingPunct="1">
              <a:defRPr/>
            </a:pPr>
            <a:r>
              <a:rPr lang="en-US" altLang="ja-JP" sz="2800" b="1" dirty="0" smtClean="0">
                <a:latin typeface="Arial" charset="0"/>
                <a:cs typeface="+mn-cs"/>
              </a:rPr>
              <a:t>"</a:t>
            </a:r>
            <a:r>
              <a:rPr lang="en-US" sz="2800" b="1" dirty="0" smtClean="0">
                <a:latin typeface="Arial" charset="0"/>
                <a:cs typeface="+mn-cs"/>
              </a:rPr>
              <a:t>They declare that Judas the traitor was thoroughly acquainted with these things, and that he alone, knowing the truth as no others did, accomplished the mystery of the betrayal; by him all things, both earthly and heavenly, were thus thrown into confusion.  They produce a fictitious history of this kind, which they style the </a:t>
            </a:r>
            <a:r>
              <a:rPr lang="en-US" sz="2800" b="1" i="1" dirty="0" smtClean="0">
                <a:solidFill>
                  <a:schemeClr val="folHlink"/>
                </a:solidFill>
                <a:latin typeface="Arial" charset="0"/>
                <a:cs typeface="+mn-cs"/>
              </a:rPr>
              <a:t>Gospel of Judas</a:t>
            </a:r>
            <a:r>
              <a:rPr lang="en-US" sz="2800" b="1" i="1" dirty="0" smtClean="0">
                <a:latin typeface="Arial" charset="0"/>
                <a:cs typeface="+mn-cs"/>
              </a:rPr>
              <a:t>.</a:t>
            </a:r>
            <a:r>
              <a:rPr lang="en-US" altLang="ja-JP" sz="2800" b="1" i="1" dirty="0" smtClean="0">
                <a:latin typeface="Arial" charset="0"/>
                <a:cs typeface="+mn-cs"/>
              </a:rPr>
              <a:t>"</a:t>
            </a:r>
            <a:endParaRPr lang="en-US" sz="2800" b="1" dirty="0" smtClean="0">
              <a:latin typeface="Arial" charset="0"/>
              <a:cs typeface="+mn-cs"/>
            </a:endParaRPr>
          </a:p>
        </p:txBody>
      </p:sp>
      <p:sp>
        <p:nvSpPr>
          <p:cNvPr id="155652" name="Rectangle 4"/>
          <p:cNvSpPr>
            <a:spLocks noChangeArrowheads="1"/>
          </p:cNvSpPr>
          <p:nvPr/>
        </p:nvSpPr>
        <p:spPr bwMode="auto">
          <a:xfrm>
            <a:off x="3276600" y="6248400"/>
            <a:ext cx="563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hangingPunct="1">
              <a:spcBef>
                <a:spcPct val="20000"/>
              </a:spcBef>
              <a:defRPr/>
            </a:pPr>
            <a:r>
              <a:rPr lang="en-US" sz="2800" i="1"/>
              <a:t>Against Heresies</a:t>
            </a:r>
            <a:r>
              <a:rPr lang="en-US" sz="2800"/>
              <a:t> 1.31.1</a:t>
            </a:r>
          </a:p>
        </p:txBody>
      </p:sp>
      <p:pic>
        <p:nvPicPr>
          <p:cNvPr id="175108" name="Picture 5" descr="180px-Saint_Irenae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447800"/>
            <a:ext cx="31559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7" descr="barre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5146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4" name="Picture 3" descr="Scrolls"/>
          <p:cNvPicPr>
            <a:picLocks noChangeAspect="1" noChangeArrowheads="1"/>
          </p:cNvPicPr>
          <p:nvPr/>
        </p:nvPicPr>
        <p:blipFill>
          <a:blip r:embed="rId4">
            <a:lum bright="-48000"/>
            <a:extLst>
              <a:ext uri="{28A0092B-C50C-407E-A947-70E740481C1C}">
                <a14:useLocalDpi xmlns:a14="http://schemas.microsoft.com/office/drawing/2010/main"/>
              </a:ext>
            </a:extLst>
          </a:blip>
          <a:srcRect/>
          <a:stretch>
            <a:fillRect/>
          </a:stretch>
        </p:blipFill>
        <p:spPr bwMode="auto">
          <a:xfrm>
            <a:off x="4337050" y="0"/>
            <a:ext cx="4806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4"/>
          <p:cNvSpPr>
            <a:spLocks noGrp="1" noChangeArrowheads="1"/>
          </p:cNvSpPr>
          <p:nvPr>
            <p:ph type="ctrTitle"/>
          </p:nvPr>
        </p:nvSpPr>
        <p:spPr>
          <a:xfrm>
            <a:off x="1066800" y="457200"/>
            <a:ext cx="7467600" cy="1828800"/>
          </a:xfrm>
          <a:effectLst>
            <a:outerShdw blurRad="63500" dist="57501" dir="1676261" algn="ctr" rotWithShape="0">
              <a:srgbClr val="000000">
                <a:alpha val="74998"/>
              </a:srgbClr>
            </a:outerShdw>
          </a:effectLst>
        </p:spPr>
        <p:txBody>
          <a:bodyPr/>
          <a:lstStyle/>
          <a:p>
            <a:pPr eaLnBrk="1" hangingPunct="1">
              <a:defRPr/>
            </a:pPr>
            <a:r>
              <a:rPr lang="en-US" b="1" smtClean="0">
                <a:cs typeface="+mj-cs"/>
              </a:rPr>
              <a:t>Spelling is Important</a:t>
            </a:r>
            <a:endParaRPr lang="en-US" smtClean="0">
              <a:cs typeface="+mj-cs"/>
            </a:endParaRPr>
          </a:p>
        </p:txBody>
      </p:sp>
      <p:sp>
        <p:nvSpPr>
          <p:cNvPr id="91141" name="Rectangle 5"/>
          <p:cNvSpPr>
            <a:spLocks noGrp="1" noChangeArrowheads="1"/>
          </p:cNvSpPr>
          <p:nvPr>
            <p:ph type="subTitle" idx="1"/>
          </p:nvPr>
        </p:nvSpPr>
        <p:spPr>
          <a:xfrm>
            <a:off x="1219200" y="4419600"/>
            <a:ext cx="2133600" cy="685800"/>
          </a:xfrm>
          <a:effectLst>
            <a:outerShdw blurRad="63500" dist="57501" dir="1676261" algn="ctr" rotWithShape="0">
              <a:srgbClr val="000000">
                <a:alpha val="74998"/>
              </a:srgbClr>
            </a:outerShdw>
          </a:effectLst>
        </p:spPr>
        <p:txBody>
          <a:bodyPr/>
          <a:lstStyle/>
          <a:p>
            <a:pPr eaLnBrk="1" hangingPunct="1">
              <a:defRPr/>
            </a:pPr>
            <a:r>
              <a:rPr lang="en-US" b="1" i="1" smtClean="0">
                <a:cs typeface="+mn-cs"/>
              </a:rPr>
              <a:t>Cannon</a:t>
            </a:r>
          </a:p>
        </p:txBody>
      </p:sp>
      <p:sp>
        <p:nvSpPr>
          <p:cNvPr id="91145" name="Rectangle 9"/>
          <p:cNvSpPr>
            <a:spLocks noChangeArrowheads="1"/>
          </p:cNvSpPr>
          <p:nvPr/>
        </p:nvSpPr>
        <p:spPr bwMode="auto">
          <a:xfrm>
            <a:off x="5638800" y="4419600"/>
            <a:ext cx="2133600" cy="685800"/>
          </a:xfrm>
          <a:prstGeom prst="rect">
            <a:avLst/>
          </a:prstGeom>
          <a:noFill/>
          <a:ln>
            <a:noFill/>
          </a:ln>
          <a:effectLst>
            <a:outerShdw blurRad="63500" dist="57501" dir="1676261"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eaLnBrk="1" hangingPunct="1">
              <a:spcBef>
                <a:spcPct val="20000"/>
              </a:spcBef>
              <a:buClr>
                <a:schemeClr val="hlink"/>
              </a:buClr>
              <a:buSzPct val="90000"/>
              <a:buFont typeface="Wingdings" charset="0"/>
              <a:buNone/>
              <a:defRPr/>
            </a:pPr>
            <a:r>
              <a:rPr lang="en-US" sz="3600" b="1" i="1">
                <a:effectLst>
                  <a:outerShdw blurRad="38100" dist="38100" dir="2700000" algn="tl">
                    <a:srgbClr val="000000"/>
                  </a:outerShdw>
                </a:effectLst>
              </a:rPr>
              <a:t>Canon</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609600" y="0"/>
            <a:ext cx="7772400" cy="1143000"/>
          </a:xfrm>
        </p:spPr>
        <p:txBody>
          <a:bodyPr/>
          <a:lstStyle/>
          <a:p>
            <a:pPr eaLnBrk="1" hangingPunct="1">
              <a:defRPr/>
            </a:pPr>
            <a:r>
              <a:rPr lang="en-US" smtClean="0">
                <a:cs typeface="+mj-cs"/>
              </a:rPr>
              <a:t>Irenaeus </a:t>
            </a:r>
            <a:r>
              <a:rPr lang="en-US" sz="3600" smtClean="0">
                <a:cs typeface="+mj-cs"/>
              </a:rPr>
              <a:t>(AD 180)</a:t>
            </a:r>
            <a:endParaRPr lang="en-US" smtClean="0">
              <a:cs typeface="+mj-cs"/>
            </a:endParaRPr>
          </a:p>
        </p:txBody>
      </p:sp>
      <p:sp>
        <p:nvSpPr>
          <p:cNvPr id="157699" name="Rectangle 3"/>
          <p:cNvSpPr>
            <a:spLocks noGrp="1" noChangeArrowheads="1"/>
          </p:cNvSpPr>
          <p:nvPr>
            <p:ph type="subTitle" idx="1"/>
          </p:nvPr>
        </p:nvSpPr>
        <p:spPr>
          <a:xfrm>
            <a:off x="3352800" y="1447800"/>
            <a:ext cx="5638800" cy="4495800"/>
          </a:xfrm>
        </p:spPr>
        <p:txBody>
          <a:bodyPr/>
          <a:lstStyle/>
          <a:p>
            <a:pPr eaLnBrk="1" hangingPunct="1">
              <a:defRPr/>
            </a:pPr>
            <a:r>
              <a:rPr lang="en-US" altLang="ja-JP" dirty="0" smtClean="0">
                <a:latin typeface="Arial"/>
                <a:cs typeface="+mn-cs"/>
              </a:rPr>
              <a:t>"</a:t>
            </a:r>
            <a:r>
              <a:rPr lang="en-US" dirty="0" smtClean="0">
                <a:latin typeface="Arial" charset="0"/>
                <a:cs typeface="+mn-cs"/>
              </a:rPr>
              <a:t>It is not possible that the Gospels can be either more or fewer in number than they are. For, since there are four</a:t>
            </a:r>
            <a:r>
              <a:rPr lang="en-US" dirty="0" smtClean="0">
                <a:solidFill>
                  <a:schemeClr val="folHlink"/>
                </a:solidFill>
                <a:latin typeface="Arial" charset="0"/>
                <a:cs typeface="+mn-cs"/>
              </a:rPr>
              <a:t> zones</a:t>
            </a:r>
            <a:r>
              <a:rPr lang="en-US" dirty="0" smtClean="0">
                <a:latin typeface="Arial" charset="0"/>
                <a:cs typeface="+mn-cs"/>
              </a:rPr>
              <a:t> of the world</a:t>
            </a:r>
            <a:r>
              <a:rPr lang="en-US" dirty="0" smtClean="0">
                <a:latin typeface="Arial Black"/>
                <a:cs typeface="+mn-cs"/>
              </a:rPr>
              <a:t>…</a:t>
            </a:r>
            <a:r>
              <a:rPr lang="en-US" dirty="0" smtClean="0">
                <a:latin typeface="Arial" charset="0"/>
                <a:cs typeface="+mn-cs"/>
              </a:rPr>
              <a:t> and four principal </a:t>
            </a:r>
            <a:r>
              <a:rPr lang="en-US" dirty="0" smtClean="0">
                <a:solidFill>
                  <a:schemeClr val="folHlink"/>
                </a:solidFill>
                <a:latin typeface="Arial" charset="0"/>
                <a:cs typeface="+mn-cs"/>
              </a:rPr>
              <a:t>winds</a:t>
            </a:r>
            <a:r>
              <a:rPr lang="en-US" dirty="0" smtClean="0">
                <a:latin typeface="Arial Black"/>
                <a:cs typeface="+mn-cs"/>
              </a:rPr>
              <a:t>…</a:t>
            </a:r>
            <a:r>
              <a:rPr lang="en-US" dirty="0" smtClean="0">
                <a:latin typeface="Arial" charset="0"/>
                <a:cs typeface="+mn-cs"/>
              </a:rPr>
              <a:t> it is fitting that [the Church] should have four </a:t>
            </a:r>
            <a:r>
              <a:rPr lang="en-US" dirty="0" smtClean="0">
                <a:solidFill>
                  <a:schemeClr val="folHlink"/>
                </a:solidFill>
                <a:latin typeface="Arial" charset="0"/>
                <a:cs typeface="+mn-cs"/>
              </a:rPr>
              <a:t>pillars</a:t>
            </a:r>
            <a:r>
              <a:rPr lang="en-US" dirty="0" smtClean="0">
                <a:latin typeface="Arial Black"/>
                <a:cs typeface="+mn-cs"/>
              </a:rPr>
              <a:t>…</a:t>
            </a:r>
            <a:r>
              <a:rPr lang="en-US" dirty="0" smtClean="0">
                <a:latin typeface="Arial" charset="0"/>
                <a:cs typeface="+mn-cs"/>
              </a:rPr>
              <a:t>.</a:t>
            </a:r>
            <a:r>
              <a:rPr lang="en-US" altLang="ja-JP" dirty="0" smtClean="0">
                <a:latin typeface="Arial"/>
                <a:cs typeface="+mn-cs"/>
              </a:rPr>
              <a:t>"</a:t>
            </a:r>
            <a:r>
              <a:rPr lang="en-US" dirty="0" smtClean="0">
                <a:latin typeface="Arial" charset="0"/>
                <a:cs typeface="+mn-cs"/>
              </a:rPr>
              <a:t> (then he lists Matthew, Mark, Luke &amp; John)</a:t>
            </a:r>
          </a:p>
        </p:txBody>
      </p:sp>
      <p:sp>
        <p:nvSpPr>
          <p:cNvPr id="157700" name="Rectangle 4"/>
          <p:cNvSpPr>
            <a:spLocks noChangeArrowheads="1"/>
          </p:cNvSpPr>
          <p:nvPr/>
        </p:nvSpPr>
        <p:spPr bwMode="auto">
          <a:xfrm>
            <a:off x="3276600" y="6248400"/>
            <a:ext cx="563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eaLnBrk="1" hangingPunct="1">
              <a:spcBef>
                <a:spcPct val="20000"/>
              </a:spcBef>
              <a:defRPr/>
            </a:pPr>
            <a:r>
              <a:rPr lang="en-US" sz="2800" i="1"/>
              <a:t>Against Heresies</a:t>
            </a:r>
            <a:r>
              <a:rPr lang="en-US" sz="2800"/>
              <a:t> 3.11.8</a:t>
            </a:r>
          </a:p>
        </p:txBody>
      </p:sp>
      <p:pic>
        <p:nvPicPr>
          <p:cNvPr id="177156" name="Picture 5" descr="180px-Saint_Irenae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447800"/>
            <a:ext cx="31559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152400" y="228600"/>
            <a:ext cx="3124200" cy="1066800"/>
          </a:xfrm>
        </p:spPr>
        <p:txBody>
          <a:bodyPr/>
          <a:lstStyle/>
          <a:p>
            <a:pPr eaLnBrk="1" hangingPunct="1">
              <a:defRPr/>
            </a:pPr>
            <a:r>
              <a:rPr lang="en-US" sz="3600" smtClean="0">
                <a:cs typeface="+mj-cs"/>
              </a:rPr>
              <a:t>Irenaeus </a:t>
            </a:r>
            <a:r>
              <a:rPr lang="en-US" sz="2800" smtClean="0">
                <a:cs typeface="+mj-cs"/>
              </a:rPr>
              <a:t>(AD 180)</a:t>
            </a:r>
            <a:endParaRPr lang="en-US" smtClean="0">
              <a:cs typeface="+mj-cs"/>
            </a:endParaRPr>
          </a:p>
        </p:txBody>
      </p:sp>
      <p:sp>
        <p:nvSpPr>
          <p:cNvPr id="159747" name="Rectangle 3"/>
          <p:cNvSpPr>
            <a:spLocks noGrp="1" noChangeArrowheads="1"/>
          </p:cNvSpPr>
          <p:nvPr>
            <p:ph type="subTitle" idx="1"/>
          </p:nvPr>
        </p:nvSpPr>
        <p:spPr>
          <a:xfrm>
            <a:off x="3505200" y="381000"/>
            <a:ext cx="5410200" cy="6477000"/>
          </a:xfrm>
        </p:spPr>
        <p:txBody>
          <a:bodyPr/>
          <a:lstStyle/>
          <a:p>
            <a:pPr eaLnBrk="1" hangingPunct="1">
              <a:defRPr/>
            </a:pPr>
            <a:r>
              <a:rPr lang="en-US" altLang="ja-JP" sz="2400" b="1" dirty="0" smtClean="0">
                <a:latin typeface="Arial"/>
                <a:cs typeface="+mn-cs"/>
              </a:rPr>
              <a:t>"</a:t>
            </a:r>
            <a:r>
              <a:rPr lang="en-US" sz="2400" b="1" dirty="0" smtClean="0">
                <a:solidFill>
                  <a:schemeClr val="folHlink"/>
                </a:solidFill>
                <a:latin typeface="Arial" charset="0"/>
                <a:cs typeface="+mn-cs"/>
              </a:rPr>
              <a:t>Matthew</a:t>
            </a:r>
            <a:r>
              <a:rPr lang="en-US" sz="2400" b="1" dirty="0" smtClean="0">
                <a:latin typeface="Arial" charset="0"/>
                <a:cs typeface="+mn-cs"/>
              </a:rPr>
              <a:t> also issued a written Gospel among the Hebrews in their own dialect, while Peter and Paul were preaching at Rome, and laying the foundations of the Church. After their departure, </a:t>
            </a:r>
            <a:r>
              <a:rPr lang="en-US" sz="2400" b="1" dirty="0" smtClean="0">
                <a:solidFill>
                  <a:schemeClr val="folHlink"/>
                </a:solidFill>
                <a:latin typeface="Arial" charset="0"/>
                <a:cs typeface="+mn-cs"/>
              </a:rPr>
              <a:t>Mark</a:t>
            </a:r>
            <a:r>
              <a:rPr lang="en-US" sz="2400" b="1" dirty="0" smtClean="0">
                <a:latin typeface="Arial" charset="0"/>
                <a:cs typeface="+mn-cs"/>
              </a:rPr>
              <a:t>, the disciple and interpreter of Peter, did also hand down to us in writing what had been preached by Peter. </a:t>
            </a:r>
            <a:r>
              <a:rPr lang="en-US" sz="2400" b="1" dirty="0" smtClean="0">
                <a:solidFill>
                  <a:schemeClr val="folHlink"/>
                </a:solidFill>
                <a:latin typeface="Arial" charset="0"/>
                <a:cs typeface="+mn-cs"/>
              </a:rPr>
              <a:t>Luke</a:t>
            </a:r>
            <a:r>
              <a:rPr lang="en-US" sz="2400" b="1" dirty="0" smtClean="0">
                <a:latin typeface="Arial" charset="0"/>
                <a:cs typeface="+mn-cs"/>
              </a:rPr>
              <a:t> also, the companion of Paul, recorded in a book the Gospel preached by him. Afterwards, </a:t>
            </a:r>
            <a:r>
              <a:rPr lang="en-US" sz="2400" b="1" dirty="0" smtClean="0">
                <a:solidFill>
                  <a:schemeClr val="folHlink"/>
                </a:solidFill>
                <a:latin typeface="Arial" charset="0"/>
                <a:cs typeface="+mn-cs"/>
              </a:rPr>
              <a:t>John</a:t>
            </a:r>
            <a:r>
              <a:rPr lang="en-US" sz="2400" b="1" dirty="0" smtClean="0">
                <a:latin typeface="Arial" charset="0"/>
                <a:cs typeface="+mn-cs"/>
              </a:rPr>
              <a:t>, the disciple of the Lord, who also had leaned upon His breast, did himself publish a Gospel during his residence at Ephesus in Asia.</a:t>
            </a:r>
            <a:r>
              <a:rPr lang="en-US" altLang="ja-JP" sz="2400" b="1" dirty="0" smtClean="0">
                <a:latin typeface="Arial"/>
                <a:cs typeface="+mn-cs"/>
              </a:rPr>
              <a:t>"</a:t>
            </a:r>
            <a:endParaRPr lang="en-US" sz="2400" b="1" dirty="0" smtClean="0">
              <a:latin typeface="Arial" charset="0"/>
              <a:cs typeface="+mn-cs"/>
            </a:endParaRPr>
          </a:p>
        </p:txBody>
      </p:sp>
      <p:sp>
        <p:nvSpPr>
          <p:cNvPr id="159748" name="Rectangle 4"/>
          <p:cNvSpPr>
            <a:spLocks noChangeArrowheads="1"/>
          </p:cNvSpPr>
          <p:nvPr/>
        </p:nvSpPr>
        <p:spPr bwMode="auto">
          <a:xfrm>
            <a:off x="114300" y="5791200"/>
            <a:ext cx="320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defRPr/>
            </a:pPr>
            <a:r>
              <a:rPr lang="en-US" sz="2000" b="1" i="1"/>
              <a:t>Against Heresies</a:t>
            </a:r>
            <a:r>
              <a:rPr lang="en-US" sz="2000" b="1"/>
              <a:t> 3.1</a:t>
            </a:r>
          </a:p>
        </p:txBody>
      </p:sp>
      <p:pic>
        <p:nvPicPr>
          <p:cNvPr id="179204" name="Picture 5" descr="180px-Saint_Irenae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525" y="1447800"/>
            <a:ext cx="31559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49" name="Picture 2"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r="11505" b="36986"/>
          <a:stretch>
            <a:fillRect/>
          </a:stretch>
        </p:blipFill>
        <p:spPr bwMode="auto">
          <a:xfrm>
            <a:off x="0" y="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0" name="Picture 3"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r="11505" b="36986"/>
          <a:stretch>
            <a:fillRect/>
          </a:stretch>
        </p:blipFill>
        <p:spPr bwMode="auto">
          <a:xfrm>
            <a:off x="1219200" y="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1" name="Picture 4"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r="11505" b="36986"/>
          <a:stretch>
            <a:fillRect/>
          </a:stretch>
        </p:blipFill>
        <p:spPr bwMode="auto">
          <a:xfrm>
            <a:off x="0" y="114300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2" name="Picture 5"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r="11505" b="36986"/>
          <a:stretch>
            <a:fillRect/>
          </a:stretch>
        </p:blipFill>
        <p:spPr bwMode="auto">
          <a:xfrm>
            <a:off x="1219200" y="114300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6"/>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1799" name="Text Box 7"/>
          <p:cNvSpPr txBox="1">
            <a:spLocks noChangeArrowheads="1"/>
          </p:cNvSpPr>
          <p:nvPr/>
        </p:nvSpPr>
        <p:spPr bwMode="auto">
          <a:xfrm>
            <a:off x="0" y="5791200"/>
            <a:ext cx="121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1st Cent.</a:t>
            </a:r>
          </a:p>
        </p:txBody>
      </p:sp>
      <p:sp>
        <p:nvSpPr>
          <p:cNvPr id="161800" name="Text Box 8"/>
          <p:cNvSpPr txBox="1">
            <a:spLocks noChangeArrowheads="1"/>
          </p:cNvSpPr>
          <p:nvPr/>
        </p:nvSpPr>
        <p:spPr bwMode="auto">
          <a:xfrm>
            <a:off x="6621463" y="5867400"/>
            <a:ext cx="207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AD 325</a:t>
            </a:r>
          </a:p>
        </p:txBody>
      </p:sp>
      <p:sp>
        <p:nvSpPr>
          <p:cNvPr id="161801" name="Rectangle 9"/>
          <p:cNvSpPr>
            <a:spLocks noGrp="1" noChangeArrowheads="1"/>
          </p:cNvSpPr>
          <p:nvPr>
            <p:ph type="ctrTitle"/>
          </p:nvPr>
        </p:nvSpPr>
        <p:spPr>
          <a:xfrm>
            <a:off x="762000" y="-76200"/>
            <a:ext cx="7772400" cy="838200"/>
          </a:xfrm>
        </p:spPr>
        <p:txBody>
          <a:bodyPr/>
          <a:lstStyle/>
          <a:p>
            <a:pPr algn="r" eaLnBrk="1" hangingPunct="1">
              <a:defRPr/>
            </a:pPr>
            <a:r>
              <a:rPr lang="en-US" smtClean="0">
                <a:cs typeface="+mj-cs"/>
              </a:rPr>
              <a:t>Clearing History</a:t>
            </a:r>
          </a:p>
        </p:txBody>
      </p:sp>
      <p:sp>
        <p:nvSpPr>
          <p:cNvPr id="161802" name="Text Box 10"/>
          <p:cNvSpPr txBox="1">
            <a:spLocks noChangeArrowheads="1"/>
          </p:cNvSpPr>
          <p:nvPr/>
        </p:nvSpPr>
        <p:spPr bwMode="auto">
          <a:xfrm>
            <a:off x="-304800" y="4010025"/>
            <a:ext cx="1981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Matthew</a:t>
            </a:r>
          </a:p>
          <a:p>
            <a:pPr algn="ctr">
              <a:defRPr/>
            </a:pPr>
            <a:r>
              <a:rPr lang="en-US" b="1"/>
              <a:t>Mark</a:t>
            </a:r>
          </a:p>
          <a:p>
            <a:pPr algn="ctr">
              <a:defRPr/>
            </a:pPr>
            <a:r>
              <a:rPr lang="en-US" b="1"/>
              <a:t>Luke</a:t>
            </a:r>
          </a:p>
          <a:p>
            <a:pPr algn="ctr">
              <a:defRPr/>
            </a:pPr>
            <a:r>
              <a:rPr lang="en-US" b="1"/>
              <a:t>John</a:t>
            </a:r>
          </a:p>
        </p:txBody>
      </p:sp>
      <p:sp>
        <p:nvSpPr>
          <p:cNvPr id="161803" name="Text Box 11"/>
          <p:cNvSpPr txBox="1">
            <a:spLocks noChangeArrowheads="1"/>
          </p:cNvSpPr>
          <p:nvPr/>
        </p:nvSpPr>
        <p:spPr bwMode="auto">
          <a:xfrm>
            <a:off x="57150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Council of Nicaea</a:t>
            </a:r>
          </a:p>
        </p:txBody>
      </p:sp>
      <p:sp>
        <p:nvSpPr>
          <p:cNvPr id="161804" name="Line 12"/>
          <p:cNvSpPr>
            <a:spLocks noChangeShapeType="1"/>
          </p:cNvSpPr>
          <p:nvPr/>
        </p:nvSpPr>
        <p:spPr bwMode="auto">
          <a:xfrm>
            <a:off x="-304800" y="3933825"/>
            <a:ext cx="9677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1805" name="Text Box 13"/>
          <p:cNvSpPr txBox="1">
            <a:spLocks noChangeArrowheads="1"/>
          </p:cNvSpPr>
          <p:nvPr/>
        </p:nvSpPr>
        <p:spPr bwMode="auto">
          <a:xfrm>
            <a:off x="3733800" y="914400"/>
            <a:ext cx="207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t>Individuals</a:t>
            </a:r>
          </a:p>
        </p:txBody>
      </p:sp>
      <p:sp>
        <p:nvSpPr>
          <p:cNvPr id="161806" name="Text Box 14"/>
          <p:cNvSpPr txBox="1">
            <a:spLocks noChangeArrowheads="1"/>
          </p:cNvSpPr>
          <p:nvPr/>
        </p:nvSpPr>
        <p:spPr bwMode="auto">
          <a:xfrm rot="-2783676">
            <a:off x="1069976" y="1898650"/>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Pseudo-Barnabas (70-130)</a:t>
            </a:r>
          </a:p>
        </p:txBody>
      </p:sp>
      <p:sp>
        <p:nvSpPr>
          <p:cNvPr id="161807" name="Text Box 15"/>
          <p:cNvSpPr txBox="1">
            <a:spLocks noChangeArrowheads="1"/>
          </p:cNvSpPr>
          <p:nvPr/>
        </p:nvSpPr>
        <p:spPr bwMode="auto">
          <a:xfrm>
            <a:off x="76200" y="22860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t>X= Citation </a:t>
            </a:r>
            <a:br>
              <a:rPr lang="en-US" sz="1800" b="1"/>
            </a:br>
            <a:r>
              <a:rPr lang="en-US" sz="1800" b="1"/>
              <a:t>or allusion</a:t>
            </a:r>
          </a:p>
        </p:txBody>
      </p:sp>
      <p:sp>
        <p:nvSpPr>
          <p:cNvPr id="161808" name="Text Box 16"/>
          <p:cNvSpPr txBox="1">
            <a:spLocks noChangeArrowheads="1"/>
          </p:cNvSpPr>
          <p:nvPr/>
        </p:nvSpPr>
        <p:spPr bwMode="auto">
          <a:xfrm>
            <a:off x="76200" y="29718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t>O= Named </a:t>
            </a:r>
            <a:br>
              <a:rPr lang="en-US" sz="1800" b="1"/>
            </a:br>
            <a:r>
              <a:rPr lang="en-US" sz="1800" b="1"/>
              <a:t>as authentic</a:t>
            </a:r>
          </a:p>
        </p:txBody>
      </p:sp>
      <p:sp>
        <p:nvSpPr>
          <p:cNvPr id="161809" name="Text Box 17"/>
          <p:cNvSpPr txBox="1">
            <a:spLocks noChangeArrowheads="1"/>
          </p:cNvSpPr>
          <p:nvPr/>
        </p:nvSpPr>
        <p:spPr bwMode="auto">
          <a:xfrm>
            <a:off x="1403350" y="4027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10" name="Text Box 18"/>
          <p:cNvSpPr txBox="1">
            <a:spLocks noChangeArrowheads="1"/>
          </p:cNvSpPr>
          <p:nvPr/>
        </p:nvSpPr>
        <p:spPr bwMode="auto">
          <a:xfrm>
            <a:off x="1403350" y="4408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11" name="Text Box 19"/>
          <p:cNvSpPr txBox="1">
            <a:spLocks noChangeArrowheads="1"/>
          </p:cNvSpPr>
          <p:nvPr/>
        </p:nvSpPr>
        <p:spPr bwMode="auto">
          <a:xfrm>
            <a:off x="1403350" y="47386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12" name="Text Box 20"/>
          <p:cNvSpPr txBox="1">
            <a:spLocks noChangeArrowheads="1"/>
          </p:cNvSpPr>
          <p:nvPr/>
        </p:nvSpPr>
        <p:spPr bwMode="auto">
          <a:xfrm rot="-2783676">
            <a:off x="1420813" y="1898650"/>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Clement of Rome (95-97)</a:t>
            </a:r>
          </a:p>
        </p:txBody>
      </p:sp>
      <p:sp>
        <p:nvSpPr>
          <p:cNvPr id="161813" name="Text Box 21"/>
          <p:cNvSpPr txBox="1">
            <a:spLocks noChangeArrowheads="1"/>
          </p:cNvSpPr>
          <p:nvPr/>
        </p:nvSpPr>
        <p:spPr bwMode="auto">
          <a:xfrm>
            <a:off x="1762125" y="4027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14" name="Text Box 22"/>
          <p:cNvSpPr txBox="1">
            <a:spLocks noChangeArrowheads="1"/>
          </p:cNvSpPr>
          <p:nvPr/>
        </p:nvSpPr>
        <p:spPr bwMode="auto">
          <a:xfrm>
            <a:off x="1762125" y="510222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15" name="Text Box 23"/>
          <p:cNvSpPr txBox="1">
            <a:spLocks noChangeArrowheads="1"/>
          </p:cNvSpPr>
          <p:nvPr/>
        </p:nvSpPr>
        <p:spPr bwMode="auto">
          <a:xfrm rot="-2783676">
            <a:off x="1770063" y="1898650"/>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Polycarp (110-150)</a:t>
            </a:r>
          </a:p>
        </p:txBody>
      </p:sp>
      <p:sp>
        <p:nvSpPr>
          <p:cNvPr id="161816" name="Text Box 24"/>
          <p:cNvSpPr txBox="1">
            <a:spLocks noChangeArrowheads="1"/>
          </p:cNvSpPr>
          <p:nvPr/>
        </p:nvSpPr>
        <p:spPr bwMode="auto">
          <a:xfrm>
            <a:off x="2130425" y="4027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17" name="Text Box 25"/>
          <p:cNvSpPr txBox="1">
            <a:spLocks noChangeArrowheads="1"/>
          </p:cNvSpPr>
          <p:nvPr/>
        </p:nvSpPr>
        <p:spPr bwMode="auto">
          <a:xfrm>
            <a:off x="2130425" y="4408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18" name="Text Box 26"/>
          <p:cNvSpPr txBox="1">
            <a:spLocks noChangeArrowheads="1"/>
          </p:cNvSpPr>
          <p:nvPr/>
        </p:nvSpPr>
        <p:spPr bwMode="auto">
          <a:xfrm>
            <a:off x="2130425" y="47386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19" name="Text Box 27"/>
          <p:cNvSpPr txBox="1">
            <a:spLocks noChangeArrowheads="1"/>
          </p:cNvSpPr>
          <p:nvPr/>
        </p:nvSpPr>
        <p:spPr bwMode="auto">
          <a:xfrm>
            <a:off x="2130425" y="510222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20" name="Text Box 28"/>
          <p:cNvSpPr txBox="1">
            <a:spLocks noChangeArrowheads="1"/>
          </p:cNvSpPr>
          <p:nvPr/>
        </p:nvSpPr>
        <p:spPr bwMode="auto">
          <a:xfrm rot="-2783676">
            <a:off x="1873251" y="2149475"/>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Hermas (115-140)</a:t>
            </a:r>
          </a:p>
        </p:txBody>
      </p:sp>
      <p:sp>
        <p:nvSpPr>
          <p:cNvPr id="161821" name="Text Box 29"/>
          <p:cNvSpPr txBox="1">
            <a:spLocks noChangeArrowheads="1"/>
          </p:cNvSpPr>
          <p:nvPr/>
        </p:nvSpPr>
        <p:spPr bwMode="auto">
          <a:xfrm>
            <a:off x="2486025" y="4027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22" name="Text Box 30"/>
          <p:cNvSpPr txBox="1">
            <a:spLocks noChangeArrowheads="1"/>
          </p:cNvSpPr>
          <p:nvPr/>
        </p:nvSpPr>
        <p:spPr bwMode="auto">
          <a:xfrm>
            <a:off x="2486025" y="4408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23" name="Text Box 31"/>
          <p:cNvSpPr txBox="1">
            <a:spLocks noChangeArrowheads="1"/>
          </p:cNvSpPr>
          <p:nvPr/>
        </p:nvSpPr>
        <p:spPr bwMode="auto">
          <a:xfrm rot="-2783676">
            <a:off x="2468563" y="1892300"/>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Didache (120-150)</a:t>
            </a:r>
          </a:p>
        </p:txBody>
      </p:sp>
      <p:sp>
        <p:nvSpPr>
          <p:cNvPr id="161824" name="Text Box 32"/>
          <p:cNvSpPr txBox="1">
            <a:spLocks noChangeArrowheads="1"/>
          </p:cNvSpPr>
          <p:nvPr/>
        </p:nvSpPr>
        <p:spPr bwMode="auto">
          <a:xfrm>
            <a:off x="2844800" y="4027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25" name="Text Box 33"/>
          <p:cNvSpPr txBox="1">
            <a:spLocks noChangeArrowheads="1"/>
          </p:cNvSpPr>
          <p:nvPr/>
        </p:nvSpPr>
        <p:spPr bwMode="auto">
          <a:xfrm>
            <a:off x="2844800" y="47386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26" name="Text Box 34"/>
          <p:cNvSpPr txBox="1">
            <a:spLocks noChangeArrowheads="1"/>
          </p:cNvSpPr>
          <p:nvPr/>
        </p:nvSpPr>
        <p:spPr bwMode="auto">
          <a:xfrm rot="-2783676">
            <a:off x="2879726" y="1895475"/>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Papias (130-140)</a:t>
            </a:r>
          </a:p>
        </p:txBody>
      </p:sp>
      <p:sp>
        <p:nvSpPr>
          <p:cNvPr id="161827" name="Text Box 35"/>
          <p:cNvSpPr txBox="1">
            <a:spLocks noChangeArrowheads="1"/>
          </p:cNvSpPr>
          <p:nvPr/>
        </p:nvSpPr>
        <p:spPr bwMode="auto">
          <a:xfrm>
            <a:off x="3213100" y="510222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28" name="Text Box 36"/>
          <p:cNvSpPr txBox="1">
            <a:spLocks noChangeArrowheads="1"/>
          </p:cNvSpPr>
          <p:nvPr/>
        </p:nvSpPr>
        <p:spPr bwMode="auto">
          <a:xfrm rot="-2783676">
            <a:off x="3251201" y="1922462"/>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Irenaeus (130-202)</a:t>
            </a:r>
          </a:p>
        </p:txBody>
      </p:sp>
      <p:sp>
        <p:nvSpPr>
          <p:cNvPr id="161829" name="Text Box 37"/>
          <p:cNvSpPr txBox="1">
            <a:spLocks noChangeArrowheads="1"/>
          </p:cNvSpPr>
          <p:nvPr/>
        </p:nvSpPr>
        <p:spPr bwMode="auto">
          <a:xfrm>
            <a:off x="3605213" y="4027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O</a:t>
            </a:r>
          </a:p>
        </p:txBody>
      </p:sp>
      <p:sp>
        <p:nvSpPr>
          <p:cNvPr id="161830" name="Text Box 38"/>
          <p:cNvSpPr txBox="1">
            <a:spLocks noChangeArrowheads="1"/>
          </p:cNvSpPr>
          <p:nvPr/>
        </p:nvSpPr>
        <p:spPr bwMode="auto">
          <a:xfrm>
            <a:off x="3605213" y="4408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O</a:t>
            </a:r>
          </a:p>
        </p:txBody>
      </p:sp>
      <p:sp>
        <p:nvSpPr>
          <p:cNvPr id="161831" name="Text Box 39"/>
          <p:cNvSpPr txBox="1">
            <a:spLocks noChangeArrowheads="1"/>
          </p:cNvSpPr>
          <p:nvPr/>
        </p:nvSpPr>
        <p:spPr bwMode="auto">
          <a:xfrm>
            <a:off x="3605213" y="47386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O</a:t>
            </a:r>
          </a:p>
        </p:txBody>
      </p:sp>
      <p:sp>
        <p:nvSpPr>
          <p:cNvPr id="161832" name="Text Box 40"/>
          <p:cNvSpPr txBox="1">
            <a:spLocks noChangeArrowheads="1"/>
          </p:cNvSpPr>
          <p:nvPr/>
        </p:nvSpPr>
        <p:spPr bwMode="auto">
          <a:xfrm>
            <a:off x="3605213" y="510222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O</a:t>
            </a:r>
          </a:p>
        </p:txBody>
      </p:sp>
      <p:sp>
        <p:nvSpPr>
          <p:cNvPr id="161833" name="Text Box 41"/>
          <p:cNvSpPr txBox="1">
            <a:spLocks noChangeArrowheads="1"/>
          </p:cNvSpPr>
          <p:nvPr/>
        </p:nvSpPr>
        <p:spPr bwMode="auto">
          <a:xfrm rot="-2783676">
            <a:off x="3641726" y="1897062"/>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Justin Martyr (150-55)</a:t>
            </a:r>
          </a:p>
        </p:txBody>
      </p:sp>
      <p:sp>
        <p:nvSpPr>
          <p:cNvPr id="161834" name="Text Box 42"/>
          <p:cNvSpPr txBox="1">
            <a:spLocks noChangeArrowheads="1"/>
          </p:cNvSpPr>
          <p:nvPr/>
        </p:nvSpPr>
        <p:spPr bwMode="auto">
          <a:xfrm>
            <a:off x="3963988" y="4027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35" name="Text Box 43"/>
          <p:cNvSpPr txBox="1">
            <a:spLocks noChangeArrowheads="1"/>
          </p:cNvSpPr>
          <p:nvPr/>
        </p:nvSpPr>
        <p:spPr bwMode="auto">
          <a:xfrm>
            <a:off x="3963988" y="4408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36" name="Text Box 44"/>
          <p:cNvSpPr txBox="1">
            <a:spLocks noChangeArrowheads="1"/>
          </p:cNvSpPr>
          <p:nvPr/>
        </p:nvSpPr>
        <p:spPr bwMode="auto">
          <a:xfrm>
            <a:off x="3963988" y="47386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37" name="Text Box 45"/>
          <p:cNvSpPr txBox="1">
            <a:spLocks noChangeArrowheads="1"/>
          </p:cNvSpPr>
          <p:nvPr/>
        </p:nvSpPr>
        <p:spPr bwMode="auto">
          <a:xfrm>
            <a:off x="3963988" y="510222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O</a:t>
            </a:r>
          </a:p>
        </p:txBody>
      </p:sp>
      <p:sp>
        <p:nvSpPr>
          <p:cNvPr id="161838" name="Text Box 46"/>
          <p:cNvSpPr txBox="1">
            <a:spLocks noChangeArrowheads="1"/>
          </p:cNvSpPr>
          <p:nvPr/>
        </p:nvSpPr>
        <p:spPr bwMode="auto">
          <a:xfrm rot="-2783676">
            <a:off x="3837781" y="1875631"/>
            <a:ext cx="4271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Origen (185-254)</a:t>
            </a:r>
          </a:p>
        </p:txBody>
      </p:sp>
      <p:sp>
        <p:nvSpPr>
          <p:cNvPr id="161839" name="Text Box 47"/>
          <p:cNvSpPr txBox="1">
            <a:spLocks noChangeArrowheads="1"/>
          </p:cNvSpPr>
          <p:nvPr/>
        </p:nvSpPr>
        <p:spPr bwMode="auto">
          <a:xfrm>
            <a:off x="4332288" y="4027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40" name="Text Box 48"/>
          <p:cNvSpPr txBox="1">
            <a:spLocks noChangeArrowheads="1"/>
          </p:cNvSpPr>
          <p:nvPr/>
        </p:nvSpPr>
        <p:spPr bwMode="auto">
          <a:xfrm>
            <a:off x="4332288" y="4408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41" name="Text Box 49"/>
          <p:cNvSpPr txBox="1">
            <a:spLocks noChangeArrowheads="1"/>
          </p:cNvSpPr>
          <p:nvPr/>
        </p:nvSpPr>
        <p:spPr bwMode="auto">
          <a:xfrm>
            <a:off x="4332288" y="47386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42" name="Text Box 50"/>
          <p:cNvSpPr txBox="1">
            <a:spLocks noChangeArrowheads="1"/>
          </p:cNvSpPr>
          <p:nvPr/>
        </p:nvSpPr>
        <p:spPr bwMode="auto">
          <a:xfrm>
            <a:off x="4332288" y="510222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X</a:t>
            </a:r>
          </a:p>
        </p:txBody>
      </p:sp>
      <p:sp>
        <p:nvSpPr>
          <p:cNvPr id="161843" name="Text Box 51"/>
          <p:cNvSpPr txBox="1">
            <a:spLocks noChangeArrowheads="1"/>
          </p:cNvSpPr>
          <p:nvPr/>
        </p:nvSpPr>
        <p:spPr bwMode="auto">
          <a:xfrm rot="-2783676">
            <a:off x="4122738" y="2274887"/>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t>Cyril of Jerusalem (315-386)</a:t>
            </a:r>
          </a:p>
        </p:txBody>
      </p:sp>
      <p:sp>
        <p:nvSpPr>
          <p:cNvPr id="161844" name="Text Box 52"/>
          <p:cNvSpPr txBox="1">
            <a:spLocks noChangeArrowheads="1"/>
          </p:cNvSpPr>
          <p:nvPr/>
        </p:nvSpPr>
        <p:spPr bwMode="auto">
          <a:xfrm>
            <a:off x="4687888" y="4027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O</a:t>
            </a:r>
          </a:p>
        </p:txBody>
      </p:sp>
      <p:sp>
        <p:nvSpPr>
          <p:cNvPr id="161845" name="Text Box 53"/>
          <p:cNvSpPr txBox="1">
            <a:spLocks noChangeArrowheads="1"/>
          </p:cNvSpPr>
          <p:nvPr/>
        </p:nvSpPr>
        <p:spPr bwMode="auto">
          <a:xfrm>
            <a:off x="4687888" y="44084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O</a:t>
            </a:r>
          </a:p>
        </p:txBody>
      </p:sp>
      <p:sp>
        <p:nvSpPr>
          <p:cNvPr id="161846" name="Text Box 54"/>
          <p:cNvSpPr txBox="1">
            <a:spLocks noChangeArrowheads="1"/>
          </p:cNvSpPr>
          <p:nvPr/>
        </p:nvSpPr>
        <p:spPr bwMode="auto">
          <a:xfrm>
            <a:off x="4687888" y="47386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O</a:t>
            </a:r>
          </a:p>
        </p:txBody>
      </p:sp>
      <p:sp>
        <p:nvSpPr>
          <p:cNvPr id="161847" name="Text Box 55"/>
          <p:cNvSpPr txBox="1">
            <a:spLocks noChangeArrowheads="1"/>
          </p:cNvSpPr>
          <p:nvPr/>
        </p:nvSpPr>
        <p:spPr bwMode="auto">
          <a:xfrm>
            <a:off x="4687888" y="510222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t>O</a:t>
            </a:r>
          </a:p>
        </p:txBody>
      </p:sp>
      <p:sp>
        <p:nvSpPr>
          <p:cNvPr id="161848" name="Text Box 56"/>
          <p:cNvSpPr txBox="1">
            <a:spLocks noChangeArrowheads="1"/>
          </p:cNvSpPr>
          <p:nvPr/>
        </p:nvSpPr>
        <p:spPr bwMode="auto">
          <a:xfrm rot="-2783676">
            <a:off x="4528344" y="2248694"/>
            <a:ext cx="3957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solidFill>
                  <a:schemeClr val="folHlink"/>
                </a:solidFill>
              </a:rPr>
              <a:t>Marcion (140)</a:t>
            </a:r>
          </a:p>
        </p:txBody>
      </p:sp>
      <p:sp>
        <p:nvSpPr>
          <p:cNvPr id="161849" name="Text Box 57"/>
          <p:cNvSpPr txBox="1">
            <a:spLocks noChangeArrowheads="1"/>
          </p:cNvSpPr>
          <p:nvPr/>
        </p:nvSpPr>
        <p:spPr bwMode="auto">
          <a:xfrm>
            <a:off x="5105400" y="4741863"/>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folHlink"/>
                </a:solidFill>
              </a:rPr>
              <a:t>O</a:t>
            </a:r>
          </a:p>
        </p:txBody>
      </p:sp>
      <p:sp>
        <p:nvSpPr>
          <p:cNvPr id="161850" name="Text Box 58"/>
          <p:cNvSpPr txBox="1">
            <a:spLocks noChangeArrowheads="1"/>
          </p:cNvSpPr>
          <p:nvPr/>
        </p:nvSpPr>
        <p:spPr bwMode="auto">
          <a:xfrm rot="-2783676">
            <a:off x="4908551" y="2279650"/>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solidFill>
                  <a:schemeClr val="folHlink"/>
                </a:solidFill>
              </a:rPr>
              <a:t>Muratonian (170)</a:t>
            </a:r>
          </a:p>
        </p:txBody>
      </p:sp>
      <p:sp>
        <p:nvSpPr>
          <p:cNvPr id="161851" name="Text Box 59"/>
          <p:cNvSpPr txBox="1">
            <a:spLocks noChangeArrowheads="1"/>
          </p:cNvSpPr>
          <p:nvPr/>
        </p:nvSpPr>
        <p:spPr bwMode="auto">
          <a:xfrm>
            <a:off x="5486400" y="4038600"/>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folHlink"/>
                </a:solidFill>
              </a:rPr>
              <a:t>O</a:t>
            </a:r>
          </a:p>
        </p:txBody>
      </p:sp>
      <p:sp>
        <p:nvSpPr>
          <p:cNvPr id="161852" name="Text Box 60"/>
          <p:cNvSpPr txBox="1">
            <a:spLocks noChangeArrowheads="1"/>
          </p:cNvSpPr>
          <p:nvPr/>
        </p:nvSpPr>
        <p:spPr bwMode="auto">
          <a:xfrm>
            <a:off x="5486400" y="4419600"/>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folHlink"/>
                </a:solidFill>
              </a:rPr>
              <a:t>O</a:t>
            </a:r>
          </a:p>
        </p:txBody>
      </p:sp>
      <p:sp>
        <p:nvSpPr>
          <p:cNvPr id="161853" name="Text Box 61"/>
          <p:cNvSpPr txBox="1">
            <a:spLocks noChangeArrowheads="1"/>
          </p:cNvSpPr>
          <p:nvPr/>
        </p:nvSpPr>
        <p:spPr bwMode="auto">
          <a:xfrm>
            <a:off x="5473700" y="4749800"/>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folHlink"/>
                </a:solidFill>
              </a:rPr>
              <a:t>O</a:t>
            </a:r>
          </a:p>
        </p:txBody>
      </p:sp>
      <p:sp>
        <p:nvSpPr>
          <p:cNvPr id="161854" name="Text Box 62"/>
          <p:cNvSpPr txBox="1">
            <a:spLocks noChangeArrowheads="1"/>
          </p:cNvSpPr>
          <p:nvPr/>
        </p:nvSpPr>
        <p:spPr bwMode="auto">
          <a:xfrm>
            <a:off x="5486400" y="5116513"/>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folHlink"/>
                </a:solidFill>
              </a:rPr>
              <a:t>O</a:t>
            </a:r>
          </a:p>
        </p:txBody>
      </p:sp>
      <p:sp>
        <p:nvSpPr>
          <p:cNvPr id="161855" name="Text Box 63"/>
          <p:cNvSpPr txBox="1">
            <a:spLocks noChangeArrowheads="1"/>
          </p:cNvSpPr>
          <p:nvPr/>
        </p:nvSpPr>
        <p:spPr bwMode="auto">
          <a:xfrm rot="-2783676">
            <a:off x="5291138" y="2281237"/>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solidFill>
                  <a:schemeClr val="folHlink"/>
                </a:solidFill>
              </a:rPr>
              <a:t>Barococcio (206)</a:t>
            </a:r>
          </a:p>
        </p:txBody>
      </p:sp>
      <p:sp>
        <p:nvSpPr>
          <p:cNvPr id="161856" name="Text Box 64"/>
          <p:cNvSpPr txBox="1">
            <a:spLocks noChangeArrowheads="1"/>
          </p:cNvSpPr>
          <p:nvPr/>
        </p:nvSpPr>
        <p:spPr bwMode="auto">
          <a:xfrm>
            <a:off x="5867400" y="4038600"/>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folHlink"/>
                </a:solidFill>
              </a:rPr>
              <a:t>O</a:t>
            </a:r>
          </a:p>
        </p:txBody>
      </p:sp>
      <p:sp>
        <p:nvSpPr>
          <p:cNvPr id="161857" name="Text Box 65"/>
          <p:cNvSpPr txBox="1">
            <a:spLocks noChangeArrowheads="1"/>
          </p:cNvSpPr>
          <p:nvPr/>
        </p:nvSpPr>
        <p:spPr bwMode="auto">
          <a:xfrm>
            <a:off x="5867400" y="4419600"/>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folHlink"/>
                </a:solidFill>
              </a:rPr>
              <a:t>O</a:t>
            </a:r>
          </a:p>
        </p:txBody>
      </p:sp>
      <p:sp>
        <p:nvSpPr>
          <p:cNvPr id="161858" name="Text Box 66"/>
          <p:cNvSpPr txBox="1">
            <a:spLocks noChangeArrowheads="1"/>
          </p:cNvSpPr>
          <p:nvPr/>
        </p:nvSpPr>
        <p:spPr bwMode="auto">
          <a:xfrm>
            <a:off x="5854700" y="4749800"/>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folHlink"/>
                </a:solidFill>
              </a:rPr>
              <a:t>O</a:t>
            </a:r>
          </a:p>
        </p:txBody>
      </p:sp>
      <p:sp>
        <p:nvSpPr>
          <p:cNvPr id="161859" name="Text Box 67"/>
          <p:cNvSpPr txBox="1">
            <a:spLocks noChangeArrowheads="1"/>
          </p:cNvSpPr>
          <p:nvPr/>
        </p:nvSpPr>
        <p:spPr bwMode="auto">
          <a:xfrm>
            <a:off x="5867400" y="511333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folHlink"/>
                </a:solidFill>
              </a:rPr>
              <a:t>O</a:t>
            </a:r>
          </a:p>
        </p:txBody>
      </p:sp>
      <p:sp>
        <p:nvSpPr>
          <p:cNvPr id="161860" name="Text Box 68"/>
          <p:cNvSpPr txBox="1">
            <a:spLocks noChangeArrowheads="1"/>
          </p:cNvSpPr>
          <p:nvPr/>
        </p:nvSpPr>
        <p:spPr bwMode="auto">
          <a:xfrm rot="-2783676">
            <a:off x="5684838" y="2297112"/>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solidFill>
                  <a:schemeClr val="folHlink"/>
                </a:solidFill>
              </a:rPr>
              <a:t>Apostolic (300)</a:t>
            </a:r>
          </a:p>
        </p:txBody>
      </p:sp>
      <p:sp>
        <p:nvSpPr>
          <p:cNvPr id="161861" name="Text Box 69"/>
          <p:cNvSpPr txBox="1">
            <a:spLocks noChangeArrowheads="1"/>
          </p:cNvSpPr>
          <p:nvPr/>
        </p:nvSpPr>
        <p:spPr bwMode="auto">
          <a:xfrm>
            <a:off x="6248400" y="4038600"/>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folHlink"/>
                </a:solidFill>
              </a:rPr>
              <a:t>O</a:t>
            </a:r>
          </a:p>
        </p:txBody>
      </p:sp>
      <p:sp>
        <p:nvSpPr>
          <p:cNvPr id="161862" name="Text Box 70"/>
          <p:cNvSpPr txBox="1">
            <a:spLocks noChangeArrowheads="1"/>
          </p:cNvSpPr>
          <p:nvPr/>
        </p:nvSpPr>
        <p:spPr bwMode="auto">
          <a:xfrm>
            <a:off x="6248400" y="4419600"/>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folHlink"/>
                </a:solidFill>
              </a:rPr>
              <a:t>O</a:t>
            </a:r>
          </a:p>
        </p:txBody>
      </p:sp>
      <p:sp>
        <p:nvSpPr>
          <p:cNvPr id="161863" name="Text Box 71"/>
          <p:cNvSpPr txBox="1">
            <a:spLocks noChangeArrowheads="1"/>
          </p:cNvSpPr>
          <p:nvPr/>
        </p:nvSpPr>
        <p:spPr bwMode="auto">
          <a:xfrm>
            <a:off x="6235700" y="4749800"/>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folHlink"/>
                </a:solidFill>
              </a:rPr>
              <a:t>O</a:t>
            </a:r>
          </a:p>
        </p:txBody>
      </p:sp>
      <p:sp>
        <p:nvSpPr>
          <p:cNvPr id="161864" name="Text Box 72"/>
          <p:cNvSpPr txBox="1">
            <a:spLocks noChangeArrowheads="1"/>
          </p:cNvSpPr>
          <p:nvPr/>
        </p:nvSpPr>
        <p:spPr bwMode="auto">
          <a:xfrm>
            <a:off x="6248400" y="511333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folHlink"/>
                </a:solidFill>
              </a:rPr>
              <a:t>O</a:t>
            </a:r>
          </a:p>
        </p:txBody>
      </p:sp>
      <p:sp>
        <p:nvSpPr>
          <p:cNvPr id="161865" name="Text Box 73"/>
          <p:cNvSpPr txBox="1">
            <a:spLocks noChangeArrowheads="1"/>
          </p:cNvSpPr>
          <p:nvPr/>
        </p:nvSpPr>
        <p:spPr bwMode="auto">
          <a:xfrm rot="-2783676">
            <a:off x="6378576" y="1989137"/>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solidFill>
                  <a:schemeClr val="hlink"/>
                </a:solidFill>
              </a:rPr>
              <a:t>Tatian Diatesseron (170)</a:t>
            </a:r>
          </a:p>
        </p:txBody>
      </p:sp>
      <p:sp>
        <p:nvSpPr>
          <p:cNvPr id="161866" name="Text Box 74"/>
          <p:cNvSpPr txBox="1">
            <a:spLocks noChangeArrowheads="1"/>
          </p:cNvSpPr>
          <p:nvPr/>
        </p:nvSpPr>
        <p:spPr bwMode="auto">
          <a:xfrm>
            <a:off x="6654800" y="401637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hlink"/>
                </a:solidFill>
              </a:rPr>
              <a:t>O</a:t>
            </a:r>
          </a:p>
        </p:txBody>
      </p:sp>
      <p:sp>
        <p:nvSpPr>
          <p:cNvPr id="161867" name="Text Box 75"/>
          <p:cNvSpPr txBox="1">
            <a:spLocks noChangeArrowheads="1"/>
          </p:cNvSpPr>
          <p:nvPr/>
        </p:nvSpPr>
        <p:spPr bwMode="auto">
          <a:xfrm>
            <a:off x="6654800" y="439737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hlink"/>
                </a:solidFill>
              </a:rPr>
              <a:t>O</a:t>
            </a:r>
          </a:p>
        </p:txBody>
      </p:sp>
      <p:sp>
        <p:nvSpPr>
          <p:cNvPr id="161868" name="Text Box 76"/>
          <p:cNvSpPr txBox="1">
            <a:spLocks noChangeArrowheads="1"/>
          </p:cNvSpPr>
          <p:nvPr/>
        </p:nvSpPr>
        <p:spPr bwMode="auto">
          <a:xfrm>
            <a:off x="6654800" y="472757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hlink"/>
                </a:solidFill>
              </a:rPr>
              <a:t>O</a:t>
            </a:r>
          </a:p>
        </p:txBody>
      </p:sp>
      <p:sp>
        <p:nvSpPr>
          <p:cNvPr id="161869" name="Text Box 77"/>
          <p:cNvSpPr txBox="1">
            <a:spLocks noChangeArrowheads="1"/>
          </p:cNvSpPr>
          <p:nvPr/>
        </p:nvSpPr>
        <p:spPr bwMode="auto">
          <a:xfrm>
            <a:off x="6667500" y="5094288"/>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hlink"/>
                </a:solidFill>
              </a:rPr>
              <a:t>O</a:t>
            </a:r>
          </a:p>
        </p:txBody>
      </p:sp>
      <p:sp>
        <p:nvSpPr>
          <p:cNvPr id="161870" name="Text Box 78"/>
          <p:cNvSpPr txBox="1">
            <a:spLocks noChangeArrowheads="1"/>
          </p:cNvSpPr>
          <p:nvPr/>
        </p:nvSpPr>
        <p:spPr bwMode="auto">
          <a:xfrm rot="-2783676">
            <a:off x="6834188" y="1989137"/>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solidFill>
                  <a:schemeClr val="hlink"/>
                </a:solidFill>
              </a:rPr>
              <a:t>Old Latin (150-170)</a:t>
            </a:r>
          </a:p>
        </p:txBody>
      </p:sp>
      <p:sp>
        <p:nvSpPr>
          <p:cNvPr id="161871" name="Text Box 79"/>
          <p:cNvSpPr txBox="1">
            <a:spLocks noChangeArrowheads="1"/>
          </p:cNvSpPr>
          <p:nvPr/>
        </p:nvSpPr>
        <p:spPr bwMode="auto">
          <a:xfrm>
            <a:off x="7035800" y="401637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hlink"/>
                </a:solidFill>
              </a:rPr>
              <a:t>O</a:t>
            </a:r>
          </a:p>
        </p:txBody>
      </p:sp>
      <p:sp>
        <p:nvSpPr>
          <p:cNvPr id="161872" name="Text Box 80"/>
          <p:cNvSpPr txBox="1">
            <a:spLocks noChangeArrowheads="1"/>
          </p:cNvSpPr>
          <p:nvPr/>
        </p:nvSpPr>
        <p:spPr bwMode="auto">
          <a:xfrm>
            <a:off x="7035800" y="439737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hlink"/>
                </a:solidFill>
              </a:rPr>
              <a:t>O</a:t>
            </a:r>
          </a:p>
        </p:txBody>
      </p:sp>
      <p:sp>
        <p:nvSpPr>
          <p:cNvPr id="161873" name="Text Box 81"/>
          <p:cNvSpPr txBox="1">
            <a:spLocks noChangeArrowheads="1"/>
          </p:cNvSpPr>
          <p:nvPr/>
        </p:nvSpPr>
        <p:spPr bwMode="auto">
          <a:xfrm>
            <a:off x="7035800" y="472757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hlink"/>
                </a:solidFill>
              </a:rPr>
              <a:t>O</a:t>
            </a:r>
          </a:p>
        </p:txBody>
      </p:sp>
      <p:sp>
        <p:nvSpPr>
          <p:cNvPr id="161874" name="Text Box 82"/>
          <p:cNvSpPr txBox="1">
            <a:spLocks noChangeArrowheads="1"/>
          </p:cNvSpPr>
          <p:nvPr/>
        </p:nvSpPr>
        <p:spPr bwMode="auto">
          <a:xfrm>
            <a:off x="7048500" y="5091113"/>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hlink"/>
                </a:solidFill>
              </a:rPr>
              <a:t>O</a:t>
            </a:r>
          </a:p>
        </p:txBody>
      </p:sp>
      <p:sp>
        <p:nvSpPr>
          <p:cNvPr id="161875" name="Text Box 83"/>
          <p:cNvSpPr txBox="1">
            <a:spLocks noChangeArrowheads="1"/>
          </p:cNvSpPr>
          <p:nvPr/>
        </p:nvSpPr>
        <p:spPr bwMode="auto">
          <a:xfrm rot="-2783676">
            <a:off x="7291388" y="2006600"/>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solidFill>
                  <a:schemeClr val="hlink"/>
                </a:solidFill>
              </a:rPr>
              <a:t>Old Syriac (200)</a:t>
            </a:r>
          </a:p>
        </p:txBody>
      </p:sp>
      <p:sp>
        <p:nvSpPr>
          <p:cNvPr id="161876" name="Text Box 84"/>
          <p:cNvSpPr txBox="1">
            <a:spLocks noChangeArrowheads="1"/>
          </p:cNvSpPr>
          <p:nvPr/>
        </p:nvSpPr>
        <p:spPr bwMode="auto">
          <a:xfrm>
            <a:off x="7416800" y="401637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hlink"/>
                </a:solidFill>
              </a:rPr>
              <a:t>O</a:t>
            </a:r>
          </a:p>
        </p:txBody>
      </p:sp>
      <p:sp>
        <p:nvSpPr>
          <p:cNvPr id="161877" name="Text Box 85"/>
          <p:cNvSpPr txBox="1">
            <a:spLocks noChangeArrowheads="1"/>
          </p:cNvSpPr>
          <p:nvPr/>
        </p:nvSpPr>
        <p:spPr bwMode="auto">
          <a:xfrm>
            <a:off x="7416800" y="439737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hlink"/>
                </a:solidFill>
              </a:rPr>
              <a:t>O</a:t>
            </a:r>
          </a:p>
        </p:txBody>
      </p:sp>
      <p:sp>
        <p:nvSpPr>
          <p:cNvPr id="161878" name="Text Box 86"/>
          <p:cNvSpPr txBox="1">
            <a:spLocks noChangeArrowheads="1"/>
          </p:cNvSpPr>
          <p:nvPr/>
        </p:nvSpPr>
        <p:spPr bwMode="auto">
          <a:xfrm>
            <a:off x="7416800" y="4727575"/>
            <a:ext cx="3048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hlink"/>
                </a:solidFill>
              </a:rPr>
              <a:t>O</a:t>
            </a:r>
          </a:p>
        </p:txBody>
      </p:sp>
      <p:sp>
        <p:nvSpPr>
          <p:cNvPr id="161879" name="Text Box 87"/>
          <p:cNvSpPr txBox="1">
            <a:spLocks noChangeArrowheads="1"/>
          </p:cNvSpPr>
          <p:nvPr/>
        </p:nvSpPr>
        <p:spPr bwMode="auto">
          <a:xfrm>
            <a:off x="7429500" y="5091113"/>
            <a:ext cx="3048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1800" b="1">
                <a:solidFill>
                  <a:schemeClr val="hlink"/>
                </a:solidFill>
              </a:rPr>
              <a:t>O</a:t>
            </a:r>
          </a:p>
        </p:txBody>
      </p:sp>
      <p:sp>
        <p:nvSpPr>
          <p:cNvPr id="161880" name="Text Box 88"/>
          <p:cNvSpPr txBox="1">
            <a:spLocks noChangeArrowheads="1"/>
          </p:cNvSpPr>
          <p:nvPr/>
        </p:nvSpPr>
        <p:spPr bwMode="auto">
          <a:xfrm>
            <a:off x="5562600" y="914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solidFill>
                  <a:schemeClr val="folHlink"/>
                </a:solidFill>
              </a:rPr>
              <a:t>Canons</a:t>
            </a:r>
            <a:endParaRPr lang="en-US" b="1"/>
          </a:p>
        </p:txBody>
      </p:sp>
      <p:sp>
        <p:nvSpPr>
          <p:cNvPr id="161881" name="Text Box 89"/>
          <p:cNvSpPr txBox="1">
            <a:spLocks noChangeArrowheads="1"/>
          </p:cNvSpPr>
          <p:nvPr/>
        </p:nvSpPr>
        <p:spPr bwMode="auto">
          <a:xfrm>
            <a:off x="7070725" y="914400"/>
            <a:ext cx="207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solidFill>
                  <a:schemeClr val="hlink"/>
                </a:solidFill>
              </a:rPr>
              <a:t>Translations</a:t>
            </a:r>
          </a:p>
        </p:txBody>
      </p:sp>
      <p:sp>
        <p:nvSpPr>
          <p:cNvPr id="161882" name="Text Box 90"/>
          <p:cNvSpPr txBox="1">
            <a:spLocks noChangeArrowheads="1"/>
          </p:cNvSpPr>
          <p:nvPr/>
        </p:nvSpPr>
        <p:spPr bwMode="auto">
          <a:xfrm>
            <a:off x="0" y="180975"/>
            <a:ext cx="2667000" cy="1800225"/>
          </a:xfrm>
          <a:prstGeom prst="rect">
            <a:avLst/>
          </a:prstGeom>
          <a:noFill/>
          <a:ln>
            <a:noFill/>
          </a:ln>
          <a:effectLst>
            <a:outerShdw blurRad="63500" dist="38099" dir="2700000" algn="ctr" rotWithShape="0">
              <a:srgbClr val="020009">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sz="2800" b="1"/>
              <a:t>Acceptance of the Four Gospels Before Nicaea</a:t>
            </a:r>
          </a:p>
        </p:txBody>
      </p:sp>
      <p:sp>
        <p:nvSpPr>
          <p:cNvPr id="161883" name="Text Box 91"/>
          <p:cNvSpPr txBox="1">
            <a:spLocks noChangeArrowheads="1"/>
          </p:cNvSpPr>
          <p:nvPr/>
        </p:nvSpPr>
        <p:spPr bwMode="auto">
          <a:xfrm>
            <a:off x="76200" y="6477000"/>
            <a:ext cx="609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t>Geisler &amp; Nix, </a:t>
            </a:r>
            <a:r>
              <a:rPr lang="en-US" sz="1400" b="1" i="1"/>
              <a:t>Introduction to the Bible </a:t>
            </a:r>
            <a:r>
              <a:rPr lang="en-US" sz="1400" b="1"/>
              <a:t>(Chicago: Moody, 1968) </a:t>
            </a:r>
          </a:p>
        </p:txBody>
      </p:sp>
      <p:grpSp>
        <p:nvGrpSpPr>
          <p:cNvPr id="181339" name="Group 92"/>
          <p:cNvGrpSpPr>
            <a:grpSpLocks/>
          </p:cNvGrpSpPr>
          <p:nvPr/>
        </p:nvGrpSpPr>
        <p:grpSpPr bwMode="auto">
          <a:xfrm>
            <a:off x="990600" y="4995863"/>
            <a:ext cx="1600200" cy="1481137"/>
            <a:chOff x="720" y="3168"/>
            <a:chExt cx="1008" cy="933"/>
          </a:xfrm>
        </p:grpSpPr>
        <p:sp>
          <p:nvSpPr>
            <p:cNvPr id="161885" name="AutoShape 93"/>
            <p:cNvSpPr>
              <a:spLocks noChangeArrowheads="1"/>
            </p:cNvSpPr>
            <p:nvPr/>
          </p:nvSpPr>
          <p:spPr bwMode="auto">
            <a:xfrm>
              <a:off x="768" y="3168"/>
              <a:ext cx="960" cy="912"/>
            </a:xfrm>
            <a:prstGeom prst="upArrowCallout">
              <a:avLst>
                <a:gd name="adj1" fmla="val 26316"/>
                <a:gd name="adj2" fmla="val 26316"/>
                <a:gd name="adj3" fmla="val 16667"/>
                <a:gd name="adj4" fmla="val 66667"/>
              </a:avLst>
            </a:prstGeom>
            <a:solidFill>
              <a:srgbClr val="51515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1886" name="Text Box 94"/>
            <p:cNvSpPr txBox="1">
              <a:spLocks noChangeArrowheads="1"/>
            </p:cNvSpPr>
            <p:nvPr/>
          </p:nvSpPr>
          <p:spPr bwMode="auto">
            <a:xfrm>
              <a:off x="720" y="3524"/>
              <a:ext cx="1008" cy="577"/>
            </a:xfrm>
            <a:prstGeom prst="rect">
              <a:avLst/>
            </a:prstGeom>
            <a:noFill/>
            <a:ln>
              <a:noFill/>
            </a:ln>
            <a:effectLst>
              <a:outerShdw blurRad="63500" dist="35921" dir="2700000" algn="ctr" rotWithShape="0">
                <a:srgbClr val="020009">
                  <a:alpha val="74998"/>
                </a:srgbClr>
              </a:outerShdw>
            </a:effectLst>
            <a:extLst>
              <a:ext uri="{909E8E84-426E-40dd-AFC4-6F175D3DCCD1}">
                <a14:hiddenFill xmlns:a14="http://schemas.microsoft.com/office/drawing/2010/main">
                  <a:solidFill>
                    <a:srgbClr val="51515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sz="1800"/>
                <a:t>Gospel of Thomas </a:t>
              </a:r>
              <a:br>
                <a:rPr lang="en-US" sz="1800"/>
              </a:br>
              <a:r>
                <a:rPr lang="en-US" sz="1800"/>
                <a:t>AD 50-140</a:t>
              </a:r>
            </a:p>
          </p:txBody>
        </p:sp>
      </p:grpSp>
      <p:grpSp>
        <p:nvGrpSpPr>
          <p:cNvPr id="181340" name="Group 95"/>
          <p:cNvGrpSpPr>
            <a:grpSpLocks/>
          </p:cNvGrpSpPr>
          <p:nvPr/>
        </p:nvGrpSpPr>
        <p:grpSpPr bwMode="auto">
          <a:xfrm>
            <a:off x="2590800" y="4995863"/>
            <a:ext cx="1600200" cy="1481137"/>
            <a:chOff x="1728" y="3195"/>
            <a:chExt cx="1008" cy="933"/>
          </a:xfrm>
        </p:grpSpPr>
        <p:sp>
          <p:nvSpPr>
            <p:cNvPr id="161888" name="AutoShape 96"/>
            <p:cNvSpPr>
              <a:spLocks noChangeArrowheads="1"/>
            </p:cNvSpPr>
            <p:nvPr/>
          </p:nvSpPr>
          <p:spPr bwMode="auto">
            <a:xfrm>
              <a:off x="1776" y="3195"/>
              <a:ext cx="960" cy="912"/>
            </a:xfrm>
            <a:prstGeom prst="upArrowCallout">
              <a:avLst>
                <a:gd name="adj1" fmla="val 26316"/>
                <a:gd name="adj2" fmla="val 26316"/>
                <a:gd name="adj3" fmla="val 16667"/>
                <a:gd name="adj4" fmla="val 66667"/>
              </a:avLst>
            </a:prstGeom>
            <a:solidFill>
              <a:srgbClr val="FA002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1889" name="Text Box 97"/>
            <p:cNvSpPr txBox="1">
              <a:spLocks noChangeArrowheads="1"/>
            </p:cNvSpPr>
            <p:nvPr/>
          </p:nvSpPr>
          <p:spPr bwMode="auto">
            <a:xfrm>
              <a:off x="1728" y="3551"/>
              <a:ext cx="1008" cy="577"/>
            </a:xfrm>
            <a:prstGeom prst="rect">
              <a:avLst/>
            </a:prstGeom>
            <a:noFill/>
            <a:ln>
              <a:noFill/>
            </a:ln>
            <a:effectLst>
              <a:outerShdw blurRad="63500" dist="35921" dir="2700000" algn="ctr" rotWithShape="0">
                <a:srgbClr val="020009">
                  <a:alpha val="74998"/>
                </a:srgbClr>
              </a:outerShdw>
            </a:effectLst>
            <a:extLst>
              <a:ext uri="{909E8E84-426E-40dd-AFC4-6F175D3DCCD1}">
                <a14:hiddenFill xmlns:a14="http://schemas.microsoft.com/office/drawing/2010/main">
                  <a:solidFill>
                    <a:srgbClr val="FA002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sz="1800"/>
                <a:t>Gospel of Judas </a:t>
              </a:r>
              <a:br>
                <a:rPr lang="en-US" sz="1800"/>
              </a:br>
              <a:r>
                <a:rPr lang="en-US" sz="1800"/>
                <a:t>AD 170?</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1833"/>
                                        </p:tgtEl>
                                        <p:attrNameLst>
                                          <p:attrName>style.visibility</p:attrName>
                                        </p:attrNameLst>
                                      </p:cBhvr>
                                      <p:to>
                                        <p:strVal val="visible"/>
                                      </p:to>
                                    </p:set>
                                    <p:animEffect transition="in" filter="wipe(down)">
                                      <p:cBhvr>
                                        <p:cTn id="7" dur="500"/>
                                        <p:tgtEl>
                                          <p:spTgt spid="1618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1834"/>
                                        </p:tgtEl>
                                        <p:attrNameLst>
                                          <p:attrName>style.visibility</p:attrName>
                                        </p:attrNameLst>
                                      </p:cBhvr>
                                      <p:to>
                                        <p:strVal val="visible"/>
                                      </p:to>
                                    </p:set>
                                    <p:animEffect transition="in" filter="wipe(down)">
                                      <p:cBhvr>
                                        <p:cTn id="10" dur="500"/>
                                        <p:tgtEl>
                                          <p:spTgt spid="16183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1835"/>
                                        </p:tgtEl>
                                        <p:attrNameLst>
                                          <p:attrName>style.visibility</p:attrName>
                                        </p:attrNameLst>
                                      </p:cBhvr>
                                      <p:to>
                                        <p:strVal val="visible"/>
                                      </p:to>
                                    </p:set>
                                    <p:animEffect transition="in" filter="wipe(down)">
                                      <p:cBhvr>
                                        <p:cTn id="13" dur="500"/>
                                        <p:tgtEl>
                                          <p:spTgt spid="1618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1836"/>
                                        </p:tgtEl>
                                        <p:attrNameLst>
                                          <p:attrName>style.visibility</p:attrName>
                                        </p:attrNameLst>
                                      </p:cBhvr>
                                      <p:to>
                                        <p:strVal val="visible"/>
                                      </p:to>
                                    </p:set>
                                    <p:animEffect transition="in" filter="wipe(down)">
                                      <p:cBhvr>
                                        <p:cTn id="16" dur="500"/>
                                        <p:tgtEl>
                                          <p:spTgt spid="16183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1837"/>
                                        </p:tgtEl>
                                        <p:attrNameLst>
                                          <p:attrName>style.visibility</p:attrName>
                                        </p:attrNameLst>
                                      </p:cBhvr>
                                      <p:to>
                                        <p:strVal val="visible"/>
                                      </p:to>
                                    </p:set>
                                    <p:animEffect transition="in" filter="wipe(down)">
                                      <p:cBhvr>
                                        <p:cTn id="19" dur="500"/>
                                        <p:tgtEl>
                                          <p:spTgt spid="16183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1838"/>
                                        </p:tgtEl>
                                        <p:attrNameLst>
                                          <p:attrName>style.visibility</p:attrName>
                                        </p:attrNameLst>
                                      </p:cBhvr>
                                      <p:to>
                                        <p:strVal val="visible"/>
                                      </p:to>
                                    </p:set>
                                    <p:animEffect transition="in" filter="wipe(down)">
                                      <p:cBhvr>
                                        <p:cTn id="24" dur="500"/>
                                        <p:tgtEl>
                                          <p:spTgt spid="16183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61839"/>
                                        </p:tgtEl>
                                        <p:attrNameLst>
                                          <p:attrName>style.visibility</p:attrName>
                                        </p:attrNameLst>
                                      </p:cBhvr>
                                      <p:to>
                                        <p:strVal val="visible"/>
                                      </p:to>
                                    </p:set>
                                    <p:animEffect transition="in" filter="wipe(down)">
                                      <p:cBhvr>
                                        <p:cTn id="27" dur="500"/>
                                        <p:tgtEl>
                                          <p:spTgt spid="16183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1840"/>
                                        </p:tgtEl>
                                        <p:attrNameLst>
                                          <p:attrName>style.visibility</p:attrName>
                                        </p:attrNameLst>
                                      </p:cBhvr>
                                      <p:to>
                                        <p:strVal val="visible"/>
                                      </p:to>
                                    </p:set>
                                    <p:animEffect transition="in" filter="wipe(down)">
                                      <p:cBhvr>
                                        <p:cTn id="30" dur="500"/>
                                        <p:tgtEl>
                                          <p:spTgt spid="16184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1841"/>
                                        </p:tgtEl>
                                        <p:attrNameLst>
                                          <p:attrName>style.visibility</p:attrName>
                                        </p:attrNameLst>
                                      </p:cBhvr>
                                      <p:to>
                                        <p:strVal val="visible"/>
                                      </p:to>
                                    </p:set>
                                    <p:animEffect transition="in" filter="wipe(down)">
                                      <p:cBhvr>
                                        <p:cTn id="33" dur="500"/>
                                        <p:tgtEl>
                                          <p:spTgt spid="16184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1842"/>
                                        </p:tgtEl>
                                        <p:attrNameLst>
                                          <p:attrName>style.visibility</p:attrName>
                                        </p:attrNameLst>
                                      </p:cBhvr>
                                      <p:to>
                                        <p:strVal val="visible"/>
                                      </p:to>
                                    </p:set>
                                    <p:animEffect transition="in" filter="wipe(down)">
                                      <p:cBhvr>
                                        <p:cTn id="36" dur="500"/>
                                        <p:tgtEl>
                                          <p:spTgt spid="16184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61843"/>
                                        </p:tgtEl>
                                        <p:attrNameLst>
                                          <p:attrName>style.visibility</p:attrName>
                                        </p:attrNameLst>
                                      </p:cBhvr>
                                      <p:to>
                                        <p:strVal val="visible"/>
                                      </p:to>
                                    </p:set>
                                    <p:animEffect transition="in" filter="wipe(down)">
                                      <p:cBhvr>
                                        <p:cTn id="41" dur="500"/>
                                        <p:tgtEl>
                                          <p:spTgt spid="16184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61844"/>
                                        </p:tgtEl>
                                        <p:attrNameLst>
                                          <p:attrName>style.visibility</p:attrName>
                                        </p:attrNameLst>
                                      </p:cBhvr>
                                      <p:to>
                                        <p:strVal val="visible"/>
                                      </p:to>
                                    </p:set>
                                    <p:animEffect transition="in" filter="wipe(down)">
                                      <p:cBhvr>
                                        <p:cTn id="44" dur="500"/>
                                        <p:tgtEl>
                                          <p:spTgt spid="16184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61845"/>
                                        </p:tgtEl>
                                        <p:attrNameLst>
                                          <p:attrName>style.visibility</p:attrName>
                                        </p:attrNameLst>
                                      </p:cBhvr>
                                      <p:to>
                                        <p:strVal val="visible"/>
                                      </p:to>
                                    </p:set>
                                    <p:animEffect transition="in" filter="wipe(down)">
                                      <p:cBhvr>
                                        <p:cTn id="47" dur="500"/>
                                        <p:tgtEl>
                                          <p:spTgt spid="16184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61846"/>
                                        </p:tgtEl>
                                        <p:attrNameLst>
                                          <p:attrName>style.visibility</p:attrName>
                                        </p:attrNameLst>
                                      </p:cBhvr>
                                      <p:to>
                                        <p:strVal val="visible"/>
                                      </p:to>
                                    </p:set>
                                    <p:animEffect transition="in" filter="wipe(down)">
                                      <p:cBhvr>
                                        <p:cTn id="50" dur="500"/>
                                        <p:tgtEl>
                                          <p:spTgt spid="16184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61847"/>
                                        </p:tgtEl>
                                        <p:attrNameLst>
                                          <p:attrName>style.visibility</p:attrName>
                                        </p:attrNameLst>
                                      </p:cBhvr>
                                      <p:to>
                                        <p:strVal val="visible"/>
                                      </p:to>
                                    </p:set>
                                    <p:animEffect transition="in" filter="wipe(down)">
                                      <p:cBhvr>
                                        <p:cTn id="53" dur="500"/>
                                        <p:tgtEl>
                                          <p:spTgt spid="16184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188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1848"/>
                                        </p:tgtEl>
                                        <p:attrNameLst>
                                          <p:attrName>style.visibility</p:attrName>
                                        </p:attrNameLst>
                                      </p:cBhvr>
                                      <p:to>
                                        <p:strVal val="visible"/>
                                      </p:to>
                                    </p:set>
                                    <p:animEffect transition="in" filter="wipe(down)">
                                      <p:cBhvr>
                                        <p:cTn id="62" dur="500"/>
                                        <p:tgtEl>
                                          <p:spTgt spid="16184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61849"/>
                                        </p:tgtEl>
                                        <p:attrNameLst>
                                          <p:attrName>style.visibility</p:attrName>
                                        </p:attrNameLst>
                                      </p:cBhvr>
                                      <p:to>
                                        <p:strVal val="visible"/>
                                      </p:to>
                                    </p:set>
                                    <p:animEffect transition="in" filter="wipe(down)">
                                      <p:cBhvr>
                                        <p:cTn id="65" dur="500"/>
                                        <p:tgtEl>
                                          <p:spTgt spid="16184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61850"/>
                                        </p:tgtEl>
                                        <p:attrNameLst>
                                          <p:attrName>style.visibility</p:attrName>
                                        </p:attrNameLst>
                                      </p:cBhvr>
                                      <p:to>
                                        <p:strVal val="visible"/>
                                      </p:to>
                                    </p:set>
                                    <p:animEffect transition="in" filter="wipe(down)">
                                      <p:cBhvr>
                                        <p:cTn id="70" dur="500"/>
                                        <p:tgtEl>
                                          <p:spTgt spid="16185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61851"/>
                                        </p:tgtEl>
                                        <p:attrNameLst>
                                          <p:attrName>style.visibility</p:attrName>
                                        </p:attrNameLst>
                                      </p:cBhvr>
                                      <p:to>
                                        <p:strVal val="visible"/>
                                      </p:to>
                                    </p:set>
                                    <p:animEffect transition="in" filter="wipe(down)">
                                      <p:cBhvr>
                                        <p:cTn id="73" dur="500"/>
                                        <p:tgtEl>
                                          <p:spTgt spid="1618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61852"/>
                                        </p:tgtEl>
                                        <p:attrNameLst>
                                          <p:attrName>style.visibility</p:attrName>
                                        </p:attrNameLst>
                                      </p:cBhvr>
                                      <p:to>
                                        <p:strVal val="visible"/>
                                      </p:to>
                                    </p:set>
                                    <p:animEffect transition="in" filter="wipe(down)">
                                      <p:cBhvr>
                                        <p:cTn id="76" dur="500"/>
                                        <p:tgtEl>
                                          <p:spTgt spid="16185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61853"/>
                                        </p:tgtEl>
                                        <p:attrNameLst>
                                          <p:attrName>style.visibility</p:attrName>
                                        </p:attrNameLst>
                                      </p:cBhvr>
                                      <p:to>
                                        <p:strVal val="visible"/>
                                      </p:to>
                                    </p:set>
                                    <p:animEffect transition="in" filter="wipe(down)">
                                      <p:cBhvr>
                                        <p:cTn id="79" dur="500"/>
                                        <p:tgtEl>
                                          <p:spTgt spid="16185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61854"/>
                                        </p:tgtEl>
                                        <p:attrNameLst>
                                          <p:attrName>style.visibility</p:attrName>
                                        </p:attrNameLst>
                                      </p:cBhvr>
                                      <p:to>
                                        <p:strVal val="visible"/>
                                      </p:to>
                                    </p:set>
                                    <p:animEffect transition="in" filter="wipe(down)">
                                      <p:cBhvr>
                                        <p:cTn id="82" dur="500"/>
                                        <p:tgtEl>
                                          <p:spTgt spid="16185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61855"/>
                                        </p:tgtEl>
                                        <p:attrNameLst>
                                          <p:attrName>style.visibility</p:attrName>
                                        </p:attrNameLst>
                                      </p:cBhvr>
                                      <p:to>
                                        <p:strVal val="visible"/>
                                      </p:to>
                                    </p:set>
                                    <p:animEffect transition="in" filter="wipe(down)">
                                      <p:cBhvr>
                                        <p:cTn id="87" dur="500"/>
                                        <p:tgtEl>
                                          <p:spTgt spid="16185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61856"/>
                                        </p:tgtEl>
                                        <p:attrNameLst>
                                          <p:attrName>style.visibility</p:attrName>
                                        </p:attrNameLst>
                                      </p:cBhvr>
                                      <p:to>
                                        <p:strVal val="visible"/>
                                      </p:to>
                                    </p:set>
                                    <p:animEffect transition="in" filter="wipe(down)">
                                      <p:cBhvr>
                                        <p:cTn id="90" dur="500"/>
                                        <p:tgtEl>
                                          <p:spTgt spid="16185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161857"/>
                                        </p:tgtEl>
                                        <p:attrNameLst>
                                          <p:attrName>style.visibility</p:attrName>
                                        </p:attrNameLst>
                                      </p:cBhvr>
                                      <p:to>
                                        <p:strVal val="visible"/>
                                      </p:to>
                                    </p:set>
                                    <p:animEffect transition="in" filter="wipe(down)">
                                      <p:cBhvr>
                                        <p:cTn id="93" dur="500"/>
                                        <p:tgtEl>
                                          <p:spTgt spid="16185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61858"/>
                                        </p:tgtEl>
                                        <p:attrNameLst>
                                          <p:attrName>style.visibility</p:attrName>
                                        </p:attrNameLst>
                                      </p:cBhvr>
                                      <p:to>
                                        <p:strVal val="visible"/>
                                      </p:to>
                                    </p:set>
                                    <p:animEffect transition="in" filter="wipe(down)">
                                      <p:cBhvr>
                                        <p:cTn id="96" dur="500"/>
                                        <p:tgtEl>
                                          <p:spTgt spid="161858"/>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61859"/>
                                        </p:tgtEl>
                                        <p:attrNameLst>
                                          <p:attrName>style.visibility</p:attrName>
                                        </p:attrNameLst>
                                      </p:cBhvr>
                                      <p:to>
                                        <p:strVal val="visible"/>
                                      </p:to>
                                    </p:set>
                                    <p:animEffect transition="in" filter="wipe(down)">
                                      <p:cBhvr>
                                        <p:cTn id="99" dur="500"/>
                                        <p:tgtEl>
                                          <p:spTgt spid="16185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161860"/>
                                        </p:tgtEl>
                                        <p:attrNameLst>
                                          <p:attrName>style.visibility</p:attrName>
                                        </p:attrNameLst>
                                      </p:cBhvr>
                                      <p:to>
                                        <p:strVal val="visible"/>
                                      </p:to>
                                    </p:set>
                                    <p:animEffect transition="in" filter="wipe(down)">
                                      <p:cBhvr>
                                        <p:cTn id="104" dur="500"/>
                                        <p:tgtEl>
                                          <p:spTgt spid="16186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161861"/>
                                        </p:tgtEl>
                                        <p:attrNameLst>
                                          <p:attrName>style.visibility</p:attrName>
                                        </p:attrNameLst>
                                      </p:cBhvr>
                                      <p:to>
                                        <p:strVal val="visible"/>
                                      </p:to>
                                    </p:set>
                                    <p:animEffect transition="in" filter="wipe(down)">
                                      <p:cBhvr>
                                        <p:cTn id="107" dur="500"/>
                                        <p:tgtEl>
                                          <p:spTgt spid="16186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61862"/>
                                        </p:tgtEl>
                                        <p:attrNameLst>
                                          <p:attrName>style.visibility</p:attrName>
                                        </p:attrNameLst>
                                      </p:cBhvr>
                                      <p:to>
                                        <p:strVal val="visible"/>
                                      </p:to>
                                    </p:set>
                                    <p:animEffect transition="in" filter="wipe(down)">
                                      <p:cBhvr>
                                        <p:cTn id="110" dur="500"/>
                                        <p:tgtEl>
                                          <p:spTgt spid="161862"/>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161863"/>
                                        </p:tgtEl>
                                        <p:attrNameLst>
                                          <p:attrName>style.visibility</p:attrName>
                                        </p:attrNameLst>
                                      </p:cBhvr>
                                      <p:to>
                                        <p:strVal val="visible"/>
                                      </p:to>
                                    </p:set>
                                    <p:animEffect transition="in" filter="wipe(down)">
                                      <p:cBhvr>
                                        <p:cTn id="113" dur="500"/>
                                        <p:tgtEl>
                                          <p:spTgt spid="161863"/>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161864"/>
                                        </p:tgtEl>
                                        <p:attrNameLst>
                                          <p:attrName>style.visibility</p:attrName>
                                        </p:attrNameLst>
                                      </p:cBhvr>
                                      <p:to>
                                        <p:strVal val="visible"/>
                                      </p:to>
                                    </p:set>
                                    <p:animEffect transition="in" filter="wipe(down)">
                                      <p:cBhvr>
                                        <p:cTn id="116" dur="500"/>
                                        <p:tgtEl>
                                          <p:spTgt spid="16186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61881"/>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161865"/>
                                        </p:tgtEl>
                                        <p:attrNameLst>
                                          <p:attrName>style.visibility</p:attrName>
                                        </p:attrNameLst>
                                      </p:cBhvr>
                                      <p:to>
                                        <p:strVal val="visible"/>
                                      </p:to>
                                    </p:set>
                                    <p:animEffect transition="in" filter="wipe(down)">
                                      <p:cBhvr>
                                        <p:cTn id="125" dur="500"/>
                                        <p:tgtEl>
                                          <p:spTgt spid="161865"/>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161866"/>
                                        </p:tgtEl>
                                        <p:attrNameLst>
                                          <p:attrName>style.visibility</p:attrName>
                                        </p:attrNameLst>
                                      </p:cBhvr>
                                      <p:to>
                                        <p:strVal val="visible"/>
                                      </p:to>
                                    </p:set>
                                    <p:animEffect transition="in" filter="wipe(down)">
                                      <p:cBhvr>
                                        <p:cTn id="128" dur="500"/>
                                        <p:tgtEl>
                                          <p:spTgt spid="161866"/>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161867"/>
                                        </p:tgtEl>
                                        <p:attrNameLst>
                                          <p:attrName>style.visibility</p:attrName>
                                        </p:attrNameLst>
                                      </p:cBhvr>
                                      <p:to>
                                        <p:strVal val="visible"/>
                                      </p:to>
                                    </p:set>
                                    <p:animEffect transition="in" filter="wipe(down)">
                                      <p:cBhvr>
                                        <p:cTn id="131" dur="500"/>
                                        <p:tgtEl>
                                          <p:spTgt spid="161867"/>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161868"/>
                                        </p:tgtEl>
                                        <p:attrNameLst>
                                          <p:attrName>style.visibility</p:attrName>
                                        </p:attrNameLst>
                                      </p:cBhvr>
                                      <p:to>
                                        <p:strVal val="visible"/>
                                      </p:to>
                                    </p:set>
                                    <p:animEffect transition="in" filter="wipe(down)">
                                      <p:cBhvr>
                                        <p:cTn id="134" dur="500"/>
                                        <p:tgtEl>
                                          <p:spTgt spid="16186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161869"/>
                                        </p:tgtEl>
                                        <p:attrNameLst>
                                          <p:attrName>style.visibility</p:attrName>
                                        </p:attrNameLst>
                                      </p:cBhvr>
                                      <p:to>
                                        <p:strVal val="visible"/>
                                      </p:to>
                                    </p:set>
                                    <p:animEffect transition="in" filter="wipe(down)">
                                      <p:cBhvr>
                                        <p:cTn id="137" dur="500"/>
                                        <p:tgtEl>
                                          <p:spTgt spid="161869"/>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161870"/>
                                        </p:tgtEl>
                                        <p:attrNameLst>
                                          <p:attrName>style.visibility</p:attrName>
                                        </p:attrNameLst>
                                      </p:cBhvr>
                                      <p:to>
                                        <p:strVal val="visible"/>
                                      </p:to>
                                    </p:set>
                                    <p:animEffect transition="in" filter="wipe(down)">
                                      <p:cBhvr>
                                        <p:cTn id="142" dur="500"/>
                                        <p:tgtEl>
                                          <p:spTgt spid="161870"/>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161871"/>
                                        </p:tgtEl>
                                        <p:attrNameLst>
                                          <p:attrName>style.visibility</p:attrName>
                                        </p:attrNameLst>
                                      </p:cBhvr>
                                      <p:to>
                                        <p:strVal val="visible"/>
                                      </p:to>
                                    </p:set>
                                    <p:animEffect transition="in" filter="wipe(down)">
                                      <p:cBhvr>
                                        <p:cTn id="145" dur="500"/>
                                        <p:tgtEl>
                                          <p:spTgt spid="161871"/>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161872"/>
                                        </p:tgtEl>
                                        <p:attrNameLst>
                                          <p:attrName>style.visibility</p:attrName>
                                        </p:attrNameLst>
                                      </p:cBhvr>
                                      <p:to>
                                        <p:strVal val="visible"/>
                                      </p:to>
                                    </p:set>
                                    <p:animEffect transition="in" filter="wipe(down)">
                                      <p:cBhvr>
                                        <p:cTn id="148" dur="500"/>
                                        <p:tgtEl>
                                          <p:spTgt spid="16187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161873"/>
                                        </p:tgtEl>
                                        <p:attrNameLst>
                                          <p:attrName>style.visibility</p:attrName>
                                        </p:attrNameLst>
                                      </p:cBhvr>
                                      <p:to>
                                        <p:strVal val="visible"/>
                                      </p:to>
                                    </p:set>
                                    <p:animEffect transition="in" filter="wipe(down)">
                                      <p:cBhvr>
                                        <p:cTn id="151" dur="500"/>
                                        <p:tgtEl>
                                          <p:spTgt spid="161873"/>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161874"/>
                                        </p:tgtEl>
                                        <p:attrNameLst>
                                          <p:attrName>style.visibility</p:attrName>
                                        </p:attrNameLst>
                                      </p:cBhvr>
                                      <p:to>
                                        <p:strVal val="visible"/>
                                      </p:to>
                                    </p:set>
                                    <p:animEffect transition="in" filter="wipe(down)">
                                      <p:cBhvr>
                                        <p:cTn id="154" dur="500"/>
                                        <p:tgtEl>
                                          <p:spTgt spid="161874"/>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161875"/>
                                        </p:tgtEl>
                                        <p:attrNameLst>
                                          <p:attrName>style.visibility</p:attrName>
                                        </p:attrNameLst>
                                      </p:cBhvr>
                                      <p:to>
                                        <p:strVal val="visible"/>
                                      </p:to>
                                    </p:set>
                                    <p:animEffect transition="in" filter="wipe(down)">
                                      <p:cBhvr>
                                        <p:cTn id="159" dur="500"/>
                                        <p:tgtEl>
                                          <p:spTgt spid="161875"/>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161876"/>
                                        </p:tgtEl>
                                        <p:attrNameLst>
                                          <p:attrName>style.visibility</p:attrName>
                                        </p:attrNameLst>
                                      </p:cBhvr>
                                      <p:to>
                                        <p:strVal val="visible"/>
                                      </p:to>
                                    </p:set>
                                    <p:animEffect transition="in" filter="wipe(down)">
                                      <p:cBhvr>
                                        <p:cTn id="162" dur="500"/>
                                        <p:tgtEl>
                                          <p:spTgt spid="161876"/>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161877"/>
                                        </p:tgtEl>
                                        <p:attrNameLst>
                                          <p:attrName>style.visibility</p:attrName>
                                        </p:attrNameLst>
                                      </p:cBhvr>
                                      <p:to>
                                        <p:strVal val="visible"/>
                                      </p:to>
                                    </p:set>
                                    <p:animEffect transition="in" filter="wipe(down)">
                                      <p:cBhvr>
                                        <p:cTn id="165" dur="500"/>
                                        <p:tgtEl>
                                          <p:spTgt spid="16187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161878"/>
                                        </p:tgtEl>
                                        <p:attrNameLst>
                                          <p:attrName>style.visibility</p:attrName>
                                        </p:attrNameLst>
                                      </p:cBhvr>
                                      <p:to>
                                        <p:strVal val="visible"/>
                                      </p:to>
                                    </p:set>
                                    <p:animEffect transition="in" filter="wipe(down)">
                                      <p:cBhvr>
                                        <p:cTn id="168" dur="500"/>
                                        <p:tgtEl>
                                          <p:spTgt spid="161878"/>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161879"/>
                                        </p:tgtEl>
                                        <p:attrNameLst>
                                          <p:attrName>style.visibility</p:attrName>
                                        </p:attrNameLst>
                                      </p:cBhvr>
                                      <p:to>
                                        <p:strVal val="visible"/>
                                      </p:to>
                                    </p:set>
                                    <p:animEffect transition="in" filter="wipe(down)">
                                      <p:cBhvr>
                                        <p:cTn id="171" dur="500"/>
                                        <p:tgtEl>
                                          <p:spTgt spid="161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33" grpId="0"/>
      <p:bldP spid="161834" grpId="0"/>
      <p:bldP spid="161835" grpId="0"/>
      <p:bldP spid="161836" grpId="0"/>
      <p:bldP spid="161837" grpId="0"/>
      <p:bldP spid="161838" grpId="0"/>
      <p:bldP spid="161839" grpId="0"/>
      <p:bldP spid="161840" grpId="0"/>
      <p:bldP spid="161841" grpId="0"/>
      <p:bldP spid="161842" grpId="0"/>
      <p:bldP spid="161843" grpId="0"/>
      <p:bldP spid="161844" grpId="0"/>
      <p:bldP spid="161845" grpId="0"/>
      <p:bldP spid="161846" grpId="0"/>
      <p:bldP spid="161847" grpId="0"/>
      <p:bldP spid="161848" grpId="0"/>
      <p:bldP spid="161849" grpId="0"/>
      <p:bldP spid="161850" grpId="0"/>
      <p:bldP spid="161851" grpId="0"/>
      <p:bldP spid="161852" grpId="0"/>
      <p:bldP spid="161853" grpId="0"/>
      <p:bldP spid="161854" grpId="0"/>
      <p:bldP spid="161855" grpId="0"/>
      <p:bldP spid="161856" grpId="0"/>
      <p:bldP spid="161857" grpId="0"/>
      <p:bldP spid="161858" grpId="0"/>
      <p:bldP spid="161859" grpId="0"/>
      <p:bldP spid="161860" grpId="0"/>
      <p:bldP spid="161861" grpId="0"/>
      <p:bldP spid="161862" grpId="0"/>
      <p:bldP spid="161863" grpId="0"/>
      <p:bldP spid="161864" grpId="0"/>
      <p:bldP spid="161865" grpId="0"/>
      <p:bldP spid="161866" grpId="0"/>
      <p:bldP spid="161867" grpId="0"/>
      <p:bldP spid="161868" grpId="0"/>
      <p:bldP spid="161869" grpId="0"/>
      <p:bldP spid="161870" grpId="0"/>
      <p:bldP spid="161871" grpId="0"/>
      <p:bldP spid="161872" grpId="0"/>
      <p:bldP spid="161873" grpId="0"/>
      <p:bldP spid="161874" grpId="0"/>
      <p:bldP spid="161875" grpId="0"/>
      <p:bldP spid="161876" grpId="0"/>
      <p:bldP spid="161877" grpId="0"/>
      <p:bldP spid="161878" grpId="0"/>
      <p:bldP spid="161879" grpId="0"/>
      <p:bldP spid="161880" grpId="0"/>
      <p:bldP spid="16188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p:txBody>
          <a:bodyPr/>
          <a:lstStyle/>
          <a:p>
            <a:pPr eaLnBrk="1" hangingPunct="1">
              <a:defRPr/>
            </a:pPr>
            <a:r>
              <a:rPr lang="en-US" smtClean="0">
                <a:cs typeface="+mj-cs"/>
              </a:rPr>
              <a:t>NT Canon during 1</a:t>
            </a:r>
            <a:r>
              <a:rPr lang="en-US" baseline="30000" smtClean="0">
                <a:cs typeface="+mj-cs"/>
              </a:rPr>
              <a:t>st</a:t>
            </a:r>
            <a:r>
              <a:rPr lang="en-US" smtClean="0">
                <a:cs typeface="+mj-cs"/>
              </a:rPr>
              <a:t> 4C</a:t>
            </a:r>
          </a:p>
        </p:txBody>
      </p:sp>
      <p:sp>
        <p:nvSpPr>
          <p:cNvPr id="165891" name="Rectangle 3"/>
          <p:cNvSpPr>
            <a:spLocks noChangeArrowheads="1"/>
          </p:cNvSpPr>
          <p:nvPr/>
        </p:nvSpPr>
        <p:spPr bwMode="auto">
          <a:xfrm>
            <a:off x="0" y="609600"/>
            <a:ext cx="9144000" cy="6248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endParaRPr>
          </a:p>
        </p:txBody>
      </p:sp>
      <p:pic>
        <p:nvPicPr>
          <p:cNvPr id="183299"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1335088"/>
            <a:ext cx="8458200" cy="582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3" name="Text Box 5"/>
          <p:cNvSpPr txBox="1">
            <a:spLocks noChangeArrowheads="1"/>
          </p:cNvSpPr>
          <p:nvPr/>
        </p:nvSpPr>
        <p:spPr bwMode="auto">
          <a:xfrm>
            <a:off x="533400" y="654050"/>
            <a:ext cx="7924800" cy="7937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altLang="zh-CN" sz="2800" b="1">
                <a:solidFill>
                  <a:schemeClr val="bg1"/>
                </a:solidFill>
                <a:ea typeface="SimSun" charset="0"/>
                <a:cs typeface="SimSun" charset="0"/>
              </a:rPr>
              <a:t>The NT Canon in the First Four Centuries</a:t>
            </a:r>
          </a:p>
          <a:p>
            <a:pPr algn="ctr" eaLnBrk="1" hangingPunct="1">
              <a:defRPr/>
            </a:pPr>
            <a:r>
              <a:rPr lang="en-US" altLang="zh-CN" sz="1800">
                <a:solidFill>
                  <a:schemeClr val="bg1"/>
                </a:solidFill>
                <a:ea typeface="SimSun" charset="0"/>
                <a:cs typeface="SimSun" charset="0"/>
              </a:rPr>
              <a:t>H. Wayne House, </a:t>
            </a:r>
            <a:r>
              <a:rPr lang="en-US" altLang="zh-CN" sz="1800" i="1">
                <a:solidFill>
                  <a:schemeClr val="bg1"/>
                </a:solidFill>
                <a:ea typeface="SimSun" charset="0"/>
                <a:cs typeface="SimSun" charset="0"/>
              </a:rPr>
              <a:t>Chronological &amp; Background Charts to the NT</a:t>
            </a:r>
            <a:endParaRPr lang="en-US" sz="1800">
              <a:solidFill>
                <a:schemeClr val="bg1"/>
              </a:solidFill>
              <a:ea typeface="SimSun" charset="0"/>
              <a:cs typeface="SimSun" charset="0"/>
            </a:endParaRPr>
          </a:p>
        </p:txBody>
      </p:sp>
      <p:sp>
        <p:nvSpPr>
          <p:cNvPr id="183301" name="WordArt 6"/>
          <p:cNvSpPr>
            <a:spLocks noChangeArrowheads="1" noChangeShapeType="1" noTextEdit="1"/>
          </p:cNvSpPr>
          <p:nvPr/>
        </p:nvSpPr>
        <p:spPr bwMode="auto">
          <a:xfrm>
            <a:off x="0" y="152400"/>
            <a:ext cx="3276600" cy="5334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For Further Details see...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2" descr="j03046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304800"/>
            <a:ext cx="16002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Rectangle 3"/>
          <p:cNvSpPr>
            <a:spLocks noGrp="1" noChangeArrowheads="1"/>
          </p:cNvSpPr>
          <p:nvPr>
            <p:ph type="title"/>
          </p:nvPr>
        </p:nvSpPr>
        <p:spPr>
          <a:xfrm>
            <a:off x="2209800" y="381000"/>
            <a:ext cx="4343400" cy="1246188"/>
          </a:xfrm>
          <a:effectLst>
            <a:outerShdw blurRad="63500" dist="35921" dir="2700000" algn="ctr" rotWithShape="0">
              <a:srgbClr val="020009">
                <a:alpha val="74998"/>
              </a:srgbClr>
            </a:outerShdw>
          </a:effectLst>
        </p:spPr>
        <p:txBody>
          <a:bodyPr/>
          <a:lstStyle/>
          <a:p>
            <a:pPr eaLnBrk="1" hangingPunct="1">
              <a:defRPr/>
            </a:pPr>
            <a:r>
              <a:rPr lang="en-US" sz="4000" b="1" smtClean="0">
                <a:cs typeface="+mj-cs"/>
              </a:rPr>
              <a:t>NT Canonicity</a:t>
            </a:r>
            <a:br>
              <a:rPr lang="en-US" sz="4000" b="1" smtClean="0">
                <a:cs typeface="+mj-cs"/>
              </a:rPr>
            </a:br>
            <a:r>
              <a:rPr lang="en-US" sz="4000" b="1" smtClean="0">
                <a:cs typeface="+mj-cs"/>
              </a:rPr>
              <a:t> Requirements</a:t>
            </a:r>
          </a:p>
        </p:txBody>
      </p:sp>
      <p:sp>
        <p:nvSpPr>
          <p:cNvPr id="167940" name="Rectangle 4"/>
          <p:cNvSpPr>
            <a:spLocks noGrp="1" noChangeArrowheads="1"/>
          </p:cNvSpPr>
          <p:nvPr>
            <p:ph type="body" idx="1"/>
          </p:nvPr>
        </p:nvSpPr>
        <p:spPr>
          <a:xfrm>
            <a:off x="304800" y="3200400"/>
            <a:ext cx="8610600" cy="1676400"/>
          </a:xfrm>
          <a:effectLst>
            <a:outerShdw blurRad="63500" dist="35921" dir="2700000" algn="ctr" rotWithShape="0">
              <a:srgbClr val="020009">
                <a:alpha val="74998"/>
              </a:srgbClr>
            </a:outerShdw>
          </a:effectLst>
        </p:spPr>
        <p:txBody>
          <a:bodyPr/>
          <a:lstStyle/>
          <a:p>
            <a:pPr eaLnBrk="1" hangingPunct="1">
              <a:defRPr/>
            </a:pPr>
            <a:r>
              <a:rPr lang="en-US" sz="2800" b="1" smtClean="0">
                <a:cs typeface="+mn-cs"/>
              </a:rPr>
              <a:t>Written by Apostle (or under an Apostle)</a:t>
            </a:r>
          </a:p>
          <a:p>
            <a:pPr eaLnBrk="1" hangingPunct="1">
              <a:defRPr/>
            </a:pPr>
            <a:r>
              <a:rPr lang="en-US" sz="2800" b="1" smtClean="0">
                <a:cs typeface="+mn-cs"/>
              </a:rPr>
              <a:t>Widely Accepted (used by churches)</a:t>
            </a:r>
          </a:p>
          <a:p>
            <a:pPr eaLnBrk="1" hangingPunct="1">
              <a:defRPr/>
            </a:pPr>
            <a:r>
              <a:rPr lang="en-US" sz="2800" b="1" smtClean="0">
                <a:cs typeface="+mn-cs"/>
              </a:rPr>
              <a:t>Theologically Sound (no false doctrine)</a:t>
            </a:r>
          </a:p>
        </p:txBody>
      </p:sp>
      <p:sp>
        <p:nvSpPr>
          <p:cNvPr id="167941" name="Rectangle 5"/>
          <p:cNvSpPr>
            <a:spLocks noChangeArrowheads="1"/>
          </p:cNvSpPr>
          <p:nvPr/>
        </p:nvSpPr>
        <p:spPr bwMode="auto">
          <a:xfrm>
            <a:off x="304800" y="1905000"/>
            <a:ext cx="8343900" cy="1219200"/>
          </a:xfrm>
          <a:prstGeom prst="rect">
            <a:avLst/>
          </a:prstGeom>
          <a:noFill/>
          <a:ln>
            <a:noFill/>
          </a:ln>
          <a:effectLst>
            <a:outerShdw blurRad="63500" dist="38099" dir="2700000" algn="ctr" rotWithShape="0">
              <a:srgbClr val="020009">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20000"/>
              </a:spcBef>
              <a:buClr>
                <a:schemeClr val="hlink"/>
              </a:buClr>
              <a:buSzPct val="90000"/>
              <a:buFont typeface="Wingdings" charset="0"/>
              <a:buNone/>
              <a:defRPr/>
            </a:pPr>
            <a:r>
              <a:rPr lang="en-US" sz="3200" b="1"/>
              <a:t>What did it take for early documents to be considered Scripture?</a:t>
            </a:r>
          </a:p>
        </p:txBody>
      </p:sp>
      <p:sp>
        <p:nvSpPr>
          <p:cNvPr id="167942" name="Rectangle 6"/>
          <p:cNvSpPr>
            <a:spLocks noChangeArrowheads="1"/>
          </p:cNvSpPr>
          <p:nvPr/>
        </p:nvSpPr>
        <p:spPr bwMode="auto">
          <a:xfrm>
            <a:off x="266700" y="5105400"/>
            <a:ext cx="8610600" cy="1447800"/>
          </a:xfrm>
          <a:prstGeom prst="rect">
            <a:avLst/>
          </a:prstGeom>
          <a:solidFill>
            <a:srgbClr val="020009"/>
          </a:solidFill>
          <a:ln>
            <a:noFill/>
          </a:ln>
          <a:effectLst>
            <a:outerShdw blurRad="63500" dist="38099" dir="2700000" algn="ctr" rotWithShape="0">
              <a:srgbClr val="020009">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a:defRPr/>
            </a:pPr>
            <a:r>
              <a:rPr lang="en-US" sz="2800" b="1" dirty="0"/>
              <a:t>None of these applied to the books Dan Brown says were the </a:t>
            </a:r>
            <a:r>
              <a:rPr lang="en-US" altLang="ja-JP" sz="2800" b="1" dirty="0">
                <a:latin typeface="Arial"/>
              </a:rPr>
              <a:t>"</a:t>
            </a:r>
            <a:r>
              <a:rPr lang="en-US" sz="2800" b="1" dirty="0"/>
              <a:t>real </a:t>
            </a:r>
            <a:r>
              <a:rPr lang="en-US" sz="2800" b="1" dirty="0"/>
              <a:t>Scripture</a:t>
            </a:r>
            <a:r>
              <a:rPr lang="en-US" sz="2800" b="1" dirty="0"/>
              <a:t>,</a:t>
            </a:r>
            <a:r>
              <a:rPr lang="en-US" altLang="ja-JP" sz="2800" b="1" dirty="0">
                <a:latin typeface="Arial"/>
              </a:rPr>
              <a:t>"</a:t>
            </a:r>
            <a:r>
              <a:rPr lang="en-US" sz="2800" b="1" dirty="0"/>
              <a:t> </a:t>
            </a:r>
            <a:r>
              <a:rPr lang="en-US" sz="2800" b="1" dirty="0"/>
              <a:t>such as the </a:t>
            </a:r>
            <a:r>
              <a:rPr lang="en-US" sz="2800" b="1" i="1" dirty="0"/>
              <a:t>Gospel of Philip &amp; Gospel of Thomas</a:t>
            </a:r>
            <a:endParaRPr lang="en-US" sz="28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7941">
                                            <p:txEl>
                                              <p:pRg st="0" end="0"/>
                                            </p:txEl>
                                          </p:spTgt>
                                        </p:tgtEl>
                                        <p:attrNameLst>
                                          <p:attrName>style.visibility</p:attrName>
                                        </p:attrNameLst>
                                      </p:cBhvr>
                                      <p:to>
                                        <p:strVal val="visible"/>
                                      </p:to>
                                    </p:set>
                                    <p:animEffect transition="in" filter="dissolve">
                                      <p:cBhvr>
                                        <p:cTn id="7" dur="500"/>
                                        <p:tgtEl>
                                          <p:spTgt spid="1679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7940">
                                            <p:txEl>
                                              <p:pRg st="0" end="0"/>
                                            </p:txEl>
                                          </p:spTgt>
                                        </p:tgtEl>
                                        <p:attrNameLst>
                                          <p:attrName>style.visibility</p:attrName>
                                        </p:attrNameLst>
                                      </p:cBhvr>
                                      <p:to>
                                        <p:strVal val="visible"/>
                                      </p:to>
                                    </p:set>
                                    <p:animEffect transition="in" filter="dissolve">
                                      <p:cBhvr>
                                        <p:cTn id="12" dur="500"/>
                                        <p:tgtEl>
                                          <p:spTgt spid="16794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7940">
                                            <p:txEl>
                                              <p:pRg st="1" end="1"/>
                                            </p:txEl>
                                          </p:spTgt>
                                        </p:tgtEl>
                                        <p:attrNameLst>
                                          <p:attrName>style.visibility</p:attrName>
                                        </p:attrNameLst>
                                      </p:cBhvr>
                                      <p:to>
                                        <p:strVal val="visible"/>
                                      </p:to>
                                    </p:set>
                                    <p:animEffect transition="in" filter="dissolve">
                                      <p:cBhvr>
                                        <p:cTn id="17" dur="500"/>
                                        <p:tgtEl>
                                          <p:spTgt spid="16794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7940">
                                            <p:txEl>
                                              <p:pRg st="2" end="2"/>
                                            </p:txEl>
                                          </p:spTgt>
                                        </p:tgtEl>
                                        <p:attrNameLst>
                                          <p:attrName>style.visibility</p:attrName>
                                        </p:attrNameLst>
                                      </p:cBhvr>
                                      <p:to>
                                        <p:strVal val="visible"/>
                                      </p:to>
                                    </p:set>
                                    <p:animEffect transition="in" filter="dissolve">
                                      <p:cBhvr>
                                        <p:cTn id="22" dur="500"/>
                                        <p:tgtEl>
                                          <p:spTgt spid="16794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7942">
                                            <p:bg/>
                                          </p:spTgt>
                                        </p:tgtEl>
                                        <p:attrNameLst>
                                          <p:attrName>style.visibility</p:attrName>
                                        </p:attrNameLst>
                                      </p:cBhvr>
                                      <p:to>
                                        <p:strVal val="visible"/>
                                      </p:to>
                                    </p:set>
                                    <p:animEffect transition="in" filter="dissolve">
                                      <p:cBhvr>
                                        <p:cTn id="27" dur="500"/>
                                        <p:tgtEl>
                                          <p:spTgt spid="167942">
                                            <p:bg/>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7942">
                                            <p:txEl>
                                              <p:pRg st="0" end="0"/>
                                            </p:txEl>
                                          </p:spTgt>
                                        </p:tgtEl>
                                        <p:attrNameLst>
                                          <p:attrName>style.visibility</p:attrName>
                                        </p:attrNameLst>
                                      </p:cBhvr>
                                      <p:to>
                                        <p:strVal val="visible"/>
                                      </p:to>
                                    </p:set>
                                    <p:animEffect transition="in" filter="dissolve">
                                      <p:cBhvr>
                                        <p:cTn id="30" dur="500"/>
                                        <p:tgtEl>
                                          <p:spTgt spid="1679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build="p"/>
      <p:bldP spid="167941" grpId="0" build="p"/>
      <p:bldP spid="167942"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76200">
            <a:solidFill>
              <a:srgbClr val="020009"/>
            </a:solidFill>
            <a:miter lim="800000"/>
            <a:headEnd/>
            <a:tailEnd/>
          </a:ln>
          <a:extLst>
            <a:ext uri="{909E8E84-426E-40dd-AFC4-6F175D3DCCD1}">
              <a14:hiddenFill xmlns:a14="http://schemas.microsoft.com/office/drawing/2010/main">
                <a:solidFill>
                  <a:srgbClr val="FFFFFF"/>
                </a:solidFill>
              </a14:hiddenFill>
            </a:ext>
          </a:extLst>
        </p:spPr>
      </p:pic>
      <p:sp>
        <p:nvSpPr>
          <p:cNvPr id="171011" name="Oval 3"/>
          <p:cNvSpPr>
            <a:spLocks noChangeArrowheads="1"/>
          </p:cNvSpPr>
          <p:nvPr/>
        </p:nvSpPr>
        <p:spPr bwMode="auto">
          <a:xfrm>
            <a:off x="3906838" y="4572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a:defRPr/>
            </a:pPr>
            <a:endParaRPr lang="en-US"/>
          </a:p>
        </p:txBody>
      </p:sp>
      <p:sp>
        <p:nvSpPr>
          <p:cNvPr id="171012" name="Oval 4"/>
          <p:cNvSpPr>
            <a:spLocks noChangeArrowheads="1"/>
          </p:cNvSpPr>
          <p:nvPr/>
        </p:nvSpPr>
        <p:spPr bwMode="auto">
          <a:xfrm>
            <a:off x="7766050" y="4284663"/>
            <a:ext cx="234950" cy="233362"/>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a:defRPr/>
            </a:pPr>
            <a:endParaRPr lang="en-US"/>
          </a:p>
        </p:txBody>
      </p:sp>
      <p:sp>
        <p:nvSpPr>
          <p:cNvPr id="171013" name="Text Box 5"/>
          <p:cNvSpPr txBox="1">
            <a:spLocks noChangeArrowheads="1"/>
          </p:cNvSpPr>
          <p:nvPr/>
        </p:nvSpPr>
        <p:spPr bwMode="auto">
          <a:xfrm>
            <a:off x="6858000" y="2971800"/>
            <a:ext cx="2030413" cy="1235075"/>
          </a:xfrm>
          <a:prstGeom prst="rect">
            <a:avLst/>
          </a:prstGeom>
          <a:noFill/>
          <a:ln>
            <a:noFill/>
          </a:ln>
          <a:effectLst>
            <a:outerShdw blurRad="63500" dist="38099" dir="2700000" algn="ctr" rotWithShape="0">
              <a:srgbClr val="020009">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b="1">
                <a:effectLst>
                  <a:outerShdw blurRad="38100" dist="38100" dir="2700000" algn="tl">
                    <a:srgbClr val="000000"/>
                  </a:outerShdw>
                </a:effectLst>
                <a:latin typeface="26" charset="0"/>
              </a:rPr>
              <a:t>Caesarea</a:t>
            </a:r>
          </a:p>
          <a:p>
            <a:pPr>
              <a:defRPr/>
            </a:pPr>
            <a:r>
              <a:rPr lang="en-US" b="1">
                <a:effectLst>
                  <a:outerShdw blurRad="38100" dist="38100" dir="2700000" algn="tl">
                    <a:srgbClr val="000000"/>
                  </a:outerShdw>
                </a:effectLst>
                <a:latin typeface="26" charset="0"/>
              </a:rPr>
              <a:t>Luke Written</a:t>
            </a:r>
          </a:p>
          <a:p>
            <a:pPr>
              <a:defRPr/>
            </a:pPr>
            <a:r>
              <a:rPr lang="en-US" b="1">
                <a:effectLst>
                  <a:outerShdw blurRad="38100" dist="38100" dir="2700000" algn="tl">
                    <a:srgbClr val="000000"/>
                  </a:outerShdw>
                </a:effectLst>
                <a:latin typeface="26" charset="0"/>
              </a:rPr>
              <a:t>AD 57-59</a:t>
            </a:r>
            <a:endParaRPr lang="en-US">
              <a:effectLst>
                <a:outerShdw blurRad="38100" dist="38100" dir="2700000" algn="tl">
                  <a:srgbClr val="000000"/>
                </a:outerShdw>
              </a:effectLst>
              <a:latin typeface="26" charset="0"/>
            </a:endParaRPr>
          </a:p>
        </p:txBody>
      </p:sp>
      <p:sp>
        <p:nvSpPr>
          <p:cNvPr id="171014" name="Text Box 6"/>
          <p:cNvSpPr txBox="1">
            <a:spLocks noChangeArrowheads="1"/>
          </p:cNvSpPr>
          <p:nvPr/>
        </p:nvSpPr>
        <p:spPr bwMode="auto">
          <a:xfrm>
            <a:off x="900113" y="609600"/>
            <a:ext cx="3300412" cy="1235075"/>
          </a:xfrm>
          <a:prstGeom prst="rect">
            <a:avLst/>
          </a:prstGeom>
          <a:noFill/>
          <a:ln>
            <a:noFill/>
          </a:ln>
          <a:effectLst>
            <a:outerShdw blurRad="63500" dist="38099" dir="2700000" algn="ctr" rotWithShape="0">
              <a:srgbClr val="020009">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a:defRPr/>
            </a:pPr>
            <a:r>
              <a:rPr lang="en-US" b="1">
                <a:effectLst>
                  <a:outerShdw blurRad="38100" dist="38100" dir="2700000" algn="tl">
                    <a:srgbClr val="000000"/>
                  </a:outerShdw>
                </a:effectLst>
                <a:latin typeface="26" charset="0"/>
              </a:rPr>
              <a:t>Macedonia</a:t>
            </a:r>
          </a:p>
          <a:p>
            <a:pPr algn="r">
              <a:defRPr/>
            </a:pPr>
            <a:r>
              <a:rPr lang="en-US" b="1">
                <a:effectLst>
                  <a:outerShdw blurRad="38100" dist="38100" dir="2700000" algn="tl">
                    <a:srgbClr val="000000"/>
                  </a:outerShdw>
                </a:effectLst>
                <a:latin typeface="26" charset="0"/>
              </a:rPr>
              <a:t>Paul Wrote 1 Timothy</a:t>
            </a:r>
          </a:p>
          <a:p>
            <a:pPr algn="r">
              <a:defRPr/>
            </a:pPr>
            <a:r>
              <a:rPr lang="en-US" b="1">
                <a:effectLst>
                  <a:outerShdw blurRad="38100" dist="38100" dir="2700000" algn="tl">
                    <a:srgbClr val="000000"/>
                  </a:outerShdw>
                </a:effectLst>
                <a:latin typeface="26" charset="0"/>
              </a:rPr>
              <a:t>AD 62</a:t>
            </a:r>
            <a:endParaRPr lang="en-US">
              <a:effectLst>
                <a:outerShdw blurRad="38100" dist="38100" dir="2700000" algn="tl">
                  <a:srgbClr val="000000"/>
                </a:outerShdw>
              </a:effectLst>
              <a:latin typeface="26" charset="0"/>
            </a:endParaRPr>
          </a:p>
        </p:txBody>
      </p:sp>
      <p:sp>
        <p:nvSpPr>
          <p:cNvPr id="171015" name="Text Box 7"/>
          <p:cNvSpPr txBox="1">
            <a:spLocks noChangeArrowheads="1"/>
          </p:cNvSpPr>
          <p:nvPr/>
        </p:nvSpPr>
        <p:spPr bwMode="auto">
          <a:xfrm>
            <a:off x="4495800" y="4724400"/>
            <a:ext cx="4495800" cy="1997075"/>
          </a:xfrm>
          <a:prstGeom prst="rect">
            <a:avLst/>
          </a:prstGeom>
          <a:solidFill>
            <a:schemeClr val="hlink"/>
          </a:solidFill>
          <a:ln>
            <a:noFill/>
          </a:ln>
          <a:effectLst>
            <a:outerShdw blurRad="63500" dist="107763" dir="189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b="1">
                <a:effectLst>
                  <a:outerShdw blurRad="38100" dist="38100" dir="2700000" algn="tl">
                    <a:srgbClr val="000000"/>
                  </a:outerShdw>
                </a:effectLst>
                <a:latin typeface="26" charset="0"/>
              </a:rPr>
              <a:t>Stay in that house, eating and drinking whatever </a:t>
            </a:r>
            <a:br>
              <a:rPr lang="en-US" b="1">
                <a:effectLst>
                  <a:outerShdw blurRad="38100" dist="38100" dir="2700000" algn="tl">
                    <a:srgbClr val="000000"/>
                  </a:outerShdw>
                </a:effectLst>
                <a:latin typeface="26" charset="0"/>
              </a:rPr>
            </a:br>
            <a:r>
              <a:rPr lang="en-US" b="1">
                <a:effectLst>
                  <a:outerShdw blurRad="38100" dist="38100" dir="2700000" algn="tl">
                    <a:srgbClr val="000000"/>
                  </a:outerShdw>
                </a:effectLst>
                <a:latin typeface="26" charset="0"/>
              </a:rPr>
              <a:t>they give you, for </a:t>
            </a:r>
            <a:br>
              <a:rPr lang="en-US" b="1">
                <a:effectLst>
                  <a:outerShdw blurRad="38100" dist="38100" dir="2700000" algn="tl">
                    <a:srgbClr val="000000"/>
                  </a:outerShdw>
                </a:effectLst>
                <a:latin typeface="26" charset="0"/>
              </a:rPr>
            </a:br>
            <a:r>
              <a:rPr lang="en-US" b="1">
                <a:solidFill>
                  <a:srgbClr val="F6FF28"/>
                </a:solidFill>
                <a:effectLst>
                  <a:outerShdw blurRad="38100" dist="38100" dir="2700000" algn="tl">
                    <a:srgbClr val="000000"/>
                  </a:outerShdw>
                </a:effectLst>
                <a:latin typeface="26" charset="0"/>
              </a:rPr>
              <a:t>the worker deserves his wages</a:t>
            </a:r>
            <a:r>
              <a:rPr lang="en-US" b="1">
                <a:effectLst>
                  <a:outerShdw blurRad="38100" dist="38100" dir="2700000" algn="tl">
                    <a:srgbClr val="000000"/>
                  </a:outerShdw>
                </a:effectLst>
                <a:latin typeface="26" charset="0"/>
              </a:rPr>
              <a:t>… (Luke 10:7)</a:t>
            </a:r>
          </a:p>
        </p:txBody>
      </p:sp>
      <p:sp>
        <p:nvSpPr>
          <p:cNvPr id="171016" name="Text Box 8"/>
          <p:cNvSpPr txBox="1">
            <a:spLocks noChangeArrowheads="1"/>
          </p:cNvSpPr>
          <p:nvPr/>
        </p:nvSpPr>
        <p:spPr bwMode="auto">
          <a:xfrm>
            <a:off x="4495800" y="136525"/>
            <a:ext cx="4495800" cy="1997075"/>
          </a:xfrm>
          <a:prstGeom prst="rect">
            <a:avLst/>
          </a:prstGeom>
          <a:solidFill>
            <a:schemeClr val="hlink"/>
          </a:solidFill>
          <a:ln>
            <a:noFill/>
          </a:ln>
          <a:effectLst>
            <a:outerShdw blurRad="63500" dist="38099" dir="2700000" algn="ctr" rotWithShape="0">
              <a:srgbClr val="020009">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b="1" dirty="0">
                <a:effectLst>
                  <a:outerShdw blurRad="38100" dist="38100" dir="2700000" algn="tl">
                    <a:srgbClr val="000000"/>
                  </a:outerShdw>
                </a:effectLst>
                <a:latin typeface="26" charset="0"/>
              </a:rPr>
              <a:t>For the Scripture says, </a:t>
            </a:r>
            <a:r>
              <a:rPr lang="en-US" altLang="ja-JP" b="1" dirty="0">
                <a:effectLst>
                  <a:outerShdw blurRad="38100" dist="38100" dir="2700000" algn="tl">
                    <a:srgbClr val="000000"/>
                  </a:outerShdw>
                </a:effectLst>
                <a:latin typeface="Arial"/>
              </a:rPr>
              <a:t>"</a:t>
            </a:r>
            <a:r>
              <a:rPr lang="en-US" b="1" dirty="0">
                <a:effectLst>
                  <a:outerShdw blurRad="38100" dist="38100" dir="2700000" algn="tl">
                    <a:srgbClr val="000000"/>
                  </a:outerShdw>
                </a:effectLst>
                <a:latin typeface="26" charset="0"/>
              </a:rPr>
              <a:t>Do </a:t>
            </a:r>
            <a:r>
              <a:rPr lang="en-US" b="1" dirty="0">
                <a:effectLst>
                  <a:outerShdw blurRad="38100" dist="38100" dir="2700000" algn="tl">
                    <a:srgbClr val="000000"/>
                  </a:outerShdw>
                </a:effectLst>
                <a:latin typeface="26" charset="0"/>
              </a:rPr>
              <a:t>not muzzle the ox  while it is treading out the grain</a:t>
            </a:r>
            <a:r>
              <a:rPr lang="en-US" b="1" dirty="0">
                <a:effectLst>
                  <a:outerShdw blurRad="38100" dist="38100" dir="2700000" algn="tl">
                    <a:srgbClr val="000000"/>
                  </a:outerShdw>
                </a:effectLst>
                <a:latin typeface="26" charset="0"/>
              </a:rPr>
              <a:t>,</a:t>
            </a:r>
            <a:r>
              <a:rPr lang="en-US" altLang="ja-JP" b="1" dirty="0">
                <a:effectLst>
                  <a:outerShdw blurRad="38100" dist="38100" dir="2700000" algn="tl">
                    <a:srgbClr val="000000"/>
                  </a:outerShdw>
                </a:effectLst>
                <a:latin typeface="Arial"/>
              </a:rPr>
              <a:t>"</a:t>
            </a:r>
            <a:r>
              <a:rPr lang="en-US" b="1" dirty="0">
                <a:effectLst>
                  <a:outerShdw blurRad="38100" dist="38100" dir="2700000" algn="tl">
                    <a:srgbClr val="000000"/>
                  </a:outerShdw>
                </a:effectLst>
                <a:latin typeface="26" charset="0"/>
              </a:rPr>
              <a:t> </a:t>
            </a:r>
            <a:r>
              <a:rPr lang="en-US" b="1" dirty="0">
                <a:effectLst>
                  <a:outerShdw blurRad="38100" dist="38100" dir="2700000" algn="tl">
                    <a:srgbClr val="000000"/>
                  </a:outerShdw>
                </a:effectLst>
                <a:latin typeface="26" charset="0"/>
              </a:rPr>
              <a:t>and </a:t>
            </a:r>
            <a:r>
              <a:rPr lang="en-US" altLang="ja-JP" b="1" dirty="0">
                <a:solidFill>
                  <a:srgbClr val="F6FF28"/>
                </a:solidFill>
                <a:effectLst>
                  <a:outerShdw blurRad="38100" dist="38100" dir="2700000" algn="tl">
                    <a:srgbClr val="000000"/>
                  </a:outerShdw>
                </a:effectLst>
                <a:latin typeface="Arial"/>
              </a:rPr>
              <a:t>"</a:t>
            </a:r>
            <a:r>
              <a:rPr lang="en-US" b="1" dirty="0">
                <a:solidFill>
                  <a:srgbClr val="F6FF28"/>
                </a:solidFill>
                <a:effectLst>
                  <a:outerShdw blurRad="38100" dist="38100" dir="2700000" algn="tl">
                    <a:srgbClr val="000000"/>
                  </a:outerShdw>
                </a:effectLst>
                <a:latin typeface="26" charset="0"/>
              </a:rPr>
              <a:t>The </a:t>
            </a:r>
            <a:r>
              <a:rPr lang="en-US" b="1" dirty="0">
                <a:solidFill>
                  <a:srgbClr val="F6FF28"/>
                </a:solidFill>
                <a:effectLst>
                  <a:outerShdw blurRad="38100" dist="38100" dir="2700000" algn="tl">
                    <a:srgbClr val="000000"/>
                  </a:outerShdw>
                </a:effectLst>
                <a:latin typeface="26" charset="0"/>
              </a:rPr>
              <a:t>worker deserves his </a:t>
            </a:r>
            <a:r>
              <a:rPr lang="en-US" b="1" dirty="0">
                <a:solidFill>
                  <a:srgbClr val="F6FF28"/>
                </a:solidFill>
                <a:effectLst>
                  <a:outerShdw blurRad="38100" dist="38100" dir="2700000" algn="tl">
                    <a:srgbClr val="000000"/>
                  </a:outerShdw>
                </a:effectLst>
                <a:latin typeface="26" charset="0"/>
              </a:rPr>
              <a:t>wages</a:t>
            </a:r>
            <a:r>
              <a:rPr lang="en-US" altLang="ja-JP" b="1" dirty="0">
                <a:solidFill>
                  <a:srgbClr val="F6FF28"/>
                </a:solidFill>
                <a:effectLst>
                  <a:outerShdw blurRad="38100" dist="38100" dir="2700000" algn="tl">
                    <a:srgbClr val="000000"/>
                  </a:outerShdw>
                </a:effectLst>
                <a:latin typeface="Arial"/>
              </a:rPr>
              <a:t>"</a:t>
            </a:r>
            <a:r>
              <a:rPr lang="en-US" b="1" dirty="0">
                <a:effectLst>
                  <a:outerShdw blurRad="38100" dist="38100" dir="2700000" algn="tl">
                    <a:srgbClr val="000000"/>
                  </a:outerShdw>
                </a:effectLst>
                <a:latin typeface="26" charset="0"/>
              </a:rPr>
              <a:t> </a:t>
            </a:r>
            <a:r>
              <a:rPr lang="en-US" b="1" dirty="0">
                <a:effectLst>
                  <a:outerShdw blurRad="38100" dist="38100" dir="2700000" algn="tl">
                    <a:srgbClr val="000000"/>
                  </a:outerShdw>
                </a:effectLst>
                <a:latin typeface="26" charset="0"/>
              </a:rPr>
              <a:t>(1 Timothy 5:18).</a:t>
            </a:r>
          </a:p>
        </p:txBody>
      </p:sp>
      <p:sp>
        <p:nvSpPr>
          <p:cNvPr id="171017" name="Oval 9"/>
          <p:cNvSpPr>
            <a:spLocks noChangeArrowheads="1"/>
          </p:cNvSpPr>
          <p:nvPr/>
        </p:nvSpPr>
        <p:spPr bwMode="auto">
          <a:xfrm>
            <a:off x="533400" y="2895600"/>
            <a:ext cx="457200" cy="381000"/>
          </a:xfrm>
          <a:prstGeom prst="ellipse">
            <a:avLst/>
          </a:prstGeom>
          <a:solidFill>
            <a:srgbClr val="3A77D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1018" name="Rectangle 10"/>
          <p:cNvSpPr>
            <a:spLocks noGrp="1" noChangeArrowheads="1"/>
          </p:cNvSpPr>
          <p:nvPr>
            <p:ph type="title" idx="4294967295"/>
          </p:nvPr>
        </p:nvSpPr>
        <p:spPr>
          <a:xfrm>
            <a:off x="152400" y="2590800"/>
            <a:ext cx="4191000" cy="2474913"/>
          </a:xfrm>
          <a:solidFill>
            <a:srgbClr val="020009"/>
          </a:solidFill>
          <a:effectLst>
            <a:outerShdw blurRad="63500" dist="53882" dir="2700000" algn="ctr" rotWithShape="0">
              <a:srgbClr val="020009">
                <a:alpha val="74998"/>
              </a:srgbClr>
            </a:outerShdw>
          </a:effectLst>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lIns="73622" tIns="36810" rIns="73622" bIns="36810" anchor="t">
            <a:spAutoFit/>
          </a:bodyPr>
          <a:lstStyle/>
          <a:p>
            <a:pPr algn="ctr">
              <a:spcBef>
                <a:spcPct val="50000"/>
              </a:spcBef>
              <a:defRPr/>
            </a:pPr>
            <a:r>
              <a:rPr lang="en-US" sz="3900" b="1" dirty="0" smtClean="0">
                <a:solidFill>
                  <a:srgbClr val="FFEA18"/>
                </a:solidFill>
                <a:latin typeface="Comic Sans MS" charset="0"/>
                <a:cs typeface="+mj-cs"/>
              </a:rPr>
              <a:t>Paul Called Luke</a:t>
            </a:r>
            <a:r>
              <a:rPr lang="fr-FR" altLang="ja-JP" sz="3900" b="1" dirty="0" smtClean="0">
                <a:solidFill>
                  <a:srgbClr val="FFEA18"/>
                </a:solidFill>
                <a:latin typeface="Arial"/>
                <a:cs typeface="+mj-cs"/>
              </a:rPr>
              <a:t>'</a:t>
            </a:r>
            <a:r>
              <a:rPr lang="en-US" sz="3900" b="1" dirty="0" smtClean="0">
                <a:solidFill>
                  <a:srgbClr val="FFEA18"/>
                </a:solidFill>
                <a:latin typeface="Comic Sans MS" charset="0"/>
                <a:cs typeface="+mj-cs"/>
              </a:rPr>
              <a:t>s Gospel </a:t>
            </a:r>
            <a:r>
              <a:rPr lang="en-US" altLang="ja-JP" sz="3900" b="1" dirty="0" smtClean="0">
                <a:solidFill>
                  <a:srgbClr val="FFEA18"/>
                </a:solidFill>
                <a:latin typeface="Arial"/>
                <a:cs typeface="+mj-cs"/>
              </a:rPr>
              <a:t>"</a:t>
            </a:r>
            <a:r>
              <a:rPr lang="en-US" sz="3900" b="1" dirty="0" smtClean="0">
                <a:solidFill>
                  <a:srgbClr val="FFEA18"/>
                </a:solidFill>
                <a:latin typeface="Comic Sans MS" charset="0"/>
                <a:cs typeface="+mj-cs"/>
              </a:rPr>
              <a:t>Scripture</a:t>
            </a:r>
            <a:r>
              <a:rPr lang="en-US" altLang="ja-JP" sz="3900" b="1" dirty="0" smtClean="0">
                <a:solidFill>
                  <a:srgbClr val="FFEA18"/>
                </a:solidFill>
                <a:latin typeface="Arial"/>
                <a:cs typeface="+mj-cs"/>
              </a:rPr>
              <a:t>"</a:t>
            </a:r>
            <a:r>
              <a:rPr lang="en-US" sz="3900" b="1" dirty="0" smtClean="0">
                <a:solidFill>
                  <a:srgbClr val="FFEA18"/>
                </a:solidFill>
                <a:latin typeface="Comic Sans MS" charset="0"/>
                <a:cs typeface="+mj-cs"/>
              </a:rPr>
              <a:t> within 5 years!</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100"/>
                                  </p:stCondLst>
                                  <p:childTnLst>
                                    <p:set>
                                      <p:cBhvr>
                                        <p:cTn id="6" dur="1" fill="hold">
                                          <p:stCondLst>
                                            <p:cond delay="0"/>
                                          </p:stCondLst>
                                        </p:cTn>
                                        <p:tgtEl>
                                          <p:spTgt spid="171012"/>
                                        </p:tgtEl>
                                        <p:attrNameLst>
                                          <p:attrName>style.visibility</p:attrName>
                                        </p:attrNameLst>
                                      </p:cBhvr>
                                      <p:to>
                                        <p:strVal val="visible"/>
                                      </p:to>
                                    </p:set>
                                    <p:anim calcmode="lin" valueType="num">
                                      <p:cBhvr>
                                        <p:cTn id="7" dur="500" fill="hold"/>
                                        <p:tgtEl>
                                          <p:spTgt spid="171012"/>
                                        </p:tgtEl>
                                        <p:attrNameLst>
                                          <p:attrName>ppt_w</p:attrName>
                                        </p:attrNameLst>
                                      </p:cBhvr>
                                      <p:tavLst>
                                        <p:tav tm="0">
                                          <p:val>
                                            <p:strVal val="(6*min(max(#ppt_w*#ppt_h,.3),1)-7.4)/-.7*#ppt_w"/>
                                          </p:val>
                                        </p:tav>
                                        <p:tav tm="100000">
                                          <p:val>
                                            <p:strVal val="#ppt_w"/>
                                          </p:val>
                                        </p:tav>
                                      </p:tavLst>
                                    </p:anim>
                                    <p:anim calcmode="lin" valueType="num">
                                      <p:cBhvr>
                                        <p:cTn id="8" dur="500" fill="hold"/>
                                        <p:tgtEl>
                                          <p:spTgt spid="171012"/>
                                        </p:tgtEl>
                                        <p:attrNameLst>
                                          <p:attrName>ppt_h</p:attrName>
                                        </p:attrNameLst>
                                      </p:cBhvr>
                                      <p:tavLst>
                                        <p:tav tm="0">
                                          <p:val>
                                            <p:strVal val="(6*min(max(#ppt_w*#ppt_h,.3),1)-7.4)/-.7*#ppt_h"/>
                                          </p:val>
                                        </p:tav>
                                        <p:tav tm="100000">
                                          <p:val>
                                            <p:strVal val="#ppt_h"/>
                                          </p:val>
                                        </p:tav>
                                      </p:tavLst>
                                    </p:anim>
                                    <p:anim calcmode="lin" valueType="num">
                                      <p:cBhvr>
                                        <p:cTn id="9" dur="500" fill="hold"/>
                                        <p:tgtEl>
                                          <p:spTgt spid="171012"/>
                                        </p:tgtEl>
                                        <p:attrNameLst>
                                          <p:attrName>ppt_x</p:attrName>
                                        </p:attrNameLst>
                                      </p:cBhvr>
                                      <p:tavLst>
                                        <p:tav tm="0">
                                          <p:val>
                                            <p:fltVal val="0.5"/>
                                          </p:val>
                                        </p:tav>
                                        <p:tav tm="100000">
                                          <p:val>
                                            <p:strVal val="#ppt_x"/>
                                          </p:val>
                                        </p:tav>
                                      </p:tavLst>
                                    </p:anim>
                                    <p:anim calcmode="lin" valueType="num">
                                      <p:cBhvr>
                                        <p:cTn id="10" dur="500" fill="hold"/>
                                        <p:tgtEl>
                                          <p:spTgt spid="171012"/>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600"/>
                            </p:stCondLst>
                            <p:childTnLst>
                              <p:par>
                                <p:cTn id="12" presetID="1" presetClass="entr" presetSubtype="0" fill="hold" grpId="0" nodeType="afterEffect">
                                  <p:stCondLst>
                                    <p:cond delay="0"/>
                                  </p:stCondLst>
                                  <p:childTnLst>
                                    <p:set>
                                      <p:cBhvr>
                                        <p:cTn id="13" dur="1" fill="hold">
                                          <p:stCondLst>
                                            <p:cond delay="0"/>
                                          </p:stCondLst>
                                        </p:cTn>
                                        <p:tgtEl>
                                          <p:spTgt spid="17101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36" fill="hold" grpId="0" nodeType="clickEffect">
                                  <p:stCondLst>
                                    <p:cond delay="0"/>
                                  </p:stCondLst>
                                  <p:childTnLst>
                                    <p:set>
                                      <p:cBhvr>
                                        <p:cTn id="17" dur="1" fill="hold">
                                          <p:stCondLst>
                                            <p:cond delay="0"/>
                                          </p:stCondLst>
                                        </p:cTn>
                                        <p:tgtEl>
                                          <p:spTgt spid="171011"/>
                                        </p:tgtEl>
                                        <p:attrNameLst>
                                          <p:attrName>style.visibility</p:attrName>
                                        </p:attrNameLst>
                                      </p:cBhvr>
                                      <p:to>
                                        <p:strVal val="visible"/>
                                      </p:to>
                                    </p:set>
                                    <p:anim calcmode="lin" valueType="num">
                                      <p:cBhvr>
                                        <p:cTn id="18" dur="500" fill="hold"/>
                                        <p:tgtEl>
                                          <p:spTgt spid="171011"/>
                                        </p:tgtEl>
                                        <p:attrNameLst>
                                          <p:attrName>ppt_w</p:attrName>
                                        </p:attrNameLst>
                                      </p:cBhvr>
                                      <p:tavLst>
                                        <p:tav tm="0">
                                          <p:val>
                                            <p:strVal val="(6*min(max(#ppt_w*#ppt_h,.3),1)-7.4)/-.7*#ppt_w"/>
                                          </p:val>
                                        </p:tav>
                                        <p:tav tm="100000">
                                          <p:val>
                                            <p:strVal val="#ppt_w"/>
                                          </p:val>
                                        </p:tav>
                                      </p:tavLst>
                                    </p:anim>
                                    <p:anim calcmode="lin" valueType="num">
                                      <p:cBhvr>
                                        <p:cTn id="19" dur="500" fill="hold"/>
                                        <p:tgtEl>
                                          <p:spTgt spid="171011"/>
                                        </p:tgtEl>
                                        <p:attrNameLst>
                                          <p:attrName>ppt_h</p:attrName>
                                        </p:attrNameLst>
                                      </p:cBhvr>
                                      <p:tavLst>
                                        <p:tav tm="0">
                                          <p:val>
                                            <p:strVal val="(6*min(max(#ppt_w*#ppt_h,.3),1)-7.4)/-.7*#ppt_h"/>
                                          </p:val>
                                        </p:tav>
                                        <p:tav tm="100000">
                                          <p:val>
                                            <p:strVal val="#ppt_h"/>
                                          </p:val>
                                        </p:tav>
                                      </p:tavLst>
                                    </p:anim>
                                    <p:anim calcmode="lin" valueType="num">
                                      <p:cBhvr>
                                        <p:cTn id="20" dur="500" fill="hold"/>
                                        <p:tgtEl>
                                          <p:spTgt spid="171011"/>
                                        </p:tgtEl>
                                        <p:attrNameLst>
                                          <p:attrName>ppt_x</p:attrName>
                                        </p:attrNameLst>
                                      </p:cBhvr>
                                      <p:tavLst>
                                        <p:tav tm="0">
                                          <p:val>
                                            <p:fltVal val="0.5"/>
                                          </p:val>
                                        </p:tav>
                                        <p:tav tm="100000">
                                          <p:val>
                                            <p:strVal val="#ppt_x"/>
                                          </p:val>
                                        </p:tav>
                                      </p:tavLst>
                                    </p:anim>
                                    <p:anim calcmode="lin" valueType="num">
                                      <p:cBhvr>
                                        <p:cTn id="21" dur="500" fill="hold"/>
                                        <p:tgtEl>
                                          <p:spTgt spid="171011"/>
                                        </p:tgtEl>
                                        <p:attrNameLst>
                                          <p:attrName>ppt_y</p:attrName>
                                        </p:attrNameLst>
                                      </p:cBhvr>
                                      <p:tavLst>
                                        <p:tav tm="0">
                                          <p:val>
                                            <p:strVal val="1+(6*min(max(#ppt_w*#ppt_h,.3),1)-7.4)/-.7*#ppt_h/2"/>
                                          </p:val>
                                        </p:tav>
                                        <p:tav tm="100000">
                                          <p:val>
                                            <p:strVal val="#ppt_y"/>
                                          </p:val>
                                        </p:tav>
                                      </p:tavLst>
                                    </p:anim>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710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101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101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1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animBg="1"/>
      <p:bldP spid="171012" grpId="0" animBg="1"/>
      <p:bldP spid="171013" grpId="0"/>
      <p:bldP spid="171014" grpId="0"/>
      <p:bldP spid="171015" grpId="0" animBg="1"/>
      <p:bldP spid="171016" grpId="0" animBg="1"/>
      <p:bldP spid="1710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76200">
            <a:solidFill>
              <a:srgbClr val="020009"/>
            </a:solidFill>
            <a:miter lim="800000"/>
            <a:headEnd/>
            <a:tailEnd/>
          </a:ln>
          <a:extLst>
            <a:ext uri="{909E8E84-426E-40dd-AFC4-6F175D3DCCD1}">
              <a14:hiddenFill xmlns:a14="http://schemas.microsoft.com/office/drawing/2010/main">
                <a:solidFill>
                  <a:srgbClr val="FFFFFF"/>
                </a:solidFill>
              </a14:hiddenFill>
            </a:ext>
          </a:extLst>
        </p:spPr>
      </p:pic>
      <p:sp>
        <p:nvSpPr>
          <p:cNvPr id="173059" name="Oval 3"/>
          <p:cNvSpPr>
            <a:spLocks noChangeArrowheads="1"/>
          </p:cNvSpPr>
          <p:nvPr/>
        </p:nvSpPr>
        <p:spPr bwMode="auto">
          <a:xfrm>
            <a:off x="7467600" y="22860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a:defRPr/>
            </a:pPr>
            <a:endParaRPr lang="en-US"/>
          </a:p>
        </p:txBody>
      </p:sp>
      <p:sp>
        <p:nvSpPr>
          <p:cNvPr id="173060" name="Text Box 4"/>
          <p:cNvSpPr txBox="1">
            <a:spLocks noChangeArrowheads="1"/>
          </p:cNvSpPr>
          <p:nvPr/>
        </p:nvSpPr>
        <p:spPr bwMode="auto">
          <a:xfrm>
            <a:off x="5665788" y="228600"/>
            <a:ext cx="3478212" cy="854075"/>
          </a:xfrm>
          <a:prstGeom prst="rect">
            <a:avLst/>
          </a:prstGeom>
          <a:noFill/>
          <a:ln>
            <a:noFill/>
          </a:ln>
          <a:effectLst>
            <a:outerShdw blurRad="63500" dist="38099" dir="2700000" algn="ctr" rotWithShape="0">
              <a:srgbClr val="020009">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b="1" dirty="0">
                <a:effectLst>
                  <a:outerShdw blurRad="38100" dist="38100" dir="2700000" algn="tl">
                    <a:srgbClr val="000000"/>
                  </a:outerShdw>
                </a:effectLst>
                <a:latin typeface="26" charset="0"/>
              </a:rPr>
              <a:t>Paul</a:t>
            </a:r>
            <a:r>
              <a:rPr lang="fr-FR" altLang="ja-JP" b="1" dirty="0">
                <a:effectLst>
                  <a:outerShdw blurRad="38100" dist="38100" dir="2700000" algn="tl">
                    <a:srgbClr val="000000"/>
                  </a:outerShdw>
                </a:effectLst>
                <a:latin typeface="Arial"/>
              </a:rPr>
              <a:t>'</a:t>
            </a:r>
            <a:r>
              <a:rPr lang="en-US" b="1" dirty="0">
                <a:effectLst>
                  <a:outerShdw blurRad="38100" dist="38100" dir="2700000" algn="tl">
                    <a:srgbClr val="000000"/>
                  </a:outerShdw>
                </a:effectLst>
                <a:latin typeface="26" charset="0"/>
              </a:rPr>
              <a:t>s </a:t>
            </a:r>
            <a:r>
              <a:rPr lang="en-US" b="1" dirty="0">
                <a:effectLst>
                  <a:outerShdw blurRad="38100" dist="38100" dir="2700000" algn="tl">
                    <a:srgbClr val="000000"/>
                  </a:outerShdw>
                </a:effectLst>
                <a:latin typeface="26" charset="0"/>
              </a:rPr>
              <a:t>Letters Written</a:t>
            </a:r>
          </a:p>
          <a:p>
            <a:pPr>
              <a:defRPr/>
            </a:pPr>
            <a:r>
              <a:rPr lang="en-US" b="1" dirty="0">
                <a:effectLst>
                  <a:outerShdw blurRad="38100" dist="38100" dir="2700000" algn="tl">
                    <a:srgbClr val="000000"/>
                  </a:outerShdw>
                </a:effectLst>
                <a:latin typeface="26" charset="0"/>
              </a:rPr>
              <a:t>AD 49-62</a:t>
            </a:r>
            <a:endParaRPr lang="en-US" dirty="0">
              <a:effectLst>
                <a:outerShdw blurRad="38100" dist="38100" dir="2700000" algn="tl">
                  <a:srgbClr val="000000"/>
                </a:outerShdw>
              </a:effectLst>
              <a:latin typeface="26" charset="0"/>
            </a:endParaRPr>
          </a:p>
        </p:txBody>
      </p:sp>
      <p:sp>
        <p:nvSpPr>
          <p:cNvPr id="173061" name="Text Box 5"/>
          <p:cNvSpPr txBox="1">
            <a:spLocks noChangeArrowheads="1"/>
          </p:cNvSpPr>
          <p:nvPr/>
        </p:nvSpPr>
        <p:spPr bwMode="auto">
          <a:xfrm>
            <a:off x="609600" y="685800"/>
            <a:ext cx="2995613" cy="1235075"/>
          </a:xfrm>
          <a:prstGeom prst="rect">
            <a:avLst/>
          </a:prstGeom>
          <a:noFill/>
          <a:ln>
            <a:noFill/>
          </a:ln>
          <a:effectLst>
            <a:outerShdw blurRad="63500" dist="38099" dir="2700000" algn="ctr" rotWithShape="0">
              <a:srgbClr val="020009">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b="1">
                <a:effectLst>
                  <a:outerShdw blurRad="38100" dist="38100" dir="2700000" algn="tl">
                    <a:srgbClr val="000000"/>
                  </a:outerShdw>
                </a:effectLst>
                <a:latin typeface="26" charset="0"/>
              </a:rPr>
              <a:t>Rome</a:t>
            </a:r>
          </a:p>
          <a:p>
            <a:pPr>
              <a:defRPr/>
            </a:pPr>
            <a:r>
              <a:rPr lang="en-US" b="1">
                <a:effectLst>
                  <a:outerShdw blurRad="38100" dist="38100" dir="2700000" algn="tl">
                    <a:srgbClr val="000000"/>
                  </a:outerShdw>
                </a:effectLst>
                <a:latin typeface="26" charset="0"/>
              </a:rPr>
              <a:t>Peter Wrote 2 Peter</a:t>
            </a:r>
          </a:p>
          <a:p>
            <a:pPr>
              <a:defRPr/>
            </a:pPr>
            <a:r>
              <a:rPr lang="en-US" b="1">
                <a:effectLst>
                  <a:outerShdw blurRad="38100" dist="38100" dir="2700000" algn="tl">
                    <a:srgbClr val="000000"/>
                  </a:outerShdw>
                </a:effectLst>
                <a:latin typeface="26" charset="0"/>
              </a:rPr>
              <a:t>AD 64</a:t>
            </a:r>
            <a:endParaRPr lang="en-US">
              <a:effectLst>
                <a:outerShdw blurRad="38100" dist="38100" dir="2700000" algn="tl">
                  <a:srgbClr val="000000"/>
                </a:outerShdw>
              </a:effectLst>
              <a:latin typeface="26" charset="0"/>
            </a:endParaRPr>
          </a:p>
        </p:txBody>
      </p:sp>
      <p:sp>
        <p:nvSpPr>
          <p:cNvPr id="173062" name="Oval 6"/>
          <p:cNvSpPr>
            <a:spLocks noChangeArrowheads="1"/>
          </p:cNvSpPr>
          <p:nvPr/>
        </p:nvSpPr>
        <p:spPr bwMode="auto">
          <a:xfrm>
            <a:off x="4114800" y="18288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a:defRPr/>
            </a:pPr>
            <a:endParaRPr lang="en-US"/>
          </a:p>
        </p:txBody>
      </p:sp>
      <p:sp>
        <p:nvSpPr>
          <p:cNvPr id="173063" name="Oval 7"/>
          <p:cNvSpPr>
            <a:spLocks noChangeArrowheads="1"/>
          </p:cNvSpPr>
          <p:nvPr/>
        </p:nvSpPr>
        <p:spPr bwMode="auto">
          <a:xfrm>
            <a:off x="5334000" y="16764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a:defRPr/>
            </a:pPr>
            <a:endParaRPr lang="en-US"/>
          </a:p>
        </p:txBody>
      </p:sp>
      <p:sp>
        <p:nvSpPr>
          <p:cNvPr id="173064" name="Oval 8"/>
          <p:cNvSpPr>
            <a:spLocks noChangeArrowheads="1"/>
          </p:cNvSpPr>
          <p:nvPr/>
        </p:nvSpPr>
        <p:spPr bwMode="auto">
          <a:xfrm>
            <a:off x="6019800" y="16002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a:defRPr/>
            </a:pPr>
            <a:endParaRPr lang="en-US"/>
          </a:p>
        </p:txBody>
      </p:sp>
      <p:sp>
        <p:nvSpPr>
          <p:cNvPr id="173065" name="Oval 9"/>
          <p:cNvSpPr>
            <a:spLocks noChangeArrowheads="1"/>
          </p:cNvSpPr>
          <p:nvPr/>
        </p:nvSpPr>
        <p:spPr bwMode="auto">
          <a:xfrm>
            <a:off x="4454525" y="5334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a:defRPr/>
            </a:pPr>
            <a:endParaRPr lang="en-US"/>
          </a:p>
        </p:txBody>
      </p:sp>
      <p:sp>
        <p:nvSpPr>
          <p:cNvPr id="173066" name="Oval 10"/>
          <p:cNvSpPr>
            <a:spLocks noChangeArrowheads="1"/>
          </p:cNvSpPr>
          <p:nvPr/>
        </p:nvSpPr>
        <p:spPr bwMode="auto">
          <a:xfrm>
            <a:off x="3886200" y="7620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a:defRPr/>
            </a:pPr>
            <a:endParaRPr lang="en-US"/>
          </a:p>
        </p:txBody>
      </p:sp>
      <p:sp>
        <p:nvSpPr>
          <p:cNvPr id="173067" name="Oval 11"/>
          <p:cNvSpPr>
            <a:spLocks noChangeArrowheads="1"/>
          </p:cNvSpPr>
          <p:nvPr/>
        </p:nvSpPr>
        <p:spPr bwMode="auto">
          <a:xfrm>
            <a:off x="838200" y="3810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a:defRPr/>
            </a:pPr>
            <a:endParaRPr lang="en-US"/>
          </a:p>
        </p:txBody>
      </p:sp>
      <p:sp>
        <p:nvSpPr>
          <p:cNvPr id="173068" name="Oval 12"/>
          <p:cNvSpPr>
            <a:spLocks noChangeArrowheads="1"/>
          </p:cNvSpPr>
          <p:nvPr/>
        </p:nvSpPr>
        <p:spPr bwMode="auto">
          <a:xfrm>
            <a:off x="6096000" y="17526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a:defRPr/>
            </a:pPr>
            <a:endParaRPr lang="en-US"/>
          </a:p>
        </p:txBody>
      </p:sp>
      <p:sp>
        <p:nvSpPr>
          <p:cNvPr id="173069" name="Rectangle 13"/>
          <p:cNvSpPr>
            <a:spLocks noGrp="1" noChangeArrowheads="1"/>
          </p:cNvSpPr>
          <p:nvPr>
            <p:ph type="title" idx="4294967295"/>
          </p:nvPr>
        </p:nvSpPr>
        <p:spPr>
          <a:xfrm>
            <a:off x="5638800" y="3124200"/>
            <a:ext cx="3276600" cy="2474913"/>
          </a:xfrm>
          <a:solidFill>
            <a:srgbClr val="020009"/>
          </a:solidFill>
          <a:effectLst>
            <a:outerShdw blurRad="63500" dist="53882" dir="2700000" algn="ctr" rotWithShape="0">
              <a:srgbClr val="020009">
                <a:alpha val="74998"/>
              </a:srgbClr>
            </a:outerShdw>
          </a:effectLst>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lIns="73622" tIns="36810" rIns="73622" bIns="36810" anchor="t">
            <a:spAutoFit/>
          </a:bodyPr>
          <a:lstStyle/>
          <a:p>
            <a:pPr algn="ctr">
              <a:spcBef>
                <a:spcPct val="50000"/>
              </a:spcBef>
              <a:defRPr/>
            </a:pPr>
            <a:r>
              <a:rPr lang="en-US" sz="3900" b="1" dirty="0" smtClean="0">
                <a:solidFill>
                  <a:srgbClr val="FFEA18"/>
                </a:solidFill>
                <a:latin typeface="Comic Sans MS" charset="0"/>
                <a:cs typeface="+mj-cs"/>
              </a:rPr>
              <a:t>Peter Also Called Paul</a:t>
            </a:r>
            <a:r>
              <a:rPr lang="fr-FR" altLang="ja-JP" sz="3900" b="1" dirty="0" smtClean="0">
                <a:solidFill>
                  <a:srgbClr val="FFEA18"/>
                </a:solidFill>
                <a:latin typeface="Arial"/>
                <a:cs typeface="+mj-cs"/>
              </a:rPr>
              <a:t>'</a:t>
            </a:r>
            <a:r>
              <a:rPr lang="en-US" sz="3900" b="1" dirty="0" smtClean="0">
                <a:solidFill>
                  <a:srgbClr val="FFEA18"/>
                </a:solidFill>
                <a:latin typeface="Comic Sans MS" charset="0"/>
                <a:cs typeface="+mj-cs"/>
              </a:rPr>
              <a:t>s Letters </a:t>
            </a:r>
            <a:r>
              <a:rPr lang="en-US" altLang="ja-JP" sz="3900" b="1" dirty="0" smtClean="0">
                <a:solidFill>
                  <a:srgbClr val="FFEA18"/>
                </a:solidFill>
                <a:latin typeface="Arial"/>
                <a:cs typeface="+mj-cs"/>
              </a:rPr>
              <a:t>"</a:t>
            </a:r>
            <a:r>
              <a:rPr lang="en-US" sz="3900" b="1" dirty="0" smtClean="0">
                <a:solidFill>
                  <a:srgbClr val="FFEA18"/>
                </a:solidFill>
                <a:latin typeface="Comic Sans MS" charset="0"/>
                <a:cs typeface="+mj-cs"/>
              </a:rPr>
              <a:t>Scripture</a:t>
            </a:r>
            <a:r>
              <a:rPr lang="en-US" altLang="ja-JP" sz="3900" b="1" dirty="0" smtClean="0">
                <a:solidFill>
                  <a:srgbClr val="FFEA18"/>
                </a:solidFill>
                <a:latin typeface="Arial"/>
                <a:cs typeface="+mj-cs"/>
              </a:rPr>
              <a:t>"</a:t>
            </a:r>
            <a:r>
              <a:rPr lang="en-US" sz="3900" b="1" dirty="0" smtClean="0">
                <a:solidFill>
                  <a:srgbClr val="FFEA18"/>
                </a:solidFill>
                <a:latin typeface="Comic Sans MS" charset="0"/>
                <a:cs typeface="+mj-cs"/>
              </a:rPr>
              <a:t>!</a:t>
            </a:r>
          </a:p>
        </p:txBody>
      </p:sp>
      <p:sp>
        <p:nvSpPr>
          <p:cNvPr id="173070" name="Oval 14"/>
          <p:cNvSpPr>
            <a:spLocks noChangeArrowheads="1"/>
          </p:cNvSpPr>
          <p:nvPr/>
        </p:nvSpPr>
        <p:spPr bwMode="auto">
          <a:xfrm>
            <a:off x="533400" y="2895600"/>
            <a:ext cx="457200" cy="381000"/>
          </a:xfrm>
          <a:prstGeom prst="ellipse">
            <a:avLst/>
          </a:prstGeom>
          <a:solidFill>
            <a:srgbClr val="3A77D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3071" name="Text Box 15"/>
          <p:cNvSpPr txBox="1">
            <a:spLocks noChangeArrowheads="1"/>
          </p:cNvSpPr>
          <p:nvPr/>
        </p:nvSpPr>
        <p:spPr bwMode="auto">
          <a:xfrm>
            <a:off x="152400" y="2286000"/>
            <a:ext cx="5410200" cy="3902075"/>
          </a:xfrm>
          <a:prstGeom prst="rect">
            <a:avLst/>
          </a:prstGeom>
          <a:solidFill>
            <a:srgbClr val="C70045"/>
          </a:solidFill>
          <a:ln>
            <a:noFill/>
          </a:ln>
          <a:effectLst>
            <a:outerShdw blurRad="63500" dist="38099" dir="2700000" algn="ctr" rotWithShape="0">
              <a:srgbClr val="020009">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ja-JP" b="1" dirty="0">
                <a:effectLst>
                  <a:outerShdw blurRad="38100" dist="38100" dir="2700000" algn="tl">
                    <a:srgbClr val="000000"/>
                  </a:outerShdw>
                </a:effectLst>
                <a:latin typeface="Arial"/>
              </a:rPr>
              <a:t>"</a:t>
            </a:r>
            <a:r>
              <a:rPr lang="en-US" b="1" dirty="0">
                <a:effectLst>
                  <a:outerShdw blurRad="38100" dist="38100" dir="2700000" algn="tl">
                    <a:srgbClr val="000000"/>
                  </a:outerShdw>
                </a:effectLst>
                <a:latin typeface="26" charset="0"/>
              </a:rPr>
              <a:t>…</a:t>
            </a:r>
            <a:r>
              <a:rPr lang="en-US" b="1" dirty="0">
                <a:effectLst>
                  <a:outerShdw blurRad="38100" dist="38100" dir="2700000" algn="tl">
                    <a:srgbClr val="000000"/>
                  </a:outerShdw>
                </a:effectLst>
                <a:latin typeface="26" charset="0"/>
              </a:rPr>
              <a:t>Our dear brother </a:t>
            </a:r>
            <a:r>
              <a:rPr lang="en-US" b="1" dirty="0">
                <a:solidFill>
                  <a:srgbClr val="F6FF28"/>
                </a:solidFill>
                <a:effectLst>
                  <a:outerShdw blurRad="38100" dist="38100" dir="2700000" algn="tl">
                    <a:srgbClr val="000000"/>
                  </a:outerShdw>
                </a:effectLst>
                <a:latin typeface="26" charset="0"/>
              </a:rPr>
              <a:t>Paul also wrote to you</a:t>
            </a:r>
            <a:r>
              <a:rPr lang="en-US" b="1" dirty="0">
                <a:effectLst>
                  <a:outerShdw blurRad="38100" dist="38100" dir="2700000" algn="tl">
                    <a:srgbClr val="000000"/>
                  </a:outerShdw>
                </a:effectLst>
                <a:latin typeface="26" charset="0"/>
              </a:rPr>
              <a:t> with the wisdom God gave him.  He writes the same way in all his letters, speaking in them of these matters.  His letters contain some things that are hard to understand, which ignorant and unstable people distort, </a:t>
            </a:r>
            <a:r>
              <a:rPr lang="en-US" b="1" dirty="0">
                <a:solidFill>
                  <a:srgbClr val="F6FF28"/>
                </a:solidFill>
                <a:effectLst>
                  <a:outerShdw blurRad="38100" dist="38100" dir="2700000" algn="tl">
                    <a:srgbClr val="000000"/>
                  </a:outerShdw>
                </a:effectLst>
                <a:latin typeface="26" charset="0"/>
              </a:rPr>
              <a:t>as they do the other Scriptures</a:t>
            </a:r>
            <a:r>
              <a:rPr lang="en-US" b="1" dirty="0">
                <a:effectLst>
                  <a:outerShdw blurRad="38100" dist="38100" dir="2700000" algn="tl">
                    <a:srgbClr val="000000"/>
                  </a:outerShdw>
                </a:effectLst>
                <a:latin typeface="26" charset="0"/>
              </a:rPr>
              <a:t>, to their own </a:t>
            </a:r>
            <a:r>
              <a:rPr lang="en-US" b="1" dirty="0">
                <a:effectLst>
                  <a:outerShdw blurRad="38100" dist="38100" dir="2700000" algn="tl">
                    <a:srgbClr val="000000"/>
                  </a:outerShdw>
                </a:effectLst>
                <a:latin typeface="26" charset="0"/>
              </a:rPr>
              <a:t>destruction</a:t>
            </a:r>
            <a:r>
              <a:rPr lang="en-US" altLang="ja-JP" b="1" dirty="0">
                <a:effectLst>
                  <a:outerShdw blurRad="38100" dist="38100" dir="2700000" algn="tl">
                    <a:srgbClr val="000000"/>
                  </a:outerShdw>
                </a:effectLst>
                <a:latin typeface="Arial"/>
              </a:rPr>
              <a:t>"</a:t>
            </a:r>
            <a:r>
              <a:rPr lang="en-US" b="1" dirty="0">
                <a:effectLst>
                  <a:outerShdw blurRad="38100" dist="38100" dir="2700000" algn="tl">
                    <a:srgbClr val="000000"/>
                  </a:outerShdw>
                </a:effectLst>
                <a:latin typeface="26" charset="0"/>
              </a:rPr>
              <a:t> </a:t>
            </a:r>
            <a:r>
              <a:rPr lang="en-US" b="1" dirty="0">
                <a:effectLst>
                  <a:outerShdw blurRad="38100" dist="38100" dir="2700000" algn="tl">
                    <a:srgbClr val="000000"/>
                  </a:outerShdw>
                </a:effectLst>
                <a:latin typeface="26" charset="0"/>
              </a:rPr>
              <a:t>(2 Peter 3:15-16)</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3060"/>
                                        </p:tgtEl>
                                        <p:attrNameLst>
                                          <p:attrName>style.visibility</p:attrName>
                                        </p:attrNameLst>
                                      </p:cBhvr>
                                      <p:to>
                                        <p:strVal val="visible"/>
                                      </p:to>
                                    </p:set>
                                  </p:childTnLst>
                                </p:cTn>
                              </p:par>
                            </p:childTnLst>
                          </p:cTn>
                        </p:par>
                        <p:par>
                          <p:cTn id="7" fill="hold" nodeType="afterGroup">
                            <p:stCondLst>
                              <p:cond delay="0"/>
                            </p:stCondLst>
                            <p:childTnLst>
                              <p:par>
                                <p:cTn id="8" presetID="23" presetClass="entr" presetSubtype="36" fill="hold" grpId="0" nodeType="afterEffect">
                                  <p:stCondLst>
                                    <p:cond delay="100"/>
                                  </p:stCondLst>
                                  <p:childTnLst>
                                    <p:set>
                                      <p:cBhvr>
                                        <p:cTn id="9" dur="1" fill="hold">
                                          <p:stCondLst>
                                            <p:cond delay="0"/>
                                          </p:stCondLst>
                                        </p:cTn>
                                        <p:tgtEl>
                                          <p:spTgt spid="173059"/>
                                        </p:tgtEl>
                                        <p:attrNameLst>
                                          <p:attrName>style.visibility</p:attrName>
                                        </p:attrNameLst>
                                      </p:cBhvr>
                                      <p:to>
                                        <p:strVal val="visible"/>
                                      </p:to>
                                    </p:set>
                                    <p:anim calcmode="lin" valueType="num">
                                      <p:cBhvr>
                                        <p:cTn id="10" dur="500" fill="hold"/>
                                        <p:tgtEl>
                                          <p:spTgt spid="173059"/>
                                        </p:tgtEl>
                                        <p:attrNameLst>
                                          <p:attrName>ppt_w</p:attrName>
                                        </p:attrNameLst>
                                      </p:cBhvr>
                                      <p:tavLst>
                                        <p:tav tm="0">
                                          <p:val>
                                            <p:strVal val="(6*min(max(#ppt_w*#ppt_h,.3),1)-7.4)/-.7*#ppt_w"/>
                                          </p:val>
                                        </p:tav>
                                        <p:tav tm="100000">
                                          <p:val>
                                            <p:strVal val="#ppt_w"/>
                                          </p:val>
                                        </p:tav>
                                      </p:tavLst>
                                    </p:anim>
                                    <p:anim calcmode="lin" valueType="num">
                                      <p:cBhvr>
                                        <p:cTn id="11" dur="500" fill="hold"/>
                                        <p:tgtEl>
                                          <p:spTgt spid="173059"/>
                                        </p:tgtEl>
                                        <p:attrNameLst>
                                          <p:attrName>ppt_h</p:attrName>
                                        </p:attrNameLst>
                                      </p:cBhvr>
                                      <p:tavLst>
                                        <p:tav tm="0">
                                          <p:val>
                                            <p:strVal val="(6*min(max(#ppt_w*#ppt_h,.3),1)-7.4)/-.7*#ppt_h"/>
                                          </p:val>
                                        </p:tav>
                                        <p:tav tm="100000">
                                          <p:val>
                                            <p:strVal val="#ppt_h"/>
                                          </p:val>
                                        </p:tav>
                                      </p:tavLst>
                                    </p:anim>
                                    <p:anim calcmode="lin" valueType="num">
                                      <p:cBhvr>
                                        <p:cTn id="12" dur="500" fill="hold"/>
                                        <p:tgtEl>
                                          <p:spTgt spid="173059"/>
                                        </p:tgtEl>
                                        <p:attrNameLst>
                                          <p:attrName>ppt_x</p:attrName>
                                        </p:attrNameLst>
                                      </p:cBhvr>
                                      <p:tavLst>
                                        <p:tav tm="0">
                                          <p:val>
                                            <p:fltVal val="0.5"/>
                                          </p:val>
                                        </p:tav>
                                        <p:tav tm="100000">
                                          <p:val>
                                            <p:strVal val="#ppt_x"/>
                                          </p:val>
                                        </p:tav>
                                      </p:tavLst>
                                    </p:anim>
                                    <p:anim calcmode="lin" valueType="num">
                                      <p:cBhvr>
                                        <p:cTn id="13" dur="500" fill="hold"/>
                                        <p:tgtEl>
                                          <p:spTgt spid="173059"/>
                                        </p:tgtEl>
                                        <p:attrNameLst>
                                          <p:attrName>ppt_y</p:attrName>
                                        </p:attrNameLst>
                                      </p:cBhvr>
                                      <p:tavLst>
                                        <p:tav tm="0">
                                          <p:val>
                                            <p:strVal val="1+(6*min(max(#ppt_w*#ppt_h,.3),1)-7.4)/-.7*#ppt_h/2"/>
                                          </p:val>
                                        </p:tav>
                                        <p:tav tm="100000">
                                          <p:val>
                                            <p:strVal val="#ppt_y"/>
                                          </p:val>
                                        </p:tav>
                                      </p:tavLst>
                                    </p:anim>
                                  </p:childTnLst>
                                </p:cTn>
                              </p:par>
                            </p:childTnLst>
                          </p:cTn>
                        </p:par>
                        <p:par>
                          <p:cTn id="14" fill="hold" nodeType="afterGroup">
                            <p:stCondLst>
                              <p:cond delay="600"/>
                            </p:stCondLst>
                            <p:childTnLst>
                              <p:par>
                                <p:cTn id="15" presetID="23" presetClass="entr" presetSubtype="36" fill="hold" grpId="0" nodeType="afterEffect">
                                  <p:stCondLst>
                                    <p:cond delay="100"/>
                                  </p:stCondLst>
                                  <p:childTnLst>
                                    <p:set>
                                      <p:cBhvr>
                                        <p:cTn id="16" dur="1" fill="hold">
                                          <p:stCondLst>
                                            <p:cond delay="0"/>
                                          </p:stCondLst>
                                        </p:cTn>
                                        <p:tgtEl>
                                          <p:spTgt spid="173062"/>
                                        </p:tgtEl>
                                        <p:attrNameLst>
                                          <p:attrName>style.visibility</p:attrName>
                                        </p:attrNameLst>
                                      </p:cBhvr>
                                      <p:to>
                                        <p:strVal val="visible"/>
                                      </p:to>
                                    </p:set>
                                    <p:anim calcmode="lin" valueType="num">
                                      <p:cBhvr>
                                        <p:cTn id="17" dur="500" fill="hold"/>
                                        <p:tgtEl>
                                          <p:spTgt spid="173062"/>
                                        </p:tgtEl>
                                        <p:attrNameLst>
                                          <p:attrName>ppt_w</p:attrName>
                                        </p:attrNameLst>
                                      </p:cBhvr>
                                      <p:tavLst>
                                        <p:tav tm="0">
                                          <p:val>
                                            <p:strVal val="(6*min(max(#ppt_w*#ppt_h,.3),1)-7.4)/-.7*#ppt_w"/>
                                          </p:val>
                                        </p:tav>
                                        <p:tav tm="100000">
                                          <p:val>
                                            <p:strVal val="#ppt_w"/>
                                          </p:val>
                                        </p:tav>
                                      </p:tavLst>
                                    </p:anim>
                                    <p:anim calcmode="lin" valueType="num">
                                      <p:cBhvr>
                                        <p:cTn id="18" dur="500" fill="hold"/>
                                        <p:tgtEl>
                                          <p:spTgt spid="173062"/>
                                        </p:tgtEl>
                                        <p:attrNameLst>
                                          <p:attrName>ppt_h</p:attrName>
                                        </p:attrNameLst>
                                      </p:cBhvr>
                                      <p:tavLst>
                                        <p:tav tm="0">
                                          <p:val>
                                            <p:strVal val="(6*min(max(#ppt_w*#ppt_h,.3),1)-7.4)/-.7*#ppt_h"/>
                                          </p:val>
                                        </p:tav>
                                        <p:tav tm="100000">
                                          <p:val>
                                            <p:strVal val="#ppt_h"/>
                                          </p:val>
                                        </p:tav>
                                      </p:tavLst>
                                    </p:anim>
                                    <p:anim calcmode="lin" valueType="num">
                                      <p:cBhvr>
                                        <p:cTn id="19" dur="500" fill="hold"/>
                                        <p:tgtEl>
                                          <p:spTgt spid="173062"/>
                                        </p:tgtEl>
                                        <p:attrNameLst>
                                          <p:attrName>ppt_x</p:attrName>
                                        </p:attrNameLst>
                                      </p:cBhvr>
                                      <p:tavLst>
                                        <p:tav tm="0">
                                          <p:val>
                                            <p:fltVal val="0.5"/>
                                          </p:val>
                                        </p:tav>
                                        <p:tav tm="100000">
                                          <p:val>
                                            <p:strVal val="#ppt_x"/>
                                          </p:val>
                                        </p:tav>
                                      </p:tavLst>
                                    </p:anim>
                                    <p:anim calcmode="lin" valueType="num">
                                      <p:cBhvr>
                                        <p:cTn id="20" dur="500" fill="hold"/>
                                        <p:tgtEl>
                                          <p:spTgt spid="173062"/>
                                        </p:tgtEl>
                                        <p:attrNameLst>
                                          <p:attrName>ppt_y</p:attrName>
                                        </p:attrNameLst>
                                      </p:cBhvr>
                                      <p:tavLst>
                                        <p:tav tm="0">
                                          <p:val>
                                            <p:strVal val="1+(6*min(max(#ppt_w*#ppt_h,.3),1)-7.4)/-.7*#ppt_h/2"/>
                                          </p:val>
                                        </p:tav>
                                        <p:tav tm="100000">
                                          <p:val>
                                            <p:strVal val="#ppt_y"/>
                                          </p:val>
                                        </p:tav>
                                      </p:tavLst>
                                    </p:anim>
                                  </p:childTnLst>
                                </p:cTn>
                              </p:par>
                            </p:childTnLst>
                          </p:cTn>
                        </p:par>
                        <p:par>
                          <p:cTn id="21" fill="hold" nodeType="afterGroup">
                            <p:stCondLst>
                              <p:cond delay="1200"/>
                            </p:stCondLst>
                            <p:childTnLst>
                              <p:par>
                                <p:cTn id="22" presetID="23" presetClass="entr" presetSubtype="36" fill="hold" grpId="0" nodeType="afterEffect">
                                  <p:stCondLst>
                                    <p:cond delay="100"/>
                                  </p:stCondLst>
                                  <p:childTnLst>
                                    <p:set>
                                      <p:cBhvr>
                                        <p:cTn id="23" dur="1" fill="hold">
                                          <p:stCondLst>
                                            <p:cond delay="0"/>
                                          </p:stCondLst>
                                        </p:cTn>
                                        <p:tgtEl>
                                          <p:spTgt spid="173063"/>
                                        </p:tgtEl>
                                        <p:attrNameLst>
                                          <p:attrName>style.visibility</p:attrName>
                                        </p:attrNameLst>
                                      </p:cBhvr>
                                      <p:to>
                                        <p:strVal val="visible"/>
                                      </p:to>
                                    </p:set>
                                    <p:anim calcmode="lin" valueType="num">
                                      <p:cBhvr>
                                        <p:cTn id="24" dur="500" fill="hold"/>
                                        <p:tgtEl>
                                          <p:spTgt spid="173063"/>
                                        </p:tgtEl>
                                        <p:attrNameLst>
                                          <p:attrName>ppt_w</p:attrName>
                                        </p:attrNameLst>
                                      </p:cBhvr>
                                      <p:tavLst>
                                        <p:tav tm="0">
                                          <p:val>
                                            <p:strVal val="(6*min(max(#ppt_w*#ppt_h,.3),1)-7.4)/-.7*#ppt_w"/>
                                          </p:val>
                                        </p:tav>
                                        <p:tav tm="100000">
                                          <p:val>
                                            <p:strVal val="#ppt_w"/>
                                          </p:val>
                                        </p:tav>
                                      </p:tavLst>
                                    </p:anim>
                                    <p:anim calcmode="lin" valueType="num">
                                      <p:cBhvr>
                                        <p:cTn id="25" dur="500" fill="hold"/>
                                        <p:tgtEl>
                                          <p:spTgt spid="173063"/>
                                        </p:tgtEl>
                                        <p:attrNameLst>
                                          <p:attrName>ppt_h</p:attrName>
                                        </p:attrNameLst>
                                      </p:cBhvr>
                                      <p:tavLst>
                                        <p:tav tm="0">
                                          <p:val>
                                            <p:strVal val="(6*min(max(#ppt_w*#ppt_h,.3),1)-7.4)/-.7*#ppt_h"/>
                                          </p:val>
                                        </p:tav>
                                        <p:tav tm="100000">
                                          <p:val>
                                            <p:strVal val="#ppt_h"/>
                                          </p:val>
                                        </p:tav>
                                      </p:tavLst>
                                    </p:anim>
                                    <p:anim calcmode="lin" valueType="num">
                                      <p:cBhvr>
                                        <p:cTn id="26" dur="500" fill="hold"/>
                                        <p:tgtEl>
                                          <p:spTgt spid="173063"/>
                                        </p:tgtEl>
                                        <p:attrNameLst>
                                          <p:attrName>ppt_x</p:attrName>
                                        </p:attrNameLst>
                                      </p:cBhvr>
                                      <p:tavLst>
                                        <p:tav tm="0">
                                          <p:val>
                                            <p:fltVal val="0.5"/>
                                          </p:val>
                                        </p:tav>
                                        <p:tav tm="100000">
                                          <p:val>
                                            <p:strVal val="#ppt_x"/>
                                          </p:val>
                                        </p:tav>
                                      </p:tavLst>
                                    </p:anim>
                                    <p:anim calcmode="lin" valueType="num">
                                      <p:cBhvr>
                                        <p:cTn id="27" dur="500" fill="hold"/>
                                        <p:tgtEl>
                                          <p:spTgt spid="173063"/>
                                        </p:tgtEl>
                                        <p:attrNameLst>
                                          <p:attrName>ppt_y</p:attrName>
                                        </p:attrNameLst>
                                      </p:cBhvr>
                                      <p:tavLst>
                                        <p:tav tm="0">
                                          <p:val>
                                            <p:strVal val="1+(6*min(max(#ppt_w*#ppt_h,.3),1)-7.4)/-.7*#ppt_h/2"/>
                                          </p:val>
                                        </p:tav>
                                        <p:tav tm="100000">
                                          <p:val>
                                            <p:strVal val="#ppt_y"/>
                                          </p:val>
                                        </p:tav>
                                      </p:tavLst>
                                    </p:anim>
                                  </p:childTnLst>
                                </p:cTn>
                              </p:par>
                            </p:childTnLst>
                          </p:cTn>
                        </p:par>
                        <p:par>
                          <p:cTn id="28" fill="hold" nodeType="afterGroup">
                            <p:stCondLst>
                              <p:cond delay="1800"/>
                            </p:stCondLst>
                            <p:childTnLst>
                              <p:par>
                                <p:cTn id="29" presetID="23" presetClass="entr" presetSubtype="36" fill="hold" grpId="0" nodeType="afterEffect">
                                  <p:stCondLst>
                                    <p:cond delay="100"/>
                                  </p:stCondLst>
                                  <p:childTnLst>
                                    <p:set>
                                      <p:cBhvr>
                                        <p:cTn id="30" dur="1" fill="hold">
                                          <p:stCondLst>
                                            <p:cond delay="0"/>
                                          </p:stCondLst>
                                        </p:cTn>
                                        <p:tgtEl>
                                          <p:spTgt spid="173064"/>
                                        </p:tgtEl>
                                        <p:attrNameLst>
                                          <p:attrName>style.visibility</p:attrName>
                                        </p:attrNameLst>
                                      </p:cBhvr>
                                      <p:to>
                                        <p:strVal val="visible"/>
                                      </p:to>
                                    </p:set>
                                    <p:anim calcmode="lin" valueType="num">
                                      <p:cBhvr>
                                        <p:cTn id="31" dur="500" fill="hold"/>
                                        <p:tgtEl>
                                          <p:spTgt spid="173064"/>
                                        </p:tgtEl>
                                        <p:attrNameLst>
                                          <p:attrName>ppt_w</p:attrName>
                                        </p:attrNameLst>
                                      </p:cBhvr>
                                      <p:tavLst>
                                        <p:tav tm="0">
                                          <p:val>
                                            <p:strVal val="(6*min(max(#ppt_w*#ppt_h,.3),1)-7.4)/-.7*#ppt_w"/>
                                          </p:val>
                                        </p:tav>
                                        <p:tav tm="100000">
                                          <p:val>
                                            <p:strVal val="#ppt_w"/>
                                          </p:val>
                                        </p:tav>
                                      </p:tavLst>
                                    </p:anim>
                                    <p:anim calcmode="lin" valueType="num">
                                      <p:cBhvr>
                                        <p:cTn id="32" dur="500" fill="hold"/>
                                        <p:tgtEl>
                                          <p:spTgt spid="173064"/>
                                        </p:tgtEl>
                                        <p:attrNameLst>
                                          <p:attrName>ppt_h</p:attrName>
                                        </p:attrNameLst>
                                      </p:cBhvr>
                                      <p:tavLst>
                                        <p:tav tm="0">
                                          <p:val>
                                            <p:strVal val="(6*min(max(#ppt_w*#ppt_h,.3),1)-7.4)/-.7*#ppt_h"/>
                                          </p:val>
                                        </p:tav>
                                        <p:tav tm="100000">
                                          <p:val>
                                            <p:strVal val="#ppt_h"/>
                                          </p:val>
                                        </p:tav>
                                      </p:tavLst>
                                    </p:anim>
                                    <p:anim calcmode="lin" valueType="num">
                                      <p:cBhvr>
                                        <p:cTn id="33" dur="500" fill="hold"/>
                                        <p:tgtEl>
                                          <p:spTgt spid="173064"/>
                                        </p:tgtEl>
                                        <p:attrNameLst>
                                          <p:attrName>ppt_x</p:attrName>
                                        </p:attrNameLst>
                                      </p:cBhvr>
                                      <p:tavLst>
                                        <p:tav tm="0">
                                          <p:val>
                                            <p:fltVal val="0.5"/>
                                          </p:val>
                                        </p:tav>
                                        <p:tav tm="100000">
                                          <p:val>
                                            <p:strVal val="#ppt_x"/>
                                          </p:val>
                                        </p:tav>
                                      </p:tavLst>
                                    </p:anim>
                                    <p:anim calcmode="lin" valueType="num">
                                      <p:cBhvr>
                                        <p:cTn id="34" dur="500" fill="hold"/>
                                        <p:tgtEl>
                                          <p:spTgt spid="173064"/>
                                        </p:tgtEl>
                                        <p:attrNameLst>
                                          <p:attrName>ppt_y</p:attrName>
                                        </p:attrNameLst>
                                      </p:cBhvr>
                                      <p:tavLst>
                                        <p:tav tm="0">
                                          <p:val>
                                            <p:strVal val="1+(6*min(max(#ppt_w*#ppt_h,.3),1)-7.4)/-.7*#ppt_h/2"/>
                                          </p:val>
                                        </p:tav>
                                        <p:tav tm="100000">
                                          <p:val>
                                            <p:strVal val="#ppt_y"/>
                                          </p:val>
                                        </p:tav>
                                      </p:tavLst>
                                    </p:anim>
                                  </p:childTnLst>
                                </p:cTn>
                              </p:par>
                            </p:childTnLst>
                          </p:cTn>
                        </p:par>
                        <p:par>
                          <p:cTn id="35" fill="hold" nodeType="afterGroup">
                            <p:stCondLst>
                              <p:cond delay="2400"/>
                            </p:stCondLst>
                            <p:childTnLst>
                              <p:par>
                                <p:cTn id="36" presetID="23" presetClass="entr" presetSubtype="36" fill="hold" grpId="0" nodeType="afterEffect">
                                  <p:stCondLst>
                                    <p:cond delay="100"/>
                                  </p:stCondLst>
                                  <p:childTnLst>
                                    <p:set>
                                      <p:cBhvr>
                                        <p:cTn id="37" dur="1" fill="hold">
                                          <p:stCondLst>
                                            <p:cond delay="0"/>
                                          </p:stCondLst>
                                        </p:cTn>
                                        <p:tgtEl>
                                          <p:spTgt spid="173065"/>
                                        </p:tgtEl>
                                        <p:attrNameLst>
                                          <p:attrName>style.visibility</p:attrName>
                                        </p:attrNameLst>
                                      </p:cBhvr>
                                      <p:to>
                                        <p:strVal val="visible"/>
                                      </p:to>
                                    </p:set>
                                    <p:anim calcmode="lin" valueType="num">
                                      <p:cBhvr>
                                        <p:cTn id="38" dur="500" fill="hold"/>
                                        <p:tgtEl>
                                          <p:spTgt spid="173065"/>
                                        </p:tgtEl>
                                        <p:attrNameLst>
                                          <p:attrName>ppt_w</p:attrName>
                                        </p:attrNameLst>
                                      </p:cBhvr>
                                      <p:tavLst>
                                        <p:tav tm="0">
                                          <p:val>
                                            <p:strVal val="(6*min(max(#ppt_w*#ppt_h,.3),1)-7.4)/-.7*#ppt_w"/>
                                          </p:val>
                                        </p:tav>
                                        <p:tav tm="100000">
                                          <p:val>
                                            <p:strVal val="#ppt_w"/>
                                          </p:val>
                                        </p:tav>
                                      </p:tavLst>
                                    </p:anim>
                                    <p:anim calcmode="lin" valueType="num">
                                      <p:cBhvr>
                                        <p:cTn id="39" dur="500" fill="hold"/>
                                        <p:tgtEl>
                                          <p:spTgt spid="173065"/>
                                        </p:tgtEl>
                                        <p:attrNameLst>
                                          <p:attrName>ppt_h</p:attrName>
                                        </p:attrNameLst>
                                      </p:cBhvr>
                                      <p:tavLst>
                                        <p:tav tm="0">
                                          <p:val>
                                            <p:strVal val="(6*min(max(#ppt_w*#ppt_h,.3),1)-7.4)/-.7*#ppt_h"/>
                                          </p:val>
                                        </p:tav>
                                        <p:tav tm="100000">
                                          <p:val>
                                            <p:strVal val="#ppt_h"/>
                                          </p:val>
                                        </p:tav>
                                      </p:tavLst>
                                    </p:anim>
                                    <p:anim calcmode="lin" valueType="num">
                                      <p:cBhvr>
                                        <p:cTn id="40" dur="500" fill="hold"/>
                                        <p:tgtEl>
                                          <p:spTgt spid="173065"/>
                                        </p:tgtEl>
                                        <p:attrNameLst>
                                          <p:attrName>ppt_x</p:attrName>
                                        </p:attrNameLst>
                                      </p:cBhvr>
                                      <p:tavLst>
                                        <p:tav tm="0">
                                          <p:val>
                                            <p:fltVal val="0.5"/>
                                          </p:val>
                                        </p:tav>
                                        <p:tav tm="100000">
                                          <p:val>
                                            <p:strVal val="#ppt_x"/>
                                          </p:val>
                                        </p:tav>
                                      </p:tavLst>
                                    </p:anim>
                                    <p:anim calcmode="lin" valueType="num">
                                      <p:cBhvr>
                                        <p:cTn id="41" dur="500" fill="hold"/>
                                        <p:tgtEl>
                                          <p:spTgt spid="173065"/>
                                        </p:tgtEl>
                                        <p:attrNameLst>
                                          <p:attrName>ppt_y</p:attrName>
                                        </p:attrNameLst>
                                      </p:cBhvr>
                                      <p:tavLst>
                                        <p:tav tm="0">
                                          <p:val>
                                            <p:strVal val="1+(6*min(max(#ppt_w*#ppt_h,.3),1)-7.4)/-.7*#ppt_h/2"/>
                                          </p:val>
                                        </p:tav>
                                        <p:tav tm="100000">
                                          <p:val>
                                            <p:strVal val="#ppt_y"/>
                                          </p:val>
                                        </p:tav>
                                      </p:tavLst>
                                    </p:anim>
                                  </p:childTnLst>
                                </p:cTn>
                              </p:par>
                            </p:childTnLst>
                          </p:cTn>
                        </p:par>
                        <p:par>
                          <p:cTn id="42" fill="hold" nodeType="afterGroup">
                            <p:stCondLst>
                              <p:cond delay="3000"/>
                            </p:stCondLst>
                            <p:childTnLst>
                              <p:par>
                                <p:cTn id="43" presetID="23" presetClass="entr" presetSubtype="36" fill="hold" grpId="0" nodeType="afterEffect">
                                  <p:stCondLst>
                                    <p:cond delay="100"/>
                                  </p:stCondLst>
                                  <p:childTnLst>
                                    <p:set>
                                      <p:cBhvr>
                                        <p:cTn id="44" dur="1" fill="hold">
                                          <p:stCondLst>
                                            <p:cond delay="0"/>
                                          </p:stCondLst>
                                        </p:cTn>
                                        <p:tgtEl>
                                          <p:spTgt spid="173066"/>
                                        </p:tgtEl>
                                        <p:attrNameLst>
                                          <p:attrName>style.visibility</p:attrName>
                                        </p:attrNameLst>
                                      </p:cBhvr>
                                      <p:to>
                                        <p:strVal val="visible"/>
                                      </p:to>
                                    </p:set>
                                    <p:anim calcmode="lin" valueType="num">
                                      <p:cBhvr>
                                        <p:cTn id="45" dur="500" fill="hold"/>
                                        <p:tgtEl>
                                          <p:spTgt spid="173066"/>
                                        </p:tgtEl>
                                        <p:attrNameLst>
                                          <p:attrName>ppt_w</p:attrName>
                                        </p:attrNameLst>
                                      </p:cBhvr>
                                      <p:tavLst>
                                        <p:tav tm="0">
                                          <p:val>
                                            <p:strVal val="(6*min(max(#ppt_w*#ppt_h,.3),1)-7.4)/-.7*#ppt_w"/>
                                          </p:val>
                                        </p:tav>
                                        <p:tav tm="100000">
                                          <p:val>
                                            <p:strVal val="#ppt_w"/>
                                          </p:val>
                                        </p:tav>
                                      </p:tavLst>
                                    </p:anim>
                                    <p:anim calcmode="lin" valueType="num">
                                      <p:cBhvr>
                                        <p:cTn id="46" dur="500" fill="hold"/>
                                        <p:tgtEl>
                                          <p:spTgt spid="173066"/>
                                        </p:tgtEl>
                                        <p:attrNameLst>
                                          <p:attrName>ppt_h</p:attrName>
                                        </p:attrNameLst>
                                      </p:cBhvr>
                                      <p:tavLst>
                                        <p:tav tm="0">
                                          <p:val>
                                            <p:strVal val="(6*min(max(#ppt_w*#ppt_h,.3),1)-7.4)/-.7*#ppt_h"/>
                                          </p:val>
                                        </p:tav>
                                        <p:tav tm="100000">
                                          <p:val>
                                            <p:strVal val="#ppt_h"/>
                                          </p:val>
                                        </p:tav>
                                      </p:tavLst>
                                    </p:anim>
                                    <p:anim calcmode="lin" valueType="num">
                                      <p:cBhvr>
                                        <p:cTn id="47" dur="500" fill="hold"/>
                                        <p:tgtEl>
                                          <p:spTgt spid="173066"/>
                                        </p:tgtEl>
                                        <p:attrNameLst>
                                          <p:attrName>ppt_x</p:attrName>
                                        </p:attrNameLst>
                                      </p:cBhvr>
                                      <p:tavLst>
                                        <p:tav tm="0">
                                          <p:val>
                                            <p:fltVal val="0.5"/>
                                          </p:val>
                                        </p:tav>
                                        <p:tav tm="100000">
                                          <p:val>
                                            <p:strVal val="#ppt_x"/>
                                          </p:val>
                                        </p:tav>
                                      </p:tavLst>
                                    </p:anim>
                                    <p:anim calcmode="lin" valueType="num">
                                      <p:cBhvr>
                                        <p:cTn id="48" dur="500" fill="hold"/>
                                        <p:tgtEl>
                                          <p:spTgt spid="173066"/>
                                        </p:tgtEl>
                                        <p:attrNameLst>
                                          <p:attrName>ppt_y</p:attrName>
                                        </p:attrNameLst>
                                      </p:cBhvr>
                                      <p:tavLst>
                                        <p:tav tm="0">
                                          <p:val>
                                            <p:strVal val="1+(6*min(max(#ppt_w*#ppt_h,.3),1)-7.4)/-.7*#ppt_h/2"/>
                                          </p:val>
                                        </p:tav>
                                        <p:tav tm="100000">
                                          <p:val>
                                            <p:strVal val="#ppt_y"/>
                                          </p:val>
                                        </p:tav>
                                      </p:tavLst>
                                    </p:anim>
                                  </p:childTnLst>
                                </p:cTn>
                              </p:par>
                            </p:childTnLst>
                          </p:cTn>
                        </p:par>
                        <p:par>
                          <p:cTn id="49" fill="hold" nodeType="afterGroup">
                            <p:stCondLst>
                              <p:cond delay="3600"/>
                            </p:stCondLst>
                            <p:childTnLst>
                              <p:par>
                                <p:cTn id="50" presetID="23" presetClass="entr" presetSubtype="36" fill="hold" grpId="0" nodeType="afterEffect">
                                  <p:stCondLst>
                                    <p:cond delay="100"/>
                                  </p:stCondLst>
                                  <p:childTnLst>
                                    <p:set>
                                      <p:cBhvr>
                                        <p:cTn id="51" dur="1" fill="hold">
                                          <p:stCondLst>
                                            <p:cond delay="0"/>
                                          </p:stCondLst>
                                        </p:cTn>
                                        <p:tgtEl>
                                          <p:spTgt spid="173067"/>
                                        </p:tgtEl>
                                        <p:attrNameLst>
                                          <p:attrName>style.visibility</p:attrName>
                                        </p:attrNameLst>
                                      </p:cBhvr>
                                      <p:to>
                                        <p:strVal val="visible"/>
                                      </p:to>
                                    </p:set>
                                    <p:anim calcmode="lin" valueType="num">
                                      <p:cBhvr>
                                        <p:cTn id="52" dur="500" fill="hold"/>
                                        <p:tgtEl>
                                          <p:spTgt spid="173067"/>
                                        </p:tgtEl>
                                        <p:attrNameLst>
                                          <p:attrName>ppt_w</p:attrName>
                                        </p:attrNameLst>
                                      </p:cBhvr>
                                      <p:tavLst>
                                        <p:tav tm="0">
                                          <p:val>
                                            <p:strVal val="(6*min(max(#ppt_w*#ppt_h,.3),1)-7.4)/-.7*#ppt_w"/>
                                          </p:val>
                                        </p:tav>
                                        <p:tav tm="100000">
                                          <p:val>
                                            <p:strVal val="#ppt_w"/>
                                          </p:val>
                                        </p:tav>
                                      </p:tavLst>
                                    </p:anim>
                                    <p:anim calcmode="lin" valueType="num">
                                      <p:cBhvr>
                                        <p:cTn id="53" dur="500" fill="hold"/>
                                        <p:tgtEl>
                                          <p:spTgt spid="173067"/>
                                        </p:tgtEl>
                                        <p:attrNameLst>
                                          <p:attrName>ppt_h</p:attrName>
                                        </p:attrNameLst>
                                      </p:cBhvr>
                                      <p:tavLst>
                                        <p:tav tm="0">
                                          <p:val>
                                            <p:strVal val="(6*min(max(#ppt_w*#ppt_h,.3),1)-7.4)/-.7*#ppt_h"/>
                                          </p:val>
                                        </p:tav>
                                        <p:tav tm="100000">
                                          <p:val>
                                            <p:strVal val="#ppt_h"/>
                                          </p:val>
                                        </p:tav>
                                      </p:tavLst>
                                    </p:anim>
                                    <p:anim calcmode="lin" valueType="num">
                                      <p:cBhvr>
                                        <p:cTn id="54" dur="500" fill="hold"/>
                                        <p:tgtEl>
                                          <p:spTgt spid="173067"/>
                                        </p:tgtEl>
                                        <p:attrNameLst>
                                          <p:attrName>ppt_x</p:attrName>
                                        </p:attrNameLst>
                                      </p:cBhvr>
                                      <p:tavLst>
                                        <p:tav tm="0">
                                          <p:val>
                                            <p:fltVal val="0.5"/>
                                          </p:val>
                                        </p:tav>
                                        <p:tav tm="100000">
                                          <p:val>
                                            <p:strVal val="#ppt_x"/>
                                          </p:val>
                                        </p:tav>
                                      </p:tavLst>
                                    </p:anim>
                                    <p:anim calcmode="lin" valueType="num">
                                      <p:cBhvr>
                                        <p:cTn id="55" dur="500" fill="hold"/>
                                        <p:tgtEl>
                                          <p:spTgt spid="173067"/>
                                        </p:tgtEl>
                                        <p:attrNameLst>
                                          <p:attrName>ppt_y</p:attrName>
                                        </p:attrNameLst>
                                      </p:cBhvr>
                                      <p:tavLst>
                                        <p:tav tm="0">
                                          <p:val>
                                            <p:strVal val="1+(6*min(max(#ppt_w*#ppt_h,.3),1)-7.4)/-.7*#ppt_h/2"/>
                                          </p:val>
                                        </p:tav>
                                        <p:tav tm="100000">
                                          <p:val>
                                            <p:strVal val="#ppt_y"/>
                                          </p:val>
                                        </p:tav>
                                      </p:tavLst>
                                    </p:anim>
                                  </p:childTnLst>
                                </p:cTn>
                              </p:par>
                            </p:childTnLst>
                          </p:cTn>
                        </p:par>
                        <p:par>
                          <p:cTn id="56" fill="hold" nodeType="afterGroup">
                            <p:stCondLst>
                              <p:cond delay="4200"/>
                            </p:stCondLst>
                            <p:childTnLst>
                              <p:par>
                                <p:cTn id="57" presetID="23" presetClass="entr" presetSubtype="36" fill="hold" grpId="0" nodeType="afterEffect">
                                  <p:stCondLst>
                                    <p:cond delay="100"/>
                                  </p:stCondLst>
                                  <p:childTnLst>
                                    <p:set>
                                      <p:cBhvr>
                                        <p:cTn id="58" dur="1" fill="hold">
                                          <p:stCondLst>
                                            <p:cond delay="0"/>
                                          </p:stCondLst>
                                        </p:cTn>
                                        <p:tgtEl>
                                          <p:spTgt spid="173068"/>
                                        </p:tgtEl>
                                        <p:attrNameLst>
                                          <p:attrName>style.visibility</p:attrName>
                                        </p:attrNameLst>
                                      </p:cBhvr>
                                      <p:to>
                                        <p:strVal val="visible"/>
                                      </p:to>
                                    </p:set>
                                    <p:anim calcmode="lin" valueType="num">
                                      <p:cBhvr>
                                        <p:cTn id="59" dur="500" fill="hold"/>
                                        <p:tgtEl>
                                          <p:spTgt spid="173068"/>
                                        </p:tgtEl>
                                        <p:attrNameLst>
                                          <p:attrName>ppt_w</p:attrName>
                                        </p:attrNameLst>
                                      </p:cBhvr>
                                      <p:tavLst>
                                        <p:tav tm="0">
                                          <p:val>
                                            <p:strVal val="(6*min(max(#ppt_w*#ppt_h,.3),1)-7.4)/-.7*#ppt_w"/>
                                          </p:val>
                                        </p:tav>
                                        <p:tav tm="100000">
                                          <p:val>
                                            <p:strVal val="#ppt_w"/>
                                          </p:val>
                                        </p:tav>
                                      </p:tavLst>
                                    </p:anim>
                                    <p:anim calcmode="lin" valueType="num">
                                      <p:cBhvr>
                                        <p:cTn id="60" dur="500" fill="hold"/>
                                        <p:tgtEl>
                                          <p:spTgt spid="173068"/>
                                        </p:tgtEl>
                                        <p:attrNameLst>
                                          <p:attrName>ppt_h</p:attrName>
                                        </p:attrNameLst>
                                      </p:cBhvr>
                                      <p:tavLst>
                                        <p:tav tm="0">
                                          <p:val>
                                            <p:strVal val="(6*min(max(#ppt_w*#ppt_h,.3),1)-7.4)/-.7*#ppt_h"/>
                                          </p:val>
                                        </p:tav>
                                        <p:tav tm="100000">
                                          <p:val>
                                            <p:strVal val="#ppt_h"/>
                                          </p:val>
                                        </p:tav>
                                      </p:tavLst>
                                    </p:anim>
                                    <p:anim calcmode="lin" valueType="num">
                                      <p:cBhvr>
                                        <p:cTn id="61" dur="500" fill="hold"/>
                                        <p:tgtEl>
                                          <p:spTgt spid="173068"/>
                                        </p:tgtEl>
                                        <p:attrNameLst>
                                          <p:attrName>ppt_x</p:attrName>
                                        </p:attrNameLst>
                                      </p:cBhvr>
                                      <p:tavLst>
                                        <p:tav tm="0">
                                          <p:val>
                                            <p:fltVal val="0.5"/>
                                          </p:val>
                                        </p:tav>
                                        <p:tav tm="100000">
                                          <p:val>
                                            <p:strVal val="#ppt_x"/>
                                          </p:val>
                                        </p:tav>
                                      </p:tavLst>
                                    </p:anim>
                                    <p:anim calcmode="lin" valueType="num">
                                      <p:cBhvr>
                                        <p:cTn id="62" dur="500" fill="hold"/>
                                        <p:tgtEl>
                                          <p:spTgt spid="173068"/>
                                        </p:tgtEl>
                                        <p:attrNameLst>
                                          <p:attrName>ppt_y</p:attrName>
                                        </p:attrNameLst>
                                      </p:cBhvr>
                                      <p:tavLst>
                                        <p:tav tm="0">
                                          <p:val>
                                            <p:strVal val="1+(6*min(max(#ppt_w*#ppt_h,.3),1)-7.4)/-.7*#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306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307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3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animBg="1"/>
      <p:bldP spid="173060" grpId="0"/>
      <p:bldP spid="173061" grpId="0"/>
      <p:bldP spid="173062" grpId="0" animBg="1"/>
      <p:bldP spid="173063" grpId="0" animBg="1"/>
      <p:bldP spid="173064" grpId="0" animBg="1"/>
      <p:bldP spid="173065" grpId="0" animBg="1"/>
      <p:bldP spid="173066" grpId="0" animBg="1"/>
      <p:bldP spid="173067" grpId="0" animBg="1"/>
      <p:bldP spid="173068" grpId="0" animBg="1"/>
      <p:bldP spid="173069" grpId="0" animBg="1"/>
      <p:bldP spid="17307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2" descr="Teab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7" name="Rectangle 3"/>
          <p:cNvSpPr>
            <a:spLocks noGrp="1" noChangeArrowheads="1"/>
          </p:cNvSpPr>
          <p:nvPr>
            <p:ph type="subTitle" idx="1"/>
          </p:nvPr>
        </p:nvSpPr>
        <p:spPr>
          <a:xfrm>
            <a:off x="0" y="1066800"/>
            <a:ext cx="3810000" cy="2209800"/>
          </a:xfrm>
          <a:solidFill>
            <a:srgbClr val="020009"/>
          </a:solidFill>
          <a:effectLst>
            <a:outerShdw blurRad="63500" dist="35921" dir="2700000" algn="ctr" rotWithShape="0">
              <a:srgbClr val="020009">
                <a:alpha val="74998"/>
              </a:srgbClr>
            </a:outerShdw>
          </a:effectLst>
        </p:spPr>
        <p:txBody>
          <a:bodyPr/>
          <a:lstStyle/>
          <a:p>
            <a:pPr eaLnBrk="1" hangingPunct="1">
              <a:defRPr/>
            </a:pPr>
            <a:r>
              <a:rPr lang="en-US" sz="2800" dirty="0" smtClean="0">
                <a:cs typeface="+mn-cs"/>
              </a:rPr>
              <a:t>Brown accuses via the mouth of </a:t>
            </a:r>
            <a:r>
              <a:rPr lang="en-US" altLang="ja-JP" sz="2800" dirty="0" smtClean="0">
                <a:latin typeface="Arial"/>
                <a:cs typeface="+mn-cs"/>
              </a:rPr>
              <a:t>"</a:t>
            </a:r>
            <a:r>
              <a:rPr lang="en-US" sz="2800" dirty="0" smtClean="0">
                <a:cs typeface="+mn-cs"/>
              </a:rPr>
              <a:t>historian</a:t>
            </a:r>
            <a:r>
              <a:rPr lang="en-US" altLang="ja-JP" sz="2800" dirty="0" smtClean="0">
                <a:latin typeface="Arial"/>
                <a:cs typeface="+mn-cs"/>
              </a:rPr>
              <a:t>"</a:t>
            </a:r>
            <a:r>
              <a:rPr lang="en-US" sz="2800" dirty="0" smtClean="0">
                <a:cs typeface="+mn-cs"/>
              </a:rPr>
              <a:t> Leigh </a:t>
            </a:r>
            <a:r>
              <a:rPr lang="en-US" sz="2800" dirty="0" err="1" smtClean="0">
                <a:cs typeface="+mn-cs"/>
              </a:rPr>
              <a:t>Teabing</a:t>
            </a:r>
            <a:r>
              <a:rPr lang="en-US" sz="2800" dirty="0" smtClean="0">
                <a:cs typeface="+mn-cs"/>
              </a:rPr>
              <a:t>…</a:t>
            </a:r>
          </a:p>
        </p:txBody>
      </p:sp>
      <p:sp>
        <p:nvSpPr>
          <p:cNvPr id="175108" name="Rectangle 4"/>
          <p:cNvSpPr>
            <a:spLocks noGrp="1" noChangeArrowheads="1"/>
          </p:cNvSpPr>
          <p:nvPr>
            <p:ph type="ctrTitle"/>
          </p:nvPr>
        </p:nvSpPr>
        <p:spPr>
          <a:xfrm>
            <a:off x="3352800" y="0"/>
            <a:ext cx="5715000" cy="914400"/>
          </a:xfrm>
          <a:solidFill>
            <a:srgbClr val="020009"/>
          </a:solidFill>
        </p:spPr>
        <p:txBody>
          <a:bodyPr/>
          <a:lstStyle/>
          <a:p>
            <a:pPr eaLnBrk="1" hangingPunct="1">
              <a:defRPr/>
            </a:pPr>
            <a:r>
              <a:rPr lang="en-US" sz="3600" smtClean="0">
                <a:cs typeface="+mj-cs"/>
              </a:rPr>
              <a:t>Is the Bible reliable?</a:t>
            </a:r>
          </a:p>
        </p:txBody>
      </p:sp>
      <p:sp>
        <p:nvSpPr>
          <p:cNvPr id="175109" name="AutoShape 5"/>
          <p:cNvSpPr>
            <a:spLocks noChangeArrowheads="1"/>
          </p:cNvSpPr>
          <p:nvPr/>
        </p:nvSpPr>
        <p:spPr bwMode="auto">
          <a:xfrm>
            <a:off x="0" y="3810000"/>
            <a:ext cx="6096000" cy="2819400"/>
          </a:xfrm>
          <a:prstGeom prst="wedgeRectCallout">
            <a:avLst>
              <a:gd name="adj1" fmla="val 25782"/>
              <a:gd name="adj2" fmla="val -75394"/>
            </a:avLst>
          </a:prstGeom>
          <a:gradFill rotWithShape="0">
            <a:gsLst>
              <a:gs pos="0">
                <a:srgbClr val="515151"/>
              </a:gs>
              <a:gs pos="100000">
                <a:srgbClr val="515151">
                  <a:gamma/>
                  <a:shade val="15686"/>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atin typeface="26" charset="0"/>
            </a:endParaRPr>
          </a:p>
        </p:txBody>
      </p:sp>
      <p:sp>
        <p:nvSpPr>
          <p:cNvPr id="175110" name="Rectangle 6"/>
          <p:cNvSpPr>
            <a:spLocks noChangeArrowheads="1"/>
          </p:cNvSpPr>
          <p:nvPr/>
        </p:nvSpPr>
        <p:spPr bwMode="auto">
          <a:xfrm>
            <a:off x="228600" y="3810000"/>
            <a:ext cx="5715000" cy="28194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eaLnBrk="1" hangingPunct="1">
              <a:spcBef>
                <a:spcPct val="20000"/>
              </a:spcBef>
              <a:defRPr/>
            </a:pPr>
            <a:r>
              <a:rPr lang="en-US" dirty="0">
                <a:latin typeface="Arial Black" charset="0"/>
              </a:rPr>
              <a:t>"The </a:t>
            </a:r>
            <a:r>
              <a:rPr lang="en-US" dirty="0">
                <a:latin typeface="Arial Black" charset="0"/>
              </a:rPr>
              <a:t>Bible is a product of man, my dear. Not of God… [It] has evolved through countless translations, additions, and revisions. History has never had a definitive version of the book</a:t>
            </a:r>
            <a:r>
              <a:rPr lang="en-US" dirty="0">
                <a:latin typeface="Arial Black" charset="0"/>
              </a:rPr>
              <a:t>." </a:t>
            </a:r>
            <a:endParaRPr lang="en-US" dirty="0">
              <a:latin typeface="Arial Black" charset="0"/>
            </a:endParaRPr>
          </a:p>
        </p:txBody>
      </p:sp>
      <p:sp>
        <p:nvSpPr>
          <p:cNvPr id="175111" name="Text Box 7"/>
          <p:cNvSpPr txBox="1">
            <a:spLocks noChangeArrowheads="1"/>
          </p:cNvSpPr>
          <p:nvPr/>
        </p:nvSpPr>
        <p:spPr bwMode="auto">
          <a:xfrm>
            <a:off x="7639050" y="6384925"/>
            <a:ext cx="15049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26" charset="0"/>
              </a:rPr>
              <a:t>DVC, 195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107">
                                            <p:bg/>
                                          </p:spTgt>
                                        </p:tgtEl>
                                        <p:attrNameLst>
                                          <p:attrName>style.visibility</p:attrName>
                                        </p:attrNameLst>
                                      </p:cBhvr>
                                      <p:to>
                                        <p:strVal val="visible"/>
                                      </p:to>
                                    </p:set>
                                    <p:animEffect transition="in" filter="wipe(left)">
                                      <p:cBhvr>
                                        <p:cTn id="7" dur="500"/>
                                        <p:tgtEl>
                                          <p:spTgt spid="175107">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5107">
                                            <p:txEl>
                                              <p:pRg st="0" end="0"/>
                                            </p:txEl>
                                          </p:spTgt>
                                        </p:tgtEl>
                                        <p:attrNameLst>
                                          <p:attrName>style.visibility</p:attrName>
                                        </p:attrNameLst>
                                      </p:cBhvr>
                                      <p:to>
                                        <p:strVal val="visible"/>
                                      </p:to>
                                    </p:set>
                                    <p:animEffect transition="in" filter="wipe(left)">
                                      <p:cBhvr>
                                        <p:cTn id="10" dur="500"/>
                                        <p:tgtEl>
                                          <p:spTgt spid="175107">
                                            <p:txEl>
                                              <p:pRg st="0" end="0"/>
                                            </p:txEl>
                                          </p:spTgt>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75109"/>
                                        </p:tgtEl>
                                        <p:attrNameLst>
                                          <p:attrName>style.visibility</p:attrName>
                                        </p:attrNameLst>
                                      </p:cBhvr>
                                      <p:to>
                                        <p:strVal val="visible"/>
                                      </p:to>
                                    </p:set>
                                    <p:animEffect transition="in" filter="wipe(left)">
                                      <p:cBhvr>
                                        <p:cTn id="14" dur="500"/>
                                        <p:tgtEl>
                                          <p:spTgt spid="17510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5110"/>
                                        </p:tgtEl>
                                        <p:attrNameLst>
                                          <p:attrName>style.visibility</p:attrName>
                                        </p:attrNameLst>
                                      </p:cBhvr>
                                      <p:to>
                                        <p:strVal val="visible"/>
                                      </p:to>
                                    </p:set>
                                    <p:animEffect transition="in" filter="wipe(left)">
                                      <p:cBhvr>
                                        <p:cTn id="17" dur="500"/>
                                        <p:tgtEl>
                                          <p:spTgt spid="175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nimBg="1"/>
      <p:bldP spid="175109" grpId="0" animBg="1"/>
      <p:bldP spid="1751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4" name="Group 2"/>
          <p:cNvGraphicFramePr>
            <a:graphicFrameLocks noGrp="1"/>
          </p:cNvGraphicFramePr>
          <p:nvPr>
            <p:ph type="tbl" idx="1"/>
          </p:nvPr>
        </p:nvGraphicFramePr>
        <p:xfrm>
          <a:off x="0" y="1398588"/>
          <a:ext cx="9144000" cy="5535613"/>
        </p:xfrm>
        <a:graphic>
          <a:graphicData uri="http://schemas.openxmlformats.org/drawingml/2006/table">
            <a:tbl>
              <a:tblPr/>
              <a:tblGrid>
                <a:gridCol w="801688"/>
                <a:gridCol w="1604962"/>
                <a:gridCol w="1443038"/>
                <a:gridCol w="1765300"/>
                <a:gridCol w="1684337"/>
                <a:gridCol w="1844675"/>
              </a:tblGrid>
              <a:tr h="995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rPr>
                        <a:t>Author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rPr>
                        <a:t>When Written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rPr>
                        <a:t>Earliest Copy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rPr>
                        <a:t>Time Span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rPr>
                        <a:t>Number of Copies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r>
              <a:tr h="955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Plato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347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AD 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1200 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4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Catullus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54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AD 1550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1600 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Pliny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AD 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AD 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750 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48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0000">
                            <a:gamma/>
                            <a:shade val="46275"/>
                            <a:invGamma/>
                          </a:srgbClr>
                        </a:gs>
                        <a:gs pos="50000">
                          <a:srgbClr val="FF0000"/>
                        </a:gs>
                        <a:gs pos="100000">
                          <a:srgbClr val="FF0000">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Paul, Luke, etc.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0000">
                            <a:gamma/>
                            <a:shade val="46275"/>
                            <a:invGamma/>
                          </a:srgbClr>
                        </a:gs>
                        <a:gs pos="50000">
                          <a:srgbClr val="FF0000"/>
                        </a:gs>
                        <a:gs pos="100000">
                          <a:srgbClr val="FF0000">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AD 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0000">
                            <a:gamma/>
                            <a:shade val="46275"/>
                            <a:invGamma/>
                          </a:srgbClr>
                        </a:gs>
                        <a:gs pos="50000">
                          <a:srgbClr val="FF0000"/>
                        </a:gs>
                        <a:gs pos="100000">
                          <a:srgbClr val="FF0000">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AD 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0000">
                            <a:gamma/>
                            <a:shade val="46275"/>
                            <a:invGamma/>
                          </a:srgbClr>
                        </a:gs>
                        <a:gs pos="50000">
                          <a:srgbClr val="FF0000"/>
                        </a:gs>
                        <a:gs pos="100000">
                          <a:srgbClr val="FF0000">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150 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0000">
                            <a:gamma/>
                            <a:shade val="46275"/>
                            <a:invGamma/>
                          </a:srgbClr>
                        </a:gs>
                        <a:gs pos="50000">
                          <a:srgbClr val="FF0000"/>
                        </a:gs>
                        <a:gs pos="100000">
                          <a:srgbClr val="FF0000">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24,772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0000">
                            <a:gamma/>
                            <a:shade val="46275"/>
                            <a:invGamma/>
                          </a:srgbClr>
                        </a:gs>
                        <a:gs pos="50000">
                          <a:srgbClr val="FF0000"/>
                        </a:gs>
                        <a:gs pos="100000">
                          <a:srgbClr val="FF0000">
                            <a:gamma/>
                            <a:shade val="46275"/>
                            <a:invGamma/>
                          </a:srgbClr>
                        </a:gs>
                      </a:gsLst>
                      <a:lin ang="5400000" scaled="1"/>
                    </a:gradFill>
                  </a:tcPr>
                </a:tc>
              </a:tr>
            </a:tbl>
          </a:graphicData>
        </a:graphic>
      </p:graphicFrame>
      <p:sp>
        <p:nvSpPr>
          <p:cNvPr id="177198" name="Rectangle 46"/>
          <p:cNvSpPr>
            <a:spLocks noChangeArrowheads="1"/>
          </p:cNvSpPr>
          <p:nvPr/>
        </p:nvSpPr>
        <p:spPr bwMode="auto">
          <a:xfrm>
            <a:off x="0" y="5257800"/>
            <a:ext cx="9144000" cy="1600200"/>
          </a:xfrm>
          <a:prstGeom prst="rect">
            <a:avLst/>
          </a:prstGeom>
          <a:solidFill>
            <a:srgbClr val="020009"/>
          </a:solidFill>
          <a:ln>
            <a:noFill/>
          </a:ln>
          <a:effectLst>
            <a:outerShdw blurRad="63500" dist="130755" dir="3656724"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defRPr/>
            </a:pPr>
            <a:endParaRPr lang="en-US" sz="4000">
              <a:solidFill>
                <a:schemeClr val="tx2"/>
              </a:solidFill>
              <a:effectLst>
                <a:outerShdw blurRad="38100" dist="38100" dir="2700000" algn="tl">
                  <a:srgbClr val="000080"/>
                </a:outerShdw>
              </a:effectLst>
            </a:endParaRPr>
          </a:p>
        </p:txBody>
      </p:sp>
      <p:sp>
        <p:nvSpPr>
          <p:cNvPr id="177199" name="Rectangle 47"/>
          <p:cNvSpPr>
            <a:spLocks noGrp="1" noChangeArrowheads="1"/>
          </p:cNvSpPr>
          <p:nvPr>
            <p:ph type="title"/>
          </p:nvPr>
        </p:nvSpPr>
        <p:spPr>
          <a:xfrm>
            <a:off x="-76200" y="0"/>
            <a:ext cx="9220200" cy="1371600"/>
          </a:xfrm>
          <a:solidFill>
            <a:srgbClr val="020009"/>
          </a:solidFill>
          <a:effectLst>
            <a:outerShdw blurRad="63500" dist="130755" dir="3656724" algn="ctr" rotWithShape="0">
              <a:schemeClr val="bg2">
                <a:alpha val="74998"/>
              </a:schemeClr>
            </a:outerShdw>
          </a:effectLst>
        </p:spPr>
        <p:txBody>
          <a:bodyPr/>
          <a:lstStyle/>
          <a:p>
            <a:pPr eaLnBrk="1" hangingPunct="1">
              <a:defRPr/>
            </a:pPr>
            <a:r>
              <a:rPr lang="en-US" sz="4000" smtClean="0">
                <a:effectLst>
                  <a:outerShdw blurRad="38100" dist="38100" dir="2700000" algn="tl">
                    <a:srgbClr val="000080"/>
                  </a:outerShdw>
                </a:effectLst>
                <a:cs typeface="+mj-cs"/>
              </a:rPr>
              <a:t>Extant Copies of Pagan vs. NT Writings</a:t>
            </a:r>
          </a:p>
        </p:txBody>
      </p:sp>
      <p:sp>
        <p:nvSpPr>
          <p:cNvPr id="177200" name="Rectangle 48"/>
          <p:cNvSpPr>
            <a:spLocks noChangeArrowheads="1"/>
          </p:cNvSpPr>
          <p:nvPr/>
        </p:nvSpPr>
        <p:spPr bwMode="auto">
          <a:xfrm>
            <a:off x="-228600" y="1066800"/>
            <a:ext cx="1066800" cy="6096000"/>
          </a:xfrm>
          <a:prstGeom prst="rect">
            <a:avLst/>
          </a:prstGeom>
          <a:solidFill>
            <a:srgbClr val="02000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77198"/>
                                        </p:tgtEl>
                                      </p:cBhvr>
                                    </p:animEffect>
                                    <p:set>
                                      <p:cBhvr>
                                        <p:cTn id="7" dur="1" fill="hold">
                                          <p:stCondLst>
                                            <p:cond delay="499"/>
                                          </p:stCondLst>
                                        </p:cTn>
                                        <p:tgtEl>
                                          <p:spTgt spid="1771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98"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sz="half" idx="1"/>
          </p:nvPr>
        </p:nvSpPr>
        <p:spPr>
          <a:xfrm>
            <a:off x="457200" y="1997075"/>
            <a:ext cx="4718050" cy="669925"/>
          </a:xfrm>
          <a:effectLst>
            <a:outerShdw blurRad="63500" dist="35921" dir="2700000" algn="ctr" rotWithShape="0">
              <a:schemeClr val="bg2">
                <a:alpha val="50000"/>
              </a:schemeClr>
            </a:outerShdw>
          </a:effectLst>
        </p:spPr>
        <p:txBody>
          <a:bodyPr/>
          <a:lstStyle/>
          <a:p>
            <a:pPr eaLnBrk="1" hangingPunct="1">
              <a:defRPr/>
            </a:pPr>
            <a:r>
              <a:rPr lang="en-US" b="1" smtClean="0">
                <a:cs typeface="+mn-cs"/>
              </a:rPr>
              <a:t>Masoretic Isaiah Scroll</a:t>
            </a:r>
          </a:p>
        </p:txBody>
      </p:sp>
      <p:pic>
        <p:nvPicPr>
          <p:cNvPr id="181251" name="Picture 3" descr="psalm-b"/>
          <p:cNvPicPr>
            <a:picLocks noChangeAspect="1" noChangeArrowheads="1"/>
          </p:cNvPicPr>
          <p:nvPr/>
        </p:nvPicPr>
        <p:blipFill>
          <a:blip r:embed="rId3">
            <a:lum contrast="18000"/>
            <a:extLst>
              <a:ext uri="{28A0092B-C50C-407E-A947-70E740481C1C}">
                <a14:useLocalDpi xmlns:a14="http://schemas.microsoft.com/office/drawing/2010/main"/>
              </a:ext>
            </a:extLst>
          </a:blip>
          <a:srcRect/>
          <a:stretch>
            <a:fillRect/>
          </a:stretch>
        </p:blipFill>
        <p:spPr bwMode="auto">
          <a:xfrm>
            <a:off x="228600" y="4295775"/>
            <a:ext cx="76962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87" name="Picture 4" descr="ishscrl"/>
          <p:cNvPicPr>
            <a:picLocks noChangeAspect="1" noChangeArrowheads="1"/>
          </p:cNvPicPr>
          <p:nvPr/>
        </p:nvPicPr>
        <p:blipFill>
          <a:blip r:embed="rId4">
            <a:lum contrast="18000"/>
            <a:extLst>
              <a:ext uri="{28A0092B-C50C-407E-A947-70E740481C1C}">
                <a14:useLocalDpi xmlns:a14="http://schemas.microsoft.com/office/drawing/2010/main"/>
              </a:ext>
            </a:extLst>
          </a:blip>
          <a:srcRect/>
          <a:stretch>
            <a:fillRect/>
          </a:stretch>
        </p:blipFill>
        <p:spPr bwMode="auto">
          <a:xfrm>
            <a:off x="609600" y="2517775"/>
            <a:ext cx="28194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3" name="Text Box 5"/>
          <p:cNvSpPr txBox="1">
            <a:spLocks noChangeArrowheads="1"/>
          </p:cNvSpPr>
          <p:nvPr/>
        </p:nvSpPr>
        <p:spPr bwMode="auto">
          <a:xfrm>
            <a:off x="762000" y="3203575"/>
            <a:ext cx="30353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US" sz="3600" b="1">
                <a:effectLst>
                  <a:outerShdw blurRad="38100" dist="38100" dir="2700000" algn="tl">
                    <a:srgbClr val="000000"/>
                  </a:outerShdw>
                </a:effectLst>
                <a:latin typeface="Times New Roman" charset="0"/>
              </a:rPr>
              <a:t>Isaiah </a:t>
            </a:r>
            <a:r>
              <a:rPr lang="en-US" sz="2800" b="1">
                <a:effectLst>
                  <a:outerShdw blurRad="38100" dist="38100" dir="2700000" algn="tl">
                    <a:srgbClr val="000000"/>
                  </a:outerShdw>
                </a:effectLst>
                <a:latin typeface="Times New Roman" charset="0"/>
              </a:rPr>
              <a:t>AD</a:t>
            </a:r>
            <a:r>
              <a:rPr lang="en-US" sz="3600" b="1">
                <a:effectLst>
                  <a:outerShdw blurRad="38100" dist="38100" dir="2700000" algn="tl">
                    <a:srgbClr val="000000"/>
                  </a:outerShdw>
                </a:effectLst>
                <a:latin typeface="Times New Roman" charset="0"/>
              </a:rPr>
              <a:t> 1000</a:t>
            </a:r>
          </a:p>
        </p:txBody>
      </p:sp>
      <p:sp>
        <p:nvSpPr>
          <p:cNvPr id="181254" name="Text Box 6"/>
          <p:cNvSpPr txBox="1">
            <a:spLocks noChangeArrowheads="1"/>
          </p:cNvSpPr>
          <p:nvPr/>
        </p:nvSpPr>
        <p:spPr bwMode="auto">
          <a:xfrm>
            <a:off x="790575" y="4445000"/>
            <a:ext cx="278765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US" sz="3600" b="1">
                <a:effectLst>
                  <a:outerShdw blurRad="38100" dist="38100" dir="2700000" algn="tl">
                    <a:srgbClr val="000000"/>
                  </a:outerShdw>
                </a:effectLst>
                <a:latin typeface="Times New Roman" charset="0"/>
              </a:rPr>
              <a:t>Isaiah 200 </a:t>
            </a:r>
            <a:r>
              <a:rPr lang="en-US" sz="2800" b="1">
                <a:effectLst>
                  <a:outerShdw blurRad="38100" dist="38100" dir="2700000" algn="tl">
                    <a:srgbClr val="000000"/>
                  </a:outerShdw>
                </a:effectLst>
                <a:latin typeface="Times New Roman" charset="0"/>
              </a:rPr>
              <a:t>BC</a:t>
            </a:r>
          </a:p>
        </p:txBody>
      </p:sp>
      <p:sp>
        <p:nvSpPr>
          <p:cNvPr id="181255" name="Text Box 7"/>
          <p:cNvSpPr txBox="1">
            <a:spLocks noChangeArrowheads="1"/>
          </p:cNvSpPr>
          <p:nvPr/>
        </p:nvSpPr>
        <p:spPr bwMode="auto">
          <a:xfrm>
            <a:off x="4267200" y="3521075"/>
            <a:ext cx="2209800" cy="10668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defRPr/>
            </a:pPr>
            <a:r>
              <a:rPr lang="en-US" sz="3200" b="1">
                <a:effectLst>
                  <a:outerShdw blurRad="38100" dist="38100" dir="2700000" algn="tl">
                    <a:srgbClr val="000000"/>
                  </a:outerShdw>
                </a:effectLst>
                <a:latin typeface="Times New Roman" charset="0"/>
              </a:rPr>
              <a:t>1200 years earlier!</a:t>
            </a:r>
          </a:p>
        </p:txBody>
      </p:sp>
      <p:sp>
        <p:nvSpPr>
          <p:cNvPr id="181256" name="AutoShape 8"/>
          <p:cNvSpPr>
            <a:spLocks/>
          </p:cNvSpPr>
          <p:nvPr/>
        </p:nvSpPr>
        <p:spPr bwMode="auto">
          <a:xfrm>
            <a:off x="3810000" y="3368675"/>
            <a:ext cx="609600" cy="1524000"/>
          </a:xfrm>
          <a:prstGeom prst="rightBrace">
            <a:avLst>
              <a:gd name="adj1" fmla="val 20833"/>
              <a:gd name="adj2" fmla="val 50000"/>
            </a:avLst>
          </a:prstGeom>
          <a:noFill/>
          <a:ln w="57150">
            <a:solidFill>
              <a:schemeClr val="tx1"/>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p>
        </p:txBody>
      </p:sp>
      <p:sp>
        <p:nvSpPr>
          <p:cNvPr id="181257" name="Rectangle 9"/>
          <p:cNvSpPr>
            <a:spLocks noChangeArrowheads="1"/>
          </p:cNvSpPr>
          <p:nvPr/>
        </p:nvSpPr>
        <p:spPr bwMode="auto">
          <a:xfrm>
            <a:off x="685800" y="5410200"/>
            <a:ext cx="5257800" cy="609600"/>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buClr>
                <a:schemeClr val="hlink"/>
              </a:buClr>
              <a:buSzPct val="70000"/>
              <a:buFont typeface="Wingdings" charset="0"/>
              <a:buChar char="n"/>
              <a:defRPr/>
            </a:pPr>
            <a:r>
              <a:rPr lang="en-US" sz="3600" b="1">
                <a:effectLst>
                  <a:outerShdw blurRad="38100" dist="38100" dir="2700000" algn="tl">
                    <a:srgbClr val="000000"/>
                  </a:outerShdw>
                </a:effectLst>
                <a:latin typeface="Garamond" charset="0"/>
              </a:rPr>
              <a:t>Dead Sea Isaiah Scroll</a:t>
            </a:r>
          </a:p>
        </p:txBody>
      </p:sp>
      <p:pic>
        <p:nvPicPr>
          <p:cNvPr id="181258" name="Picture 10" descr="Community Rul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29400" y="0"/>
            <a:ext cx="2630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9" name="Rectangle 11"/>
          <p:cNvSpPr>
            <a:spLocks noGrp="1" noRot="1" noChangeArrowheads="1"/>
          </p:cNvSpPr>
          <p:nvPr>
            <p:ph type="title"/>
          </p:nvPr>
        </p:nvSpPr>
        <p:spPr>
          <a:xfrm>
            <a:off x="0" y="0"/>
            <a:ext cx="6629400" cy="762000"/>
          </a:xfrm>
          <a:gradFill rotWithShape="1">
            <a:gsLst>
              <a:gs pos="0">
                <a:schemeClr val="accent1"/>
              </a:gs>
              <a:gs pos="50000">
                <a:schemeClr val="accent1">
                  <a:gamma/>
                  <a:shade val="46275"/>
                  <a:invGamma/>
                </a:schemeClr>
              </a:gs>
              <a:gs pos="100000">
                <a:schemeClr val="accent1"/>
              </a:gs>
            </a:gsLst>
            <a:lin ang="5400000" scaled="1"/>
          </a:gradFill>
        </p:spPr>
        <p:txBody>
          <a:bodyPr/>
          <a:lstStyle/>
          <a:p>
            <a:pPr algn="l" eaLnBrk="1" hangingPunct="1">
              <a:defRPr/>
            </a:pPr>
            <a:r>
              <a:rPr lang="en-US" sz="4000" smtClean="0">
                <a:cs typeface="+mj-cs"/>
              </a:rPr>
              <a:t>Accuracy of Transmission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81251"/>
                                        </p:tgtEl>
                                        <p:attrNameLst>
                                          <p:attrName>style.visibility</p:attrName>
                                        </p:attrNameLst>
                                      </p:cBhvr>
                                      <p:to>
                                        <p:strVal val="visible"/>
                                      </p:to>
                                    </p:set>
                                    <p:animEffect transition="in" filter="wipe(right)">
                                      <p:cBhvr>
                                        <p:cTn id="7" dur="500"/>
                                        <p:tgtEl>
                                          <p:spTgt spid="181251"/>
                                        </p:tgtEl>
                                      </p:cBhvr>
                                    </p:animEffect>
                                  </p:childTnLst>
                                </p:cTn>
                              </p:par>
                              <p:par>
                                <p:cTn id="8" presetID="40" presetClass="entr" presetSubtype="0" fill="hold" grpId="0" nodeType="withEffect">
                                  <p:stCondLst>
                                    <p:cond delay="0"/>
                                  </p:stCondLst>
                                  <p:iterate type="lt">
                                    <p:tmPct val="10000"/>
                                  </p:iterate>
                                  <p:childTnLst>
                                    <p:set>
                                      <p:cBhvr>
                                        <p:cTn id="9" dur="1" fill="hold">
                                          <p:stCondLst>
                                            <p:cond delay="0"/>
                                          </p:stCondLst>
                                        </p:cTn>
                                        <p:tgtEl>
                                          <p:spTgt spid="181257">
                                            <p:txEl>
                                              <p:pRg st="0" end="0"/>
                                            </p:txEl>
                                          </p:spTgt>
                                        </p:tgtEl>
                                        <p:attrNameLst>
                                          <p:attrName>style.visibility</p:attrName>
                                        </p:attrNameLst>
                                      </p:cBhvr>
                                      <p:to>
                                        <p:strVal val="visible"/>
                                      </p:to>
                                    </p:set>
                                    <p:animEffect transition="in" filter="fade">
                                      <p:cBhvr>
                                        <p:cTn id="10" dur="1000"/>
                                        <p:tgtEl>
                                          <p:spTgt spid="181257">
                                            <p:txEl>
                                              <p:pRg st="0" end="0"/>
                                            </p:txEl>
                                          </p:spTgt>
                                        </p:tgtEl>
                                      </p:cBhvr>
                                    </p:animEffect>
                                    <p:anim calcmode="lin" valueType="num">
                                      <p:cBhvr>
                                        <p:cTn id="11" dur="1000" fill="hold"/>
                                        <p:tgtEl>
                                          <p:spTgt spid="181257">
                                            <p:txEl>
                                              <p:pRg st="0" end="0"/>
                                            </p:txEl>
                                          </p:spTgt>
                                        </p:tgtEl>
                                        <p:attrNameLst>
                                          <p:attrName>ppt_x</p:attrName>
                                        </p:attrNameLst>
                                      </p:cBhvr>
                                      <p:tavLst>
                                        <p:tav tm="0">
                                          <p:val>
                                            <p:strVal val="#ppt_x-.1"/>
                                          </p:val>
                                        </p:tav>
                                        <p:tav tm="100000">
                                          <p:val>
                                            <p:strVal val="#ppt_x"/>
                                          </p:val>
                                        </p:tav>
                                      </p:tavLst>
                                    </p:anim>
                                    <p:anim calcmode="lin" valueType="num">
                                      <p:cBhvr>
                                        <p:cTn id="12" dur="1000" fill="hold"/>
                                        <p:tgtEl>
                                          <p:spTgt spid="1812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81254"/>
                                        </p:tgtEl>
                                        <p:attrNameLst>
                                          <p:attrName>style.visibility</p:attrName>
                                        </p:attrNameLst>
                                      </p:cBhvr>
                                      <p:to>
                                        <p:strVal val="visible"/>
                                      </p:to>
                                    </p:set>
                                    <p:anim calcmode="discrete" valueType="clr">
                                      <p:cBhvr override="childStyle">
                                        <p:cTn id="17" dur="80"/>
                                        <p:tgtEl>
                                          <p:spTgt spid="18125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81254"/>
                                        </p:tgtEl>
                                        <p:attrNameLst>
                                          <p:attrName>fillcolor</p:attrName>
                                        </p:attrNameLst>
                                      </p:cBhvr>
                                      <p:tavLst>
                                        <p:tav tm="0">
                                          <p:val>
                                            <p:clrVal>
                                              <a:schemeClr val="accent2"/>
                                            </p:clrVal>
                                          </p:val>
                                        </p:tav>
                                        <p:tav tm="50000">
                                          <p:val>
                                            <p:clrVal>
                                              <a:schemeClr val="hlink"/>
                                            </p:clrVal>
                                          </p:val>
                                        </p:tav>
                                      </p:tavLst>
                                    </p:anim>
                                    <p:set>
                                      <p:cBhvr>
                                        <p:cTn id="19" dur="80"/>
                                        <p:tgtEl>
                                          <p:spTgt spid="181254"/>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1256"/>
                                        </p:tgtEl>
                                        <p:attrNameLst>
                                          <p:attrName>style.visibility</p:attrName>
                                        </p:attrNameLst>
                                      </p:cBhvr>
                                      <p:to>
                                        <p:strVal val="visible"/>
                                      </p:to>
                                    </p:set>
                                    <p:animEffect transition="in" filter="wipe(left)">
                                      <p:cBhvr>
                                        <p:cTn id="24" dur="500"/>
                                        <p:tgtEl>
                                          <p:spTgt spid="18125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81255"/>
                                        </p:tgtEl>
                                        <p:attrNameLst>
                                          <p:attrName>style.visibility</p:attrName>
                                        </p:attrNameLst>
                                      </p:cBhvr>
                                      <p:to>
                                        <p:strVal val="visible"/>
                                      </p:to>
                                    </p:set>
                                    <p:animEffect transition="in" filter="wipe(left)">
                                      <p:cBhvr>
                                        <p:cTn id="27" dur="500"/>
                                        <p:tgtEl>
                                          <p:spTgt spid="1812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81258"/>
                                        </p:tgtEl>
                                        <p:attrNameLst>
                                          <p:attrName>style.visibility</p:attrName>
                                        </p:attrNameLst>
                                      </p:cBhvr>
                                      <p:to>
                                        <p:strVal val="visible"/>
                                      </p:to>
                                    </p:set>
                                    <p:animEffect transition="in" filter="checkerboard(across)">
                                      <p:cBhvr>
                                        <p:cTn id="32" dur="500"/>
                                        <p:tgtEl>
                                          <p:spTgt spid="181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4" grpId="0"/>
      <p:bldP spid="181255" grpId="0"/>
      <p:bldP spid="181256" grpId="0" animBg="1"/>
      <p:bldP spid="18125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JudasGospel011"/>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0" y="3175"/>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3"/>
          <p:cNvSpPr>
            <a:spLocks noGrp="1" noChangeArrowheads="1"/>
          </p:cNvSpPr>
          <p:nvPr>
            <p:ph type="title"/>
          </p:nvPr>
        </p:nvSpPr>
        <p:spPr>
          <a:xfrm>
            <a:off x="457200" y="381000"/>
            <a:ext cx="8229600" cy="914400"/>
          </a:xfrm>
          <a:solidFill>
            <a:srgbClr val="000000"/>
          </a:solidFill>
        </p:spPr>
        <p:txBody>
          <a:bodyPr/>
          <a:lstStyle/>
          <a:p>
            <a:pPr eaLnBrk="1" hangingPunct="1">
              <a:defRPr/>
            </a:pPr>
            <a:r>
              <a:rPr lang="en-US" b="1" i="1" smtClean="0">
                <a:effectLst/>
                <a:cs typeface="+mj-cs"/>
              </a:rPr>
              <a:t>The Gospel of Judas</a:t>
            </a:r>
            <a:endParaRPr lang="en-US" smtClean="0">
              <a:effectLst/>
              <a:cs typeface="+mj-cs"/>
            </a:endParaRPr>
          </a:p>
        </p:txBody>
      </p:sp>
      <p:sp>
        <p:nvSpPr>
          <p:cNvPr id="139268" name="Rectangle 4"/>
          <p:cNvSpPr>
            <a:spLocks noGrp="1" noChangeArrowheads="1"/>
          </p:cNvSpPr>
          <p:nvPr>
            <p:ph type="body" idx="1"/>
          </p:nvPr>
        </p:nvSpPr>
        <p:spPr>
          <a:xfrm>
            <a:off x="152400" y="1524000"/>
            <a:ext cx="8991600" cy="5334000"/>
          </a:xfrm>
        </p:spPr>
        <p:txBody>
          <a:bodyPr/>
          <a:lstStyle/>
          <a:p>
            <a:pPr eaLnBrk="1" hangingPunct="1">
              <a:lnSpc>
                <a:spcPct val="90000"/>
              </a:lnSpc>
              <a:defRPr/>
            </a:pPr>
            <a:r>
              <a:rPr lang="en-US" sz="2800" b="1" dirty="0" smtClean="0">
                <a:cs typeface="+mn-cs"/>
              </a:rPr>
              <a:t>Judas said, </a:t>
            </a:r>
            <a:r>
              <a:rPr lang="en-US" altLang="ja-JP" sz="2800" b="1" dirty="0" smtClean="0">
                <a:latin typeface="Arial"/>
                <a:cs typeface="+mn-cs"/>
              </a:rPr>
              <a:t>"</a:t>
            </a:r>
            <a:r>
              <a:rPr lang="en-US" sz="2800" b="1" dirty="0" smtClean="0">
                <a:cs typeface="+mn-cs"/>
              </a:rPr>
              <a:t>Master, could it be that my seed is under the control of the rulers?</a:t>
            </a:r>
            <a:r>
              <a:rPr lang="en-US" altLang="ja-JP" sz="2800" b="1" dirty="0" smtClean="0">
                <a:latin typeface="Arial"/>
                <a:cs typeface="+mn-cs"/>
              </a:rPr>
              <a:t>"</a:t>
            </a:r>
            <a:r>
              <a:rPr lang="en-US" sz="2800" b="1" dirty="0" smtClean="0">
                <a:cs typeface="+mn-cs"/>
              </a:rPr>
              <a:t> Jesus answered and said to him, </a:t>
            </a:r>
            <a:r>
              <a:rPr lang="en-US" altLang="ja-JP" sz="2800" b="1" dirty="0" smtClean="0">
                <a:latin typeface="Arial"/>
                <a:cs typeface="+mn-cs"/>
              </a:rPr>
              <a:t>"</a:t>
            </a:r>
            <a:r>
              <a:rPr lang="en-US" sz="2800" b="1" dirty="0" smtClean="0">
                <a:cs typeface="+mn-cs"/>
              </a:rPr>
              <a:t>… you will grieve much </a:t>
            </a:r>
            <a:r>
              <a:rPr lang="en-US" sz="2800" b="1" u="sng" dirty="0" smtClean="0">
                <a:cs typeface="+mn-cs"/>
              </a:rPr>
              <a:t>when you see the kingdom</a:t>
            </a:r>
            <a:r>
              <a:rPr lang="en-US" sz="2800" b="1" dirty="0" smtClean="0">
                <a:cs typeface="+mn-cs"/>
              </a:rPr>
              <a:t> and all its generation.</a:t>
            </a:r>
            <a:r>
              <a:rPr lang="en-US" altLang="ja-JP" sz="2800" b="1" dirty="0" smtClean="0">
                <a:latin typeface="Arial"/>
                <a:cs typeface="+mn-cs"/>
              </a:rPr>
              <a:t>"</a:t>
            </a:r>
            <a:r>
              <a:rPr lang="en-US" sz="2800" b="1" dirty="0" smtClean="0">
                <a:cs typeface="+mn-cs"/>
              </a:rPr>
              <a:t> When he heard this, Judas said to him, </a:t>
            </a:r>
            <a:r>
              <a:rPr lang="en-US" altLang="ja-JP" sz="2800" b="1" dirty="0" smtClean="0">
                <a:latin typeface="Arial"/>
                <a:cs typeface="+mn-cs"/>
              </a:rPr>
              <a:t>"</a:t>
            </a:r>
            <a:r>
              <a:rPr lang="en-US" sz="2800" b="1" dirty="0" smtClean="0">
                <a:cs typeface="+mn-cs"/>
              </a:rPr>
              <a:t>What good is it that I have received it? For you have set me apart for that generation.</a:t>
            </a:r>
            <a:r>
              <a:rPr lang="en-US" altLang="ja-JP" sz="2800" b="1" dirty="0" smtClean="0">
                <a:latin typeface="Arial"/>
                <a:cs typeface="+mn-cs"/>
              </a:rPr>
              <a:t>"</a:t>
            </a:r>
            <a:r>
              <a:rPr lang="en-US" sz="2800" b="1" dirty="0" smtClean="0">
                <a:cs typeface="+mn-cs"/>
              </a:rPr>
              <a:t> Jesus answered and said, </a:t>
            </a:r>
            <a:r>
              <a:rPr lang="en-US" altLang="ja-JP" sz="2800" b="1" dirty="0" smtClean="0">
                <a:latin typeface="Arial"/>
                <a:cs typeface="+mn-cs"/>
              </a:rPr>
              <a:t>"</a:t>
            </a:r>
            <a:r>
              <a:rPr lang="en-US" sz="2800" b="1" dirty="0" smtClean="0">
                <a:cs typeface="+mn-cs"/>
              </a:rPr>
              <a:t>You will become the thirteenth, and you will be cursed by the other generations—and </a:t>
            </a:r>
            <a:r>
              <a:rPr lang="en-US" sz="2800" b="1" u="sng" dirty="0" smtClean="0">
                <a:cs typeface="+mn-cs"/>
              </a:rPr>
              <a:t>you will come to rule over them</a:t>
            </a:r>
            <a:r>
              <a:rPr lang="en-US" sz="2800" b="1" dirty="0" smtClean="0">
                <a:cs typeface="+mn-cs"/>
              </a:rPr>
              <a:t>. In the last days they will curse </a:t>
            </a:r>
            <a:r>
              <a:rPr lang="en-US" sz="2800" b="1" u="sng" dirty="0" smtClean="0">
                <a:cs typeface="+mn-cs"/>
              </a:rPr>
              <a:t>your ascent [47] to the holy</a:t>
            </a:r>
            <a:r>
              <a:rPr lang="en-US" sz="2800" b="1" dirty="0" smtClean="0">
                <a:cs typeface="+mn-cs"/>
              </a:rPr>
              <a:t> [generation].</a:t>
            </a:r>
            <a:r>
              <a:rPr lang="en-US" altLang="ja-JP" sz="2800" b="1" dirty="0" smtClean="0">
                <a:latin typeface="Arial"/>
                <a:cs typeface="+mn-cs"/>
              </a:rPr>
              <a:t>"</a:t>
            </a:r>
            <a:endParaRPr lang="en-US" sz="2800" b="1"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1066800" y="2632075"/>
            <a:ext cx="6858000" cy="3387725"/>
          </a:xfrm>
          <a:prstGeom prst="rect">
            <a:avLst/>
          </a:prstGeom>
          <a:solidFill>
            <a:schemeClr val="bg2"/>
          </a:solidFill>
          <a:ln w="9525">
            <a:solidFill>
              <a:schemeClr val="tx1"/>
            </a:solidFill>
            <a:miter lim="800000"/>
            <a:headEnd/>
            <a:tailEnd/>
          </a:ln>
          <a:effectLst>
            <a:outerShdw blurRad="63500" dist="38099" dir="2700000" algn="ctr" rotWithShape="0">
              <a:srgbClr val="020009">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976313" indent="-457200">
              <a:defRPr sz="2400">
                <a:solidFill>
                  <a:schemeClr val="tx1"/>
                </a:solidFill>
                <a:latin typeface="Arial" charset="0"/>
                <a:ea typeface="ＭＳ Ｐゴシック" charset="0"/>
              </a:defRPr>
            </a:lvl2pPr>
            <a:lvl3pPr marL="1547813" indent="-457200">
              <a:defRPr sz="2400">
                <a:solidFill>
                  <a:schemeClr val="tx1"/>
                </a:solidFill>
                <a:latin typeface="Arial" charset="0"/>
                <a:ea typeface="ＭＳ Ｐゴシック" charset="0"/>
              </a:defRPr>
            </a:lvl3pPr>
            <a:lvl4pPr marL="2119313" indent="-457200">
              <a:defRPr sz="2400">
                <a:solidFill>
                  <a:schemeClr val="tx1"/>
                </a:solidFill>
                <a:latin typeface="Arial" charset="0"/>
                <a:ea typeface="ＭＳ Ｐゴシック" charset="0"/>
              </a:defRPr>
            </a:lvl4pPr>
            <a:lvl5pPr marL="2690813" indent="-457200">
              <a:defRPr sz="2400">
                <a:solidFill>
                  <a:schemeClr val="tx1"/>
                </a:solidFill>
                <a:latin typeface="Arial" charset="0"/>
                <a:ea typeface="ＭＳ Ｐゴシック" charset="0"/>
              </a:defRPr>
            </a:lvl5pPr>
            <a:lvl6pPr marL="3148013" indent="-457200" eaLnBrk="0" fontAlgn="base" hangingPunct="0">
              <a:spcBef>
                <a:spcPct val="0"/>
              </a:spcBef>
              <a:spcAft>
                <a:spcPct val="0"/>
              </a:spcAft>
              <a:defRPr sz="2400">
                <a:solidFill>
                  <a:schemeClr val="tx1"/>
                </a:solidFill>
                <a:latin typeface="Arial" charset="0"/>
                <a:ea typeface="ＭＳ Ｐゴシック" charset="0"/>
              </a:defRPr>
            </a:lvl6pPr>
            <a:lvl7pPr marL="3605213" indent="-457200" eaLnBrk="0" fontAlgn="base" hangingPunct="0">
              <a:spcBef>
                <a:spcPct val="0"/>
              </a:spcBef>
              <a:spcAft>
                <a:spcPct val="0"/>
              </a:spcAft>
              <a:defRPr sz="2400">
                <a:solidFill>
                  <a:schemeClr val="tx1"/>
                </a:solidFill>
                <a:latin typeface="Arial" charset="0"/>
                <a:ea typeface="ＭＳ Ｐゴシック" charset="0"/>
              </a:defRPr>
            </a:lvl7pPr>
            <a:lvl8pPr marL="4062413" indent="-457200" eaLnBrk="0" fontAlgn="base" hangingPunct="0">
              <a:spcBef>
                <a:spcPct val="0"/>
              </a:spcBef>
              <a:spcAft>
                <a:spcPct val="0"/>
              </a:spcAft>
              <a:defRPr sz="2400">
                <a:solidFill>
                  <a:schemeClr val="tx1"/>
                </a:solidFill>
                <a:latin typeface="Arial" charset="0"/>
                <a:ea typeface="ＭＳ Ｐゴシック" charset="0"/>
              </a:defRPr>
            </a:lvl8pPr>
            <a:lvl9pPr marL="4519613" indent="-4572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Arial" charset="0"/>
              <a:buNone/>
              <a:defRPr/>
            </a:pPr>
            <a:r>
              <a:rPr lang="en-US" b="1" dirty="0" smtClean="0"/>
              <a:t>Of the 166 Hebrew words in Isaiah 53, only seventeen letters in Dead Sea Scroll 1QIsb differ from the Masoretic Text:</a:t>
            </a:r>
          </a:p>
          <a:p>
            <a:pPr>
              <a:spcBef>
                <a:spcPct val="50000"/>
              </a:spcBef>
              <a:buFont typeface="Arial" charset="0"/>
              <a:buNone/>
              <a:defRPr/>
            </a:pPr>
            <a:r>
              <a:rPr lang="en-US" b="1" dirty="0" smtClean="0"/>
              <a:t>10 letters = spelling differences</a:t>
            </a:r>
          </a:p>
          <a:p>
            <a:pPr>
              <a:spcBef>
                <a:spcPct val="50000"/>
              </a:spcBef>
              <a:buFont typeface="Arial" charset="0"/>
              <a:buNone/>
              <a:defRPr/>
            </a:pPr>
            <a:r>
              <a:rPr lang="en-US" b="1" dirty="0" smtClean="0"/>
              <a:t>  4 letters = stylistic changes</a:t>
            </a:r>
          </a:p>
          <a:p>
            <a:pPr>
              <a:spcBef>
                <a:spcPct val="50000"/>
              </a:spcBef>
              <a:buFont typeface="Arial" charset="0"/>
              <a:buNone/>
              <a:defRPr/>
            </a:pPr>
            <a:r>
              <a:rPr lang="en-US" b="1" u="sng" dirty="0" smtClean="0"/>
              <a:t>  3 letters = added word for </a:t>
            </a:r>
            <a:r>
              <a:rPr lang="en-US" altLang="ja-JP" b="1" u="sng" dirty="0" smtClean="0">
                <a:latin typeface="Arial"/>
              </a:rPr>
              <a:t>"</a:t>
            </a:r>
            <a:r>
              <a:rPr lang="en-US" b="1" u="sng" dirty="0" smtClean="0"/>
              <a:t>light</a:t>
            </a:r>
            <a:r>
              <a:rPr lang="en-US" altLang="ja-JP" b="1" u="sng" dirty="0" smtClean="0">
                <a:latin typeface="Arial"/>
              </a:rPr>
              <a:t>"</a:t>
            </a:r>
            <a:r>
              <a:rPr lang="en-US" b="1" u="sng" dirty="0" smtClean="0"/>
              <a:t> (vs. 11)</a:t>
            </a:r>
            <a:endParaRPr lang="en-US" b="1" dirty="0" smtClean="0"/>
          </a:p>
          <a:p>
            <a:pPr>
              <a:spcBef>
                <a:spcPct val="50000"/>
              </a:spcBef>
              <a:buFont typeface="Arial" charset="0"/>
              <a:buNone/>
              <a:defRPr/>
            </a:pPr>
            <a:r>
              <a:rPr lang="en-US" b="1" dirty="0" smtClean="0"/>
              <a:t>17 letters = no affect on biblical teachings</a:t>
            </a:r>
          </a:p>
        </p:txBody>
      </p:sp>
      <p:sp>
        <p:nvSpPr>
          <p:cNvPr id="183299" name="Text Box 3"/>
          <p:cNvSpPr txBox="1">
            <a:spLocks noChangeArrowheads="1"/>
          </p:cNvSpPr>
          <p:nvPr/>
        </p:nvSpPr>
        <p:spPr bwMode="auto">
          <a:xfrm>
            <a:off x="4784725" y="6375400"/>
            <a:ext cx="4206875" cy="409575"/>
          </a:xfrm>
          <a:prstGeom prst="rect">
            <a:avLst/>
          </a:prstGeom>
          <a:noFill/>
          <a:ln>
            <a:noFill/>
          </a:ln>
          <a:effectLst>
            <a:outerShdw blurRad="63500" dist="38099" dir="2700000" algn="ctr" rotWithShape="0">
              <a:srgbClr val="020009">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2000" b="1">
                <a:latin typeface="26" charset="0"/>
              </a:rPr>
              <a:t>Geisler &amp; Nix, </a:t>
            </a:r>
            <a:r>
              <a:rPr lang="en-US" sz="2000" b="1" i="1">
                <a:latin typeface="26" charset="0"/>
              </a:rPr>
              <a:t>Intro to the NT</a:t>
            </a:r>
            <a:r>
              <a:rPr lang="en-US" sz="2000" b="1">
                <a:latin typeface="26" charset="0"/>
              </a:rPr>
              <a:t>, 382</a:t>
            </a:r>
          </a:p>
        </p:txBody>
      </p:sp>
      <p:pic>
        <p:nvPicPr>
          <p:cNvPr id="183300" name="Picture 4" descr="psalm-b"/>
          <p:cNvPicPr>
            <a:picLocks noChangeAspect="1" noChangeArrowheads="1"/>
          </p:cNvPicPr>
          <p:nvPr/>
        </p:nvPicPr>
        <p:blipFill>
          <a:blip r:embed="rId3" cstate="screen">
            <a:lum contrast="18000"/>
            <a:extLst>
              <a:ext uri="{28A0092B-C50C-407E-A947-70E740481C1C}">
                <a14:useLocalDpi xmlns:a14="http://schemas.microsoft.com/office/drawing/2010/main"/>
              </a:ext>
            </a:extLst>
          </a:blip>
          <a:srcRect l="58415"/>
          <a:stretch>
            <a:fillRect/>
          </a:stretch>
        </p:blipFill>
        <p:spPr bwMode="auto">
          <a:xfrm>
            <a:off x="4876800" y="228600"/>
            <a:ext cx="30480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1" name="Picture 5" descr="ishscrl"/>
          <p:cNvPicPr>
            <a:picLocks noChangeAspect="1" noChangeArrowheads="1"/>
          </p:cNvPicPr>
          <p:nvPr/>
        </p:nvPicPr>
        <p:blipFill>
          <a:blip r:embed="rId4">
            <a:lum contrast="18000"/>
            <a:extLst>
              <a:ext uri="{28A0092B-C50C-407E-A947-70E740481C1C}">
                <a14:useLocalDpi xmlns:a14="http://schemas.microsoft.com/office/drawing/2010/main"/>
              </a:ext>
            </a:extLst>
          </a:blip>
          <a:srcRect/>
          <a:stretch>
            <a:fillRect/>
          </a:stretch>
        </p:blipFill>
        <p:spPr bwMode="auto">
          <a:xfrm>
            <a:off x="914400" y="381000"/>
            <a:ext cx="28194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2" name="Rectangle 6"/>
          <p:cNvSpPr>
            <a:spLocks noGrp="1" noRot="1" noChangeArrowheads="1"/>
          </p:cNvSpPr>
          <p:nvPr>
            <p:ph type="title"/>
          </p:nvPr>
        </p:nvSpPr>
        <p:spPr>
          <a:xfrm>
            <a:off x="0" y="457200"/>
            <a:ext cx="9144000" cy="685800"/>
          </a:xfrm>
          <a:solidFill>
            <a:schemeClr val="bg2"/>
          </a:solidFill>
        </p:spPr>
        <p:txBody>
          <a:bodyPr/>
          <a:lstStyle/>
          <a:p>
            <a:pPr eaLnBrk="1" hangingPunct="1">
              <a:defRPr/>
            </a:pPr>
            <a:r>
              <a:rPr lang="en-US" sz="3200" smtClean="0">
                <a:solidFill>
                  <a:schemeClr val="tx1"/>
                </a:solidFill>
                <a:latin typeface="Arial" charset="0"/>
                <a:cs typeface="+mj-cs"/>
              </a:rPr>
              <a:t>ISAIAH: QUMRAN v. THE MASORETES</a:t>
            </a:r>
            <a:endParaRPr lang="en-US" sz="2400" b="0" smtClean="0">
              <a:solidFill>
                <a:schemeClr val="tx1"/>
              </a:solidFill>
              <a:latin typeface="Arial" charset="0"/>
              <a:cs typeface="+mj-cs"/>
            </a:endParaRPr>
          </a:p>
        </p:txBody>
      </p:sp>
      <p:sp>
        <p:nvSpPr>
          <p:cNvPr id="183303" name="Text Box 7"/>
          <p:cNvSpPr txBox="1">
            <a:spLocks noChangeArrowheads="1"/>
          </p:cNvSpPr>
          <p:nvPr/>
        </p:nvSpPr>
        <p:spPr bwMode="auto">
          <a:xfrm>
            <a:off x="1752600" y="1143000"/>
            <a:ext cx="1562100" cy="600075"/>
          </a:xfrm>
          <a:prstGeom prst="rect">
            <a:avLst/>
          </a:prstGeom>
          <a:noFill/>
          <a:ln>
            <a:noFill/>
          </a:ln>
          <a:effectLst>
            <a:outerShdw blurRad="63500" dist="38099" dir="2700000" algn="ctr" rotWithShape="0">
              <a:srgbClr val="020009">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3200" b="1">
                <a:latin typeface="26" charset="0"/>
              </a:rPr>
              <a:t>200 BC</a:t>
            </a:r>
          </a:p>
        </p:txBody>
      </p:sp>
      <p:sp>
        <p:nvSpPr>
          <p:cNvPr id="183304" name="Text Box 8"/>
          <p:cNvSpPr txBox="1">
            <a:spLocks noChangeArrowheads="1"/>
          </p:cNvSpPr>
          <p:nvPr/>
        </p:nvSpPr>
        <p:spPr bwMode="auto">
          <a:xfrm>
            <a:off x="5486400" y="1143000"/>
            <a:ext cx="1787525" cy="600075"/>
          </a:xfrm>
          <a:prstGeom prst="rect">
            <a:avLst/>
          </a:prstGeom>
          <a:noFill/>
          <a:ln>
            <a:noFill/>
          </a:ln>
          <a:effectLst>
            <a:outerShdw blurRad="63500" dist="38099" dir="2700000" algn="ctr" rotWithShape="0">
              <a:srgbClr val="020009">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3200" b="1">
                <a:latin typeface="26" charset="0"/>
              </a:rPr>
              <a:t>AD 1000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33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33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330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833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330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3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animBg="1"/>
      <p:bldP spid="183302" grpId="0" animBg="1"/>
      <p:bldP spid="183303" grpId="0"/>
      <p:bldP spid="18330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en-US" smtClean="0">
                <a:cs typeface="+mj-cs"/>
              </a:rPr>
              <a:t>Why are these books doubted?</a:t>
            </a:r>
          </a:p>
        </p:txBody>
      </p:sp>
      <p:sp>
        <p:nvSpPr>
          <p:cNvPr id="185347" name="Rectangle 3"/>
          <p:cNvSpPr>
            <a:spLocks noGrp="1" noChangeArrowheads="1"/>
          </p:cNvSpPr>
          <p:nvPr>
            <p:ph type="body" idx="1"/>
          </p:nvPr>
        </p:nvSpPr>
        <p:spPr>
          <a:xfrm>
            <a:off x="457200" y="1905000"/>
            <a:ext cx="8229600" cy="4225925"/>
          </a:xfrm>
        </p:spPr>
        <p:txBody>
          <a:bodyPr/>
          <a:lstStyle/>
          <a:p>
            <a:pPr eaLnBrk="1" hangingPunct="1">
              <a:defRPr/>
            </a:pPr>
            <a:r>
              <a:rPr lang="en-US" sz="3600" b="1" smtClean="0">
                <a:cs typeface="+mn-cs"/>
              </a:rPr>
              <a:t>Not written by apostles</a:t>
            </a:r>
          </a:p>
          <a:p>
            <a:pPr eaLnBrk="1" hangingPunct="1">
              <a:defRPr/>
            </a:pPr>
            <a:r>
              <a:rPr lang="en-US" sz="3600" b="1" smtClean="0">
                <a:cs typeface="+mn-cs"/>
              </a:rPr>
              <a:t>Never recognized as authoritative</a:t>
            </a:r>
          </a:p>
          <a:p>
            <a:pPr eaLnBrk="1" hangingPunct="1">
              <a:defRPr/>
            </a:pPr>
            <a:r>
              <a:rPr lang="en-US" sz="3600" b="1" smtClean="0">
                <a:cs typeface="+mn-cs"/>
              </a:rPr>
              <a:t>False theology</a:t>
            </a:r>
          </a:p>
          <a:p>
            <a:pPr eaLnBrk="1" hangingPunct="1">
              <a:defRPr/>
            </a:pPr>
            <a:r>
              <a:rPr lang="en-US" sz="3600" b="1" smtClean="0">
                <a:cs typeface="+mn-cs"/>
              </a:rPr>
              <a:t>No claim of inspiration</a:t>
            </a:r>
          </a:p>
          <a:p>
            <a:pPr eaLnBrk="1" hangingPunct="1">
              <a:defRPr/>
            </a:pPr>
            <a:r>
              <a:rPr lang="en-US" sz="3600" b="1" smtClean="0">
                <a:cs typeface="+mn-cs"/>
              </a:rPr>
              <a:t>Lack of dynamic character</a:t>
            </a:r>
          </a:p>
        </p:txBody>
      </p:sp>
      <p:sp>
        <p:nvSpPr>
          <p:cNvPr id="185348" name="Rectangle 4"/>
          <p:cNvSpPr>
            <a:spLocks noChangeArrowheads="1"/>
          </p:cNvSpPr>
          <p:nvPr/>
        </p:nvSpPr>
        <p:spPr bwMode="auto">
          <a:xfrm>
            <a:off x="0" y="457200"/>
            <a:ext cx="9144000" cy="987425"/>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9684" name="WordArt 5"/>
          <p:cNvSpPr>
            <a:spLocks noChangeArrowheads="1" noChangeShapeType="1" noTextEdit="1"/>
          </p:cNvSpPr>
          <p:nvPr/>
        </p:nvSpPr>
        <p:spPr bwMode="auto">
          <a:xfrm>
            <a:off x="381000" y="685800"/>
            <a:ext cx="7632700" cy="6524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oubleWave1">
              <a:avLst>
                <a:gd name="adj1" fmla="val 6500"/>
                <a:gd name="adj2" fmla="val 0"/>
              </a:avLst>
            </a:prstTxWarp>
          </a:bodyPr>
          <a:lstStyle/>
          <a:p>
            <a:pPr algn="ctr"/>
            <a:r>
              <a:rPr lang="en-US" sz="4400" kern="10" spc="880" normalizeH="1">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Helvetica"/>
                <a:ea typeface="Helvetica"/>
                <a:cs typeface="Helvetica"/>
              </a:rPr>
              <a:t>Why are these books doubted?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85347">
                                            <p:txEl>
                                              <p:pRg st="0" end="0"/>
                                            </p:txEl>
                                          </p:spTgt>
                                        </p:tgtEl>
                                        <p:attrNameLst>
                                          <p:attrName>style.visibility</p:attrName>
                                        </p:attrNameLst>
                                      </p:cBhvr>
                                      <p:to>
                                        <p:strVal val="visible"/>
                                      </p:to>
                                    </p:set>
                                    <p:anim to="" calcmode="lin" valueType="num">
                                      <p:cBhvr>
                                        <p:cTn id="7" dur="1" fill="hold"/>
                                        <p:tgtEl>
                                          <p:spTgt spid="18534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85347">
                                            <p:txEl>
                                              <p:pRg st="1" end="1"/>
                                            </p:txEl>
                                          </p:spTgt>
                                        </p:tgtEl>
                                        <p:attrNameLst>
                                          <p:attrName>style.visibility</p:attrName>
                                        </p:attrNameLst>
                                      </p:cBhvr>
                                      <p:to>
                                        <p:strVal val="visible"/>
                                      </p:to>
                                    </p:set>
                                    <p:anim to="" calcmode="lin" valueType="num">
                                      <p:cBhvr>
                                        <p:cTn id="12" dur="1" fill="hold"/>
                                        <p:tgtEl>
                                          <p:spTgt spid="18534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85347">
                                            <p:txEl>
                                              <p:pRg st="2" end="2"/>
                                            </p:txEl>
                                          </p:spTgt>
                                        </p:tgtEl>
                                        <p:attrNameLst>
                                          <p:attrName>style.visibility</p:attrName>
                                        </p:attrNameLst>
                                      </p:cBhvr>
                                      <p:to>
                                        <p:strVal val="visible"/>
                                      </p:to>
                                    </p:set>
                                    <p:anim to="" calcmode="lin" valueType="num">
                                      <p:cBhvr>
                                        <p:cTn id="17" dur="1" fill="hold"/>
                                        <p:tgtEl>
                                          <p:spTgt spid="18534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85347">
                                            <p:txEl>
                                              <p:pRg st="3" end="3"/>
                                            </p:txEl>
                                          </p:spTgt>
                                        </p:tgtEl>
                                        <p:attrNameLst>
                                          <p:attrName>style.visibility</p:attrName>
                                        </p:attrNameLst>
                                      </p:cBhvr>
                                      <p:to>
                                        <p:strVal val="visible"/>
                                      </p:to>
                                    </p:set>
                                    <p:anim to="" calcmode="lin" valueType="num">
                                      <p:cBhvr>
                                        <p:cTn id="22" dur="1" fill="hold"/>
                                        <p:tgtEl>
                                          <p:spTgt spid="185347">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85347">
                                            <p:txEl>
                                              <p:pRg st="4" end="4"/>
                                            </p:txEl>
                                          </p:spTgt>
                                        </p:tgtEl>
                                        <p:attrNameLst>
                                          <p:attrName>style.visibility</p:attrName>
                                        </p:attrNameLst>
                                      </p:cBhvr>
                                      <p:to>
                                        <p:strVal val="visible"/>
                                      </p:to>
                                    </p:set>
                                    <p:anim to="" calcmode="lin" valueType="num">
                                      <p:cBhvr>
                                        <p:cTn id="27" dur="1" fill="hold"/>
                                        <p:tgtEl>
                                          <p:spTgt spid="18534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8615363" y="6604000"/>
            <a:ext cx="2921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124" tIns="41061" rIns="82124" bIns="41061" anchor="b" anchorCtr="1">
            <a:spAutoFit/>
          </a:bodyPr>
          <a:lstStyle/>
          <a:p>
            <a:pPr defTabSz="814388">
              <a:defRPr/>
            </a:pPr>
            <a:fld id="{978798A8-EB81-6842-9436-5D047234971B}" type="slidenum">
              <a:rPr lang="en-US" sz="900">
                <a:solidFill>
                  <a:srgbClr val="808080"/>
                </a:solidFill>
              </a:rPr>
              <a:pPr defTabSz="814388">
                <a:defRPr/>
              </a:pPr>
              <a:t>42</a:t>
            </a:fld>
            <a:endParaRPr lang="en-US" sz="900">
              <a:solidFill>
                <a:srgbClr val="808080"/>
              </a:solidFill>
            </a:endParaRPr>
          </a:p>
        </p:txBody>
      </p:sp>
      <p:sp>
        <p:nvSpPr>
          <p:cNvPr id="187395" name="Rectangle 3"/>
          <p:cNvSpPr>
            <a:spLocks noChangeArrowheads="1"/>
          </p:cNvSpPr>
          <p:nvPr/>
        </p:nvSpPr>
        <p:spPr bwMode="auto">
          <a:xfrm>
            <a:off x="8615363" y="6604000"/>
            <a:ext cx="2921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124" tIns="41061" rIns="82124" bIns="41061" anchor="b" anchorCtr="1">
            <a:spAutoFit/>
          </a:bodyPr>
          <a:lstStyle/>
          <a:p>
            <a:pPr defTabSz="814388">
              <a:defRPr/>
            </a:pPr>
            <a:fld id="{5D0119C3-4CB4-6143-996B-09C20CBE5265}" type="slidenum">
              <a:rPr lang="en-US" sz="900">
                <a:solidFill>
                  <a:srgbClr val="808080"/>
                </a:solidFill>
              </a:rPr>
              <a:pPr defTabSz="814388">
                <a:defRPr/>
              </a:pPr>
              <a:t>42</a:t>
            </a:fld>
            <a:endParaRPr lang="en-US" sz="900">
              <a:solidFill>
                <a:srgbClr val="808080"/>
              </a:solidFill>
            </a:endParaRPr>
          </a:p>
        </p:txBody>
      </p:sp>
      <p:sp>
        <p:nvSpPr>
          <p:cNvPr id="187396" name="Rectangle 4"/>
          <p:cNvSpPr>
            <a:spLocks noChangeArrowheads="1"/>
          </p:cNvSpPr>
          <p:nvPr/>
        </p:nvSpPr>
        <p:spPr bwMode="auto">
          <a:xfrm>
            <a:off x="8615363" y="6604000"/>
            <a:ext cx="2921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124" tIns="41061" rIns="82124" bIns="41061" anchor="b" anchorCtr="1">
            <a:spAutoFit/>
          </a:bodyPr>
          <a:lstStyle/>
          <a:p>
            <a:pPr defTabSz="814388">
              <a:defRPr/>
            </a:pPr>
            <a:fld id="{E8700E73-2335-9545-AFDF-CEBEA55756BE}" type="slidenum">
              <a:rPr lang="en-US" sz="900">
                <a:solidFill>
                  <a:srgbClr val="808080"/>
                </a:solidFill>
              </a:rPr>
              <a:pPr defTabSz="814388">
                <a:defRPr/>
              </a:pPr>
              <a:t>42</a:t>
            </a:fld>
            <a:endParaRPr lang="en-US" sz="900">
              <a:solidFill>
                <a:srgbClr val="808080"/>
              </a:solidFill>
            </a:endParaRPr>
          </a:p>
        </p:txBody>
      </p:sp>
      <p:sp>
        <p:nvSpPr>
          <p:cNvPr id="187397" name="Rectangle 5"/>
          <p:cNvSpPr>
            <a:spLocks noChangeArrowheads="1"/>
          </p:cNvSpPr>
          <p:nvPr/>
        </p:nvSpPr>
        <p:spPr bwMode="auto">
          <a:xfrm>
            <a:off x="1814513" y="6634163"/>
            <a:ext cx="212090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124" tIns="41061" rIns="82124" bIns="41061" anchor="b" anchorCtr="1">
            <a:spAutoFit/>
          </a:bodyPr>
          <a:lstStyle/>
          <a:p>
            <a:pPr defTabSz="814388">
              <a:defRPr/>
            </a:pPr>
            <a:r>
              <a:rPr lang="en-US" sz="700">
                <a:solidFill>
                  <a:srgbClr val="808080"/>
                </a:solidFill>
              </a:rPr>
              <a:t>© 2003 Cisco Systems, Inc. All rights reserved.</a:t>
            </a:r>
          </a:p>
        </p:txBody>
      </p:sp>
      <p:sp>
        <p:nvSpPr>
          <p:cNvPr id="187398" name="Rectangle 6"/>
          <p:cNvSpPr>
            <a:spLocks noChangeArrowheads="1"/>
          </p:cNvSpPr>
          <p:nvPr/>
        </p:nvSpPr>
        <p:spPr bwMode="auto">
          <a:xfrm>
            <a:off x="76200" y="6467475"/>
            <a:ext cx="13223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124" tIns="41061" rIns="82124" bIns="41061" anchor="b" anchorCtr="1">
            <a:spAutoFit/>
          </a:bodyPr>
          <a:lstStyle/>
          <a:p>
            <a:pPr defTabSz="814388">
              <a:defRPr/>
            </a:pPr>
            <a:endParaRPr lang="en-US" sz="900">
              <a:solidFill>
                <a:srgbClr val="808080"/>
              </a:solidFill>
            </a:endParaRPr>
          </a:p>
          <a:p>
            <a:pPr defTabSz="814388">
              <a:defRPr/>
            </a:pPr>
            <a:r>
              <a:rPr lang="en-US" sz="900">
                <a:solidFill>
                  <a:srgbClr val="808080"/>
                </a:solidFill>
              </a:rPr>
              <a:t>Presentation_ID</a:t>
            </a:r>
          </a:p>
        </p:txBody>
      </p:sp>
      <p:pic>
        <p:nvPicPr>
          <p:cNvPr id="201734" name="Picture 7" descr="b_fy04">
            <a:hlinkClick r:id="" action="ppaction://noaction"/>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00" name="Rectangle 8"/>
          <p:cNvSpPr>
            <a:spLocks noGrp="1" noChangeArrowheads="1"/>
          </p:cNvSpPr>
          <p:nvPr>
            <p:ph type="title"/>
          </p:nvPr>
        </p:nvSpPr>
        <p:spPr>
          <a:xfrm>
            <a:off x="0" y="0"/>
            <a:ext cx="9144000" cy="1447800"/>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7961" dir="2700000" algn="ctr" rotWithShape="0">
                    <a:schemeClr val="bg2">
                      <a:alpha val="74998"/>
                    </a:schemeClr>
                  </a:outerShdw>
                </a:effectLst>
              </a14:hiddenEffects>
            </a:ext>
          </a:extLst>
        </p:spPr>
        <p:txBody>
          <a:bodyPr lIns="82124" tIns="41061" rIns="82124" bIns="41061" anchor="b"/>
          <a:lstStyle/>
          <a:p>
            <a:pPr eaLnBrk="1" hangingPunct="1">
              <a:defRPr/>
            </a:pPr>
            <a:r>
              <a:rPr lang="en-US" altLang="zh-CN" sz="4000" smtClean="0">
                <a:solidFill>
                  <a:schemeClr val="bg1"/>
                </a:solidFill>
                <a:ea typeface="SimSun" charset="0"/>
                <a:cs typeface="SimSun" charset="0"/>
              </a:rPr>
              <a:t>How Do We Respond to Attacks Against Scripture Today?</a:t>
            </a:r>
            <a:endParaRPr lang="en-US" altLang="zh-CN" smtClean="0">
              <a:ea typeface="SimSun" charset="0"/>
              <a:cs typeface="SimSun" charset="0"/>
            </a:endParaRPr>
          </a:p>
        </p:txBody>
      </p:sp>
      <p:pic>
        <p:nvPicPr>
          <p:cNvPr id="201736" name="Picture 9" descr="Bibl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52600" y="2711450"/>
            <a:ext cx="2020888"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03" name="Rectangle 11"/>
          <p:cNvSpPr>
            <a:spLocks noChangeArrowheads="1"/>
          </p:cNvSpPr>
          <p:nvPr/>
        </p:nvSpPr>
        <p:spPr bwMode="auto">
          <a:xfrm>
            <a:off x="0" y="495300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2">
                      <a:alpha val="74998"/>
                    </a:schemeClr>
                  </a:outerShdw>
                </a:effectLst>
              </a14:hiddenEffects>
            </a:ext>
          </a:extLst>
        </p:spPr>
        <p:txBody>
          <a:bodyPr lIns="82124" tIns="41061" rIns="82124" bIns="41061" anchor="b"/>
          <a:lstStyle/>
          <a:p>
            <a:pPr algn="ctr" eaLnBrk="1" hangingPunct="1">
              <a:defRPr/>
            </a:pPr>
            <a:r>
              <a:rPr lang="en-US" altLang="zh-CN" sz="5400" b="1">
                <a:solidFill>
                  <a:schemeClr val="bg1"/>
                </a:solidFill>
                <a:ea typeface="SimSun" charset="0"/>
                <a:cs typeface="SimSun" charset="0"/>
              </a:rPr>
              <a:t>III. Hold the Scripture in High Regard!</a:t>
            </a:r>
            <a:endParaRPr lang="en-US" altLang="zh-CN" sz="6000" b="1">
              <a:ea typeface="SimSun" charset="0"/>
              <a:cs typeface="SimSun" charset="0"/>
            </a:endParaRPr>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81000"/>
            <a:ext cx="9093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3779" name="Rectangle 3"/>
          <p:cNvSpPr>
            <a:spLocks noChangeArrowheads="1"/>
          </p:cNvSpPr>
          <p:nvPr/>
        </p:nvSpPr>
        <p:spPr bwMode="auto">
          <a:xfrm>
            <a:off x="50800" y="381000"/>
            <a:ext cx="2962275" cy="942975"/>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189444" name="Rectangle 4"/>
          <p:cNvSpPr>
            <a:spLocks noGrp="1" noChangeArrowheads="1"/>
          </p:cNvSpPr>
          <p:nvPr>
            <p:ph type="title" idx="4294967295"/>
          </p:nvPr>
        </p:nvSpPr>
        <p:spPr>
          <a:xfrm>
            <a:off x="0" y="76200"/>
            <a:ext cx="2895600" cy="1219200"/>
          </a:xfrm>
        </p:spPr>
        <p:txBody>
          <a:bodyPr/>
          <a:lstStyle/>
          <a:p>
            <a:pPr eaLnBrk="1" hangingPunct="1">
              <a:defRPr/>
            </a:pPr>
            <a:r>
              <a:rPr lang="en-US" smtClean="0">
                <a:solidFill>
                  <a:schemeClr val="bg1"/>
                </a:solidFill>
                <a:cs typeface="+mj-cs"/>
              </a:rPr>
              <a:t>The One Book</a:t>
            </a:r>
            <a:endParaRPr lang="en-US" smtClean="0">
              <a:cs typeface="+mj-cs"/>
            </a:endParaRPr>
          </a:p>
        </p:txBody>
      </p:sp>
      <p:sp>
        <p:nvSpPr>
          <p:cNvPr id="189445" name="Text Box 5"/>
          <p:cNvSpPr txBox="1">
            <a:spLocks noChangeArrowheads="1"/>
          </p:cNvSpPr>
          <p:nvPr/>
        </p:nvSpPr>
        <p:spPr bwMode="auto">
          <a:xfrm>
            <a:off x="1524000" y="2743200"/>
            <a:ext cx="6746875" cy="2559050"/>
          </a:xfrm>
          <a:prstGeom prst="rect">
            <a:avLst/>
          </a:prstGeom>
          <a:noFill/>
          <a:ln>
            <a:noFill/>
          </a:ln>
          <a:effectLst>
            <a:outerShdw blurRad="63500" dist="107763"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920750" indent="-920750">
              <a:defRPr sz="2400">
                <a:solidFill>
                  <a:schemeClr val="tx1"/>
                </a:solidFill>
                <a:latin typeface="Arial" charset="0"/>
                <a:ea typeface="ＭＳ Ｐゴシック" charset="0"/>
                <a:cs typeface="ＭＳ Ｐゴシック" charset="0"/>
              </a:defRPr>
            </a:lvl1pPr>
            <a:lvl2pPr marL="1492250" indent="-457200">
              <a:defRPr sz="2400">
                <a:solidFill>
                  <a:schemeClr val="tx1"/>
                </a:solidFill>
                <a:latin typeface="Arial" charset="0"/>
                <a:ea typeface="ＭＳ Ｐゴシック" charset="0"/>
              </a:defRPr>
            </a:lvl2pPr>
            <a:lvl3pPr marL="2063750" indent="-457200">
              <a:defRPr sz="2400">
                <a:solidFill>
                  <a:schemeClr val="tx1"/>
                </a:solidFill>
                <a:latin typeface="Arial" charset="0"/>
                <a:ea typeface="ＭＳ Ｐゴシック" charset="0"/>
              </a:defRPr>
            </a:lvl3pPr>
            <a:lvl4pPr marL="2635250" indent="-457200">
              <a:defRPr sz="2400">
                <a:solidFill>
                  <a:schemeClr val="tx1"/>
                </a:solidFill>
                <a:latin typeface="Arial" charset="0"/>
                <a:ea typeface="ＭＳ Ｐゴシック" charset="0"/>
              </a:defRPr>
            </a:lvl4pPr>
            <a:lvl5pPr marL="3206750" indent="-457200">
              <a:defRPr sz="2400">
                <a:solidFill>
                  <a:schemeClr val="tx1"/>
                </a:solidFill>
                <a:latin typeface="Arial" charset="0"/>
                <a:ea typeface="ＭＳ Ｐゴシック" charset="0"/>
              </a:defRPr>
            </a:lvl5pPr>
            <a:lvl6pPr marL="3663950" indent="-457200" eaLnBrk="0" fontAlgn="base" hangingPunct="0">
              <a:spcBef>
                <a:spcPct val="0"/>
              </a:spcBef>
              <a:spcAft>
                <a:spcPct val="0"/>
              </a:spcAft>
              <a:defRPr sz="2400">
                <a:solidFill>
                  <a:schemeClr val="tx1"/>
                </a:solidFill>
                <a:latin typeface="Arial" charset="0"/>
                <a:ea typeface="ＭＳ Ｐゴシック" charset="0"/>
              </a:defRPr>
            </a:lvl6pPr>
            <a:lvl7pPr marL="4121150" indent="-457200" eaLnBrk="0" fontAlgn="base" hangingPunct="0">
              <a:spcBef>
                <a:spcPct val="0"/>
              </a:spcBef>
              <a:spcAft>
                <a:spcPct val="0"/>
              </a:spcAft>
              <a:defRPr sz="2400">
                <a:solidFill>
                  <a:schemeClr val="tx1"/>
                </a:solidFill>
                <a:latin typeface="Arial" charset="0"/>
                <a:ea typeface="ＭＳ Ｐゴシック" charset="0"/>
              </a:defRPr>
            </a:lvl7pPr>
            <a:lvl8pPr marL="4578350" indent="-457200" eaLnBrk="0" fontAlgn="base" hangingPunct="0">
              <a:spcBef>
                <a:spcPct val="0"/>
              </a:spcBef>
              <a:spcAft>
                <a:spcPct val="0"/>
              </a:spcAft>
              <a:defRPr sz="2400">
                <a:solidFill>
                  <a:schemeClr val="tx1"/>
                </a:solidFill>
                <a:latin typeface="Arial" charset="0"/>
                <a:ea typeface="ＭＳ Ｐゴシック" charset="0"/>
              </a:defRPr>
            </a:lvl8pPr>
            <a:lvl9pPr marL="5035550" indent="-4572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AutoNum type="arabicPlain"/>
              <a:defRPr/>
            </a:pPr>
            <a:r>
              <a:rPr lang="en-US" sz="5400" b="1" smtClean="0">
                <a:solidFill>
                  <a:schemeClr val="tx2"/>
                </a:solidFill>
              </a:rPr>
              <a:t>Learn the order</a:t>
            </a:r>
          </a:p>
          <a:p>
            <a:pPr>
              <a:buFont typeface="Arial" charset="0"/>
              <a:buAutoNum type="arabicPlain"/>
              <a:defRPr/>
            </a:pPr>
            <a:r>
              <a:rPr lang="en-US" sz="5400" b="1" smtClean="0">
                <a:solidFill>
                  <a:schemeClr val="tx2"/>
                </a:solidFill>
              </a:rPr>
              <a:t>Read it through</a:t>
            </a:r>
          </a:p>
          <a:p>
            <a:pPr>
              <a:buFont typeface="Arial" charset="0"/>
              <a:buAutoNum type="arabicPlain"/>
              <a:defRPr/>
            </a:pPr>
            <a:r>
              <a:rPr lang="en-US" sz="5400" b="1" smtClean="0">
                <a:solidFill>
                  <a:schemeClr val="tx2"/>
                </a:solidFill>
              </a:rPr>
              <a:t>Read it every day</a:t>
            </a:r>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94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94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94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2" descr="宜蘭-2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6" name="Rectangle 4"/>
          <p:cNvSpPr>
            <a:spLocks noChangeArrowheads="1"/>
          </p:cNvSpPr>
          <p:nvPr/>
        </p:nvSpPr>
        <p:spPr bwMode="auto">
          <a:xfrm>
            <a:off x="0" y="3668713"/>
            <a:ext cx="8839200" cy="2559050"/>
          </a:xfrm>
          <a:prstGeom prst="rect">
            <a:avLst/>
          </a:prstGeom>
          <a:noFill/>
          <a:ln>
            <a:noFill/>
          </a:ln>
          <a:effectLst>
            <a:outerShdw blurRad="63500" dist="107763"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r>
              <a:rPr lang="en-US" sz="5400" b="1">
                <a:solidFill>
                  <a:schemeClr val="bg1"/>
                </a:solidFill>
              </a:rPr>
              <a:t>God guided and guarded His Word—so we should hold it up high!</a:t>
            </a:r>
            <a:endParaRPr lang="en-US" altLang="zh-TW" sz="5400" b="1">
              <a:solidFill>
                <a:schemeClr val="bg1"/>
              </a:solidFill>
            </a:endParaRPr>
          </a:p>
        </p:txBody>
      </p:sp>
      <p:sp>
        <p:nvSpPr>
          <p:cNvPr id="197637" name="Rectangle 5"/>
          <p:cNvSpPr>
            <a:spLocks noGrp="1" noChangeArrowheads="1"/>
          </p:cNvSpPr>
          <p:nvPr>
            <p:ph type="title"/>
          </p:nvPr>
        </p:nvSpPr>
        <p:spPr>
          <a:xfrm>
            <a:off x="457200" y="276225"/>
            <a:ext cx="5122863" cy="1139825"/>
          </a:xfrm>
          <a:effectLst>
            <a:outerShdw blurRad="63500" dist="107763" dir="2700000" algn="ctr" rotWithShape="0">
              <a:schemeClr val="tx2">
                <a:alpha val="74998"/>
              </a:schemeClr>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none">
            <a:spAutoFit/>
          </a:bodyPr>
          <a:lstStyle/>
          <a:p>
            <a:pPr algn="l" eaLnBrk="1" hangingPunct="1">
              <a:defRPr/>
            </a:pPr>
            <a:r>
              <a:rPr kumimoji="1" lang="en-US" sz="6600" smtClean="0">
                <a:solidFill>
                  <a:schemeClr val="bg1"/>
                </a:solidFill>
                <a:latin typeface="CaslonNo540SwaD" charset="0"/>
                <a:ea typeface="新細明體" charset="0"/>
                <a:cs typeface="新細明體" charset="0"/>
              </a:rPr>
              <a:t>Our Key Idea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fade">
                                      <p:cBhvr>
                                        <p:cTn id="7" dur="2000"/>
                                        <p:tgtEl>
                                          <p:spTgt spid="197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49" name="Picture 2" descr="Isaiah_scro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1447800"/>
            <a:ext cx="12192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
          <p:cNvSpPr>
            <a:spLocks noChangeArrowheads="1"/>
          </p:cNvSpPr>
          <p:nvPr/>
        </p:nvSpPr>
        <p:spPr bwMode="auto">
          <a:xfrm>
            <a:off x="304800" y="457200"/>
            <a:ext cx="8534400" cy="5334000"/>
          </a:xfrm>
          <a:prstGeom prst="rect">
            <a:avLst/>
          </a:prstGeom>
          <a:solidFill>
            <a:srgbClr val="000000">
              <a:alpha val="7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8084" name="Rectangle 20"/>
          <p:cNvSpPr>
            <a:spLocks noGrp="1" noChangeArrowheads="1"/>
          </p:cNvSpPr>
          <p:nvPr>
            <p:ph type="title"/>
          </p:nvPr>
        </p:nvSpPr>
        <p:spPr>
          <a:xfrm>
            <a:off x="381000" y="990600"/>
            <a:ext cx="8229600" cy="1143000"/>
          </a:xfrm>
          <a:effectLst>
            <a:outerShdw blurRad="63500" dist="113592" dir="1593903" algn="ctr" rotWithShape="0">
              <a:srgbClr val="000000"/>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sz="6000" smtClean="0">
                <a:latin typeface="Engravers MT" charset="0"/>
              </a:rPr>
              <a:t>A Challenge</a:t>
            </a:r>
            <a:endParaRPr lang="en-US" smtClean="0">
              <a:latin typeface="Engravers MT" charset="0"/>
            </a:endParaRPr>
          </a:p>
        </p:txBody>
      </p:sp>
      <p:sp>
        <p:nvSpPr>
          <p:cNvPr id="88088" name="Text Box 24"/>
          <p:cNvSpPr txBox="1">
            <a:spLocks noChangeArrowheads="1"/>
          </p:cNvSpPr>
          <p:nvPr/>
        </p:nvSpPr>
        <p:spPr bwMode="auto">
          <a:xfrm>
            <a:off x="1524000" y="2743200"/>
            <a:ext cx="6746875" cy="2559050"/>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920750" indent="-920750">
              <a:defRPr sz="2400">
                <a:solidFill>
                  <a:schemeClr val="tx1"/>
                </a:solidFill>
                <a:latin typeface="Arial" charset="0"/>
                <a:ea typeface="ＭＳ Ｐゴシック" charset="0"/>
                <a:cs typeface="ＭＳ Ｐゴシック" charset="0"/>
              </a:defRPr>
            </a:lvl1pPr>
            <a:lvl2pPr marL="1492250" indent="-457200">
              <a:defRPr sz="2400">
                <a:solidFill>
                  <a:schemeClr val="tx1"/>
                </a:solidFill>
                <a:latin typeface="Arial" charset="0"/>
                <a:ea typeface="ＭＳ Ｐゴシック" charset="0"/>
              </a:defRPr>
            </a:lvl2pPr>
            <a:lvl3pPr marL="2063750" indent="-457200">
              <a:defRPr sz="2400">
                <a:solidFill>
                  <a:schemeClr val="tx1"/>
                </a:solidFill>
                <a:latin typeface="Arial" charset="0"/>
                <a:ea typeface="ＭＳ Ｐゴシック" charset="0"/>
              </a:defRPr>
            </a:lvl3pPr>
            <a:lvl4pPr marL="2635250" indent="-457200">
              <a:defRPr sz="2400">
                <a:solidFill>
                  <a:schemeClr val="tx1"/>
                </a:solidFill>
                <a:latin typeface="Arial" charset="0"/>
                <a:ea typeface="ＭＳ Ｐゴシック" charset="0"/>
              </a:defRPr>
            </a:lvl4pPr>
            <a:lvl5pPr marL="3206750" indent="-457200">
              <a:defRPr sz="2400">
                <a:solidFill>
                  <a:schemeClr val="tx1"/>
                </a:solidFill>
                <a:latin typeface="Arial" charset="0"/>
                <a:ea typeface="ＭＳ Ｐゴシック" charset="0"/>
              </a:defRPr>
            </a:lvl5pPr>
            <a:lvl6pPr marL="3663950" indent="-457200" eaLnBrk="0" fontAlgn="base" hangingPunct="0">
              <a:spcBef>
                <a:spcPct val="0"/>
              </a:spcBef>
              <a:spcAft>
                <a:spcPct val="0"/>
              </a:spcAft>
              <a:defRPr sz="2400">
                <a:solidFill>
                  <a:schemeClr val="tx1"/>
                </a:solidFill>
                <a:latin typeface="Arial" charset="0"/>
                <a:ea typeface="ＭＳ Ｐゴシック" charset="0"/>
              </a:defRPr>
            </a:lvl6pPr>
            <a:lvl7pPr marL="4121150" indent="-457200" eaLnBrk="0" fontAlgn="base" hangingPunct="0">
              <a:spcBef>
                <a:spcPct val="0"/>
              </a:spcBef>
              <a:spcAft>
                <a:spcPct val="0"/>
              </a:spcAft>
              <a:defRPr sz="2400">
                <a:solidFill>
                  <a:schemeClr val="tx1"/>
                </a:solidFill>
                <a:latin typeface="Arial" charset="0"/>
                <a:ea typeface="ＭＳ Ｐゴシック" charset="0"/>
              </a:defRPr>
            </a:lvl7pPr>
            <a:lvl8pPr marL="4578350" indent="-457200" eaLnBrk="0" fontAlgn="base" hangingPunct="0">
              <a:spcBef>
                <a:spcPct val="0"/>
              </a:spcBef>
              <a:spcAft>
                <a:spcPct val="0"/>
              </a:spcAft>
              <a:defRPr sz="2400">
                <a:solidFill>
                  <a:schemeClr val="tx1"/>
                </a:solidFill>
                <a:latin typeface="Arial" charset="0"/>
                <a:ea typeface="ＭＳ Ｐゴシック" charset="0"/>
              </a:defRPr>
            </a:lvl8pPr>
            <a:lvl9pPr marL="5035550" indent="-4572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AutoNum type="arabicPlain"/>
              <a:defRPr/>
            </a:pPr>
            <a:r>
              <a:rPr lang="en-US" sz="5400" b="1" smtClean="0"/>
              <a:t>Learn the order</a:t>
            </a:r>
          </a:p>
          <a:p>
            <a:pPr>
              <a:buFont typeface="Arial" charset="0"/>
              <a:buAutoNum type="arabicPlain"/>
              <a:defRPr/>
            </a:pPr>
            <a:r>
              <a:rPr lang="en-US" sz="5400" b="1" smtClean="0"/>
              <a:t>Read it through</a:t>
            </a:r>
          </a:p>
          <a:p>
            <a:pPr>
              <a:buFont typeface="Arial" charset="0"/>
              <a:buAutoNum type="arabicPlain"/>
              <a:defRPr/>
            </a:pPr>
            <a:r>
              <a:rPr lang="en-US" sz="5400" b="1" smtClean="0"/>
              <a:t>Read it every day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8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08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08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0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4" grpId="0" autoUpdateAnimBg="0"/>
      <p:bldP spid="88088"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ctrTitle"/>
          </p:nvPr>
        </p:nvSpPr>
        <p:spPr>
          <a:xfrm>
            <a:off x="685800" y="2286000"/>
            <a:ext cx="7772400" cy="1143000"/>
          </a:xfrm>
        </p:spPr>
        <p:txBody>
          <a:bodyPr/>
          <a:lstStyle/>
          <a:p>
            <a:pPr eaLnBrk="1" hangingPunct="1">
              <a:defRPr/>
            </a:pPr>
            <a:r>
              <a:rPr lang="en-US" sz="12900" smtClean="0">
                <a:solidFill>
                  <a:schemeClr val="bg1"/>
                </a:solidFill>
                <a:cs typeface="+mj-cs"/>
              </a:rPr>
              <a:t>Black</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NT Preaching link </a:t>
            </a:r>
            <a:r>
              <a:rPr lang="en-US" sz="2800" b="1" dirty="0">
                <a:solidFill>
                  <a:srgbClr val="FFFFFF"/>
                </a:solidFill>
                <a:latin typeface="Arial" charset="0"/>
                <a:ea typeface="ＭＳ Ｐゴシック" charset="0"/>
              </a:rPr>
              <a:t>at </a:t>
            </a:r>
            <a:r>
              <a:rPr lang="en-US" sz="2800" b="1" dirty="0"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0877760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4" cstate="screen">
            <a:lum bright="-12000"/>
            <a:extLst>
              <a:ext uri="{28A0092B-C50C-407E-A947-70E740481C1C}">
                <a14:useLocalDpi xmlns:a14="http://schemas.microsoft.com/office/drawing/2010/main"/>
              </a:ext>
            </a:extLst>
          </a:blip>
          <a:srcRect/>
          <a:stretch>
            <a:fillRect/>
          </a:stretch>
        </p:blipFill>
        <p:spPr bwMode="auto">
          <a:xfrm>
            <a:off x="0" y="0"/>
            <a:ext cx="91440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363" name="Rectangle 3"/>
          <p:cNvSpPr>
            <a:spLocks noGrp="1" noChangeArrowheads="1"/>
          </p:cNvSpPr>
          <p:nvPr>
            <p:ph type="title"/>
          </p:nvPr>
        </p:nvSpPr>
        <p:spPr>
          <a:xfrm>
            <a:off x="0" y="762000"/>
            <a:ext cx="9144000" cy="4724400"/>
          </a:xfrm>
          <a:effectLst>
            <a:outerShdw blurRad="63500" dist="107763" dir="13500000" algn="ctr" rotWithShape="0">
              <a:srgbClr val="000000">
                <a:alpha val="74998"/>
              </a:srgbClr>
            </a:outerShdw>
          </a:effectLst>
          <a:extLst>
            <a:ext uri="{909E8E84-426E-40dd-AFC4-6F175D3DCCD1}">
              <a14:hiddenFill xmlns:a14="http://schemas.microsoft.com/office/drawing/2010/main">
                <a:solidFill>
                  <a:schemeClr val="bg1"/>
                </a:solidFill>
              </a14:hiddenFill>
            </a:ext>
          </a:extLst>
        </p:spPr>
        <p:txBody>
          <a:bodyPr/>
          <a:lstStyle/>
          <a:p>
            <a:pPr eaLnBrk="1" hangingPunct="1">
              <a:defRPr/>
            </a:pPr>
            <a:r>
              <a:rPr lang="en-US" sz="8800" b="1" i="1" smtClean="0">
                <a:solidFill>
                  <a:schemeClr val="tx1"/>
                </a:solidFill>
                <a:cs typeface="+mj-cs"/>
              </a:rPr>
              <a:t>Debunking</a:t>
            </a:r>
            <a:br>
              <a:rPr lang="en-US" sz="8800" b="1" i="1" smtClean="0">
                <a:solidFill>
                  <a:schemeClr val="tx1"/>
                </a:solidFill>
                <a:cs typeface="+mj-cs"/>
              </a:rPr>
            </a:br>
            <a:r>
              <a:rPr lang="en-US" sz="6600" b="1" i="1" smtClean="0">
                <a:solidFill>
                  <a:schemeClr val="tx1"/>
                </a:solidFill>
                <a:cs typeface="+mj-cs"/>
              </a:rPr>
              <a:t>The Da Vinci Code</a:t>
            </a:r>
            <a:endParaRPr lang="en-US" b="1" smtClean="0">
              <a:solidFill>
                <a:schemeClr val="tx1"/>
              </a:solidFill>
              <a:cs typeface="+mj-cs"/>
            </a:endParaRPr>
          </a:p>
        </p:txBody>
      </p:sp>
      <p:sp>
        <p:nvSpPr>
          <p:cNvPr id="143364" name="Text Box 4"/>
          <p:cNvSpPr txBox="1">
            <a:spLocks noChangeArrowheads="1"/>
          </p:cNvSpPr>
          <p:nvPr/>
        </p:nvSpPr>
        <p:spPr bwMode="auto">
          <a:xfrm>
            <a:off x="0" y="6019800"/>
            <a:ext cx="9144000" cy="854075"/>
          </a:xfrm>
          <a:prstGeom prst="rect">
            <a:avLst/>
          </a:prstGeom>
          <a:solidFill>
            <a:srgbClr val="02000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latin typeface="26" charset="0"/>
              </a:rPr>
              <a:t>A Seminar by Dr. Rick Griffith, Singapore Bible College</a:t>
            </a:r>
          </a:p>
          <a:p>
            <a:pPr algn="ctr">
              <a:defRPr/>
            </a:pPr>
            <a:r>
              <a:rPr lang="en-US" b="1">
                <a:latin typeface="26" charset="0"/>
              </a:rPr>
              <a:t>Available for free download at www.sbc.edu.sg/Rick</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0" y="0"/>
            <a:ext cx="91440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6435" name="Text Box 3"/>
          <p:cNvSpPr txBox="1">
            <a:spLocks noChangeArrowheads="1"/>
          </p:cNvSpPr>
          <p:nvPr/>
        </p:nvSpPr>
        <p:spPr bwMode="auto">
          <a:xfrm>
            <a:off x="0" y="6003925"/>
            <a:ext cx="9144000" cy="854075"/>
          </a:xfrm>
          <a:prstGeom prst="rect">
            <a:avLst/>
          </a:prstGeom>
          <a:solidFill>
            <a:srgbClr val="020009"/>
          </a:solidFill>
          <a:ln>
            <a:noFill/>
          </a:ln>
          <a:effectLst>
            <a:outerShdw blurRad="63500" dist="38099" dir="2700000" algn="ctr" rotWithShape="0">
              <a:schemeClr val="tx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altLang="zh-TW" b="1">
                <a:solidFill>
                  <a:schemeClr val="bg1"/>
                </a:solidFill>
                <a:latin typeface="26" charset="0"/>
                <a:ea typeface="新細明體" charset="0"/>
                <a:cs typeface="新細明體" charset="0"/>
              </a:rPr>
              <a:t>These seminar slides are also available in Chinese</a:t>
            </a:r>
            <a:endParaRPr lang="en-US" b="1">
              <a:solidFill>
                <a:schemeClr val="bg1"/>
              </a:solidFill>
              <a:latin typeface="26" charset="0"/>
              <a:ea typeface="新細明體" charset="0"/>
              <a:cs typeface="新細明體" charset="0"/>
            </a:endParaRPr>
          </a:p>
          <a:p>
            <a:pPr algn="ctr">
              <a:defRPr/>
            </a:pPr>
            <a:r>
              <a:rPr lang="en-US" b="1">
                <a:solidFill>
                  <a:schemeClr val="bg1"/>
                </a:solidFill>
                <a:latin typeface="26" charset="0"/>
                <a:ea typeface="新細明體" charset="0"/>
                <a:cs typeface="新細明體" charset="0"/>
              </a:rPr>
              <a:t>Available for free download at www.sbc.edu.sg/Rick</a:t>
            </a:r>
            <a:endParaRPr lang="en-US" altLang="zh-TW" b="1">
              <a:solidFill>
                <a:schemeClr val="bg1"/>
              </a:solidFill>
              <a:latin typeface="26" charset="0"/>
              <a:ea typeface="新細明體" charset="0"/>
              <a:cs typeface="新細明體" charset="0"/>
            </a:endParaRPr>
          </a:p>
        </p:txBody>
      </p:sp>
      <p:sp>
        <p:nvSpPr>
          <p:cNvPr id="146436" name="Rectangle 4"/>
          <p:cNvSpPr>
            <a:spLocks noGrp="1" noChangeArrowheads="1"/>
          </p:cNvSpPr>
          <p:nvPr>
            <p:ph type="title"/>
          </p:nvPr>
        </p:nvSpPr>
        <p:spPr>
          <a:xfrm>
            <a:off x="381000" y="533400"/>
            <a:ext cx="8229600" cy="3276600"/>
          </a:xfrm>
          <a:effectLst>
            <a:outerShdw blurRad="63500" dist="35921" dir="2700000" algn="ctr" rotWithShape="0">
              <a:schemeClr val="tx2">
                <a:alpha val="74998"/>
              </a:schemeClr>
            </a:outerShdw>
          </a:effectLst>
        </p:spPr>
        <p:txBody>
          <a:bodyPr/>
          <a:lstStyle/>
          <a:p>
            <a:pPr eaLnBrk="1" hangingPunct="1">
              <a:defRPr/>
            </a:pPr>
            <a:r>
              <a:rPr lang="zh-TW" altLang="en-US" sz="9600" b="1" smtClean="0">
                <a:solidFill>
                  <a:schemeClr val="bg1"/>
                </a:solidFill>
                <a:latin typeface="Times New Roman" charset="0"/>
                <a:ea typeface="SimSun" charset="0"/>
                <a:cs typeface="SimSun" charset="0"/>
              </a:rPr>
              <a:t>破解</a:t>
            </a:r>
            <a:br>
              <a:rPr lang="zh-TW" altLang="en-US" sz="9600" b="1" smtClean="0">
                <a:solidFill>
                  <a:schemeClr val="bg1"/>
                </a:solidFill>
                <a:latin typeface="Times New Roman" charset="0"/>
                <a:ea typeface="SimSun" charset="0"/>
                <a:cs typeface="SimSun" charset="0"/>
              </a:rPr>
            </a:br>
            <a:r>
              <a:rPr lang="zh-CN" altLang="en-US" sz="9600" b="1" smtClean="0">
                <a:solidFill>
                  <a:schemeClr val="bg1"/>
                </a:solidFill>
                <a:latin typeface="Times New Roman" charset="0"/>
                <a:ea typeface="SimSun" charset="0"/>
                <a:cs typeface="SimSun" charset="0"/>
              </a:rPr>
              <a:t>达芬奇</a:t>
            </a:r>
            <a:r>
              <a:rPr lang="zh-TW" altLang="en-US" sz="9600" b="1" smtClean="0">
                <a:solidFill>
                  <a:schemeClr val="bg1"/>
                </a:solidFill>
                <a:latin typeface="Times New Roman" charset="0"/>
                <a:ea typeface="SimSun" charset="0"/>
                <a:cs typeface="SimSun" charset="0"/>
              </a:rPr>
              <a:t>密</a:t>
            </a:r>
            <a:r>
              <a:rPr lang="zh-CN" altLang="en-US" sz="9600" b="1" smtClean="0">
                <a:solidFill>
                  <a:schemeClr val="bg1"/>
                </a:solidFill>
                <a:latin typeface="Times New Roman" charset="0"/>
                <a:ea typeface="SimSun" charset="0"/>
                <a:cs typeface="SimSun" charset="0"/>
              </a:rPr>
              <a:t>码</a:t>
            </a:r>
            <a:endParaRPr lang="zh-TW" altLang="en-US" sz="9600" b="1" smtClean="0">
              <a:solidFill>
                <a:schemeClr val="bg1"/>
              </a:solidFill>
              <a:latin typeface="Times New Roman" charset="0"/>
              <a:ea typeface="SimSun" charset="0"/>
              <a:cs typeface="SimSun"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4894263" y="6491288"/>
            <a:ext cx="4249737" cy="366712"/>
          </a:xfrm>
          <a:prstGeom prst="rect">
            <a:avLst/>
          </a:prstGeom>
          <a:gradFill rotWithShape="1">
            <a:gsLst>
              <a:gs pos="0">
                <a:srgbClr val="FF5050"/>
              </a:gs>
              <a:gs pos="100000">
                <a:srgbClr val="FF505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b="1" i="1" smtClean="0">
                <a:solidFill>
                  <a:srgbClr val="E5E5FF"/>
                </a:solidFill>
                <a:effectLst>
                  <a:outerShdw blurRad="38100" dist="38100" dir="2700000" algn="tl">
                    <a:srgbClr val="000000"/>
                  </a:outerShdw>
                </a:effectLst>
                <a:latin typeface="Garamond" charset="0"/>
              </a:rPr>
              <a:t>Dr. Rick Griffith, Singapore Bible College</a:t>
            </a:r>
          </a:p>
        </p:txBody>
      </p:sp>
      <p:sp>
        <p:nvSpPr>
          <p:cNvPr id="139267" name="Rectangle 3"/>
          <p:cNvSpPr>
            <a:spLocks noGrp="1" noChangeArrowheads="1"/>
          </p:cNvSpPr>
          <p:nvPr>
            <p:ph type="ctrTitle"/>
          </p:nvPr>
        </p:nvSpPr>
        <p:spPr>
          <a:xfrm>
            <a:off x="228600" y="1219200"/>
            <a:ext cx="8686800" cy="3810000"/>
          </a:xfrm>
        </p:spPr>
        <p:txBody>
          <a:bodyPr/>
          <a:lstStyle/>
          <a:p>
            <a:pPr eaLnBrk="1" hangingPunct="1"/>
            <a:r>
              <a:rPr lang="en-US" sz="10600">
                <a:latin typeface="Arial" charset="0"/>
                <a:ea typeface="ＭＳ Ｐゴシック" charset="0"/>
                <a:cs typeface="ＭＳ Ｐゴシック" charset="0"/>
              </a:rPr>
              <a:t>The Revelation</a:t>
            </a:r>
            <a:endParaRPr lang="en-US" sz="6000">
              <a:solidFill>
                <a:srgbClr val="FF0000"/>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descr="Bible1"/>
          <p:cNvPicPr>
            <a:picLocks noChangeAspect="1" noChangeArrowheads="1"/>
          </p:cNvPicPr>
          <p:nvPr/>
        </p:nvPicPr>
        <p:blipFill>
          <a:blip r:embed="rId2">
            <a:lum bright="-1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Text Box 3"/>
          <p:cNvSpPr txBox="1">
            <a:spLocks noChangeArrowheads="1"/>
          </p:cNvSpPr>
          <p:nvPr/>
        </p:nvSpPr>
        <p:spPr bwMode="auto">
          <a:xfrm>
            <a:off x="0" y="457200"/>
            <a:ext cx="91440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48640" rIns="548640">
            <a:spAutoFit/>
          </a:bodyPr>
          <a:lstStyle/>
          <a:p>
            <a:pPr algn="ctr" eaLnBrk="1" hangingPunct="1">
              <a:lnSpc>
                <a:spcPct val="80000"/>
              </a:lnSpc>
              <a:defRPr/>
            </a:pPr>
            <a:endParaRPr lang="en-US" altLang="zh-CN" sz="4800" b="1">
              <a:solidFill>
                <a:schemeClr val="bg1"/>
              </a:solidFill>
            </a:endParaRPr>
          </a:p>
        </p:txBody>
      </p:sp>
      <p:sp>
        <p:nvSpPr>
          <p:cNvPr id="193540" name="Rectangle 4"/>
          <p:cNvSpPr>
            <a:spLocks noGrp="1" noChangeArrowheads="1"/>
          </p:cNvSpPr>
          <p:nvPr>
            <p:ph type="ctrTitle"/>
          </p:nvPr>
        </p:nvSpPr>
        <p:spPr>
          <a:xfrm>
            <a:off x="533400" y="609600"/>
            <a:ext cx="8077200" cy="3429000"/>
          </a:xfrm>
        </p:spPr>
        <p:txBody>
          <a:bodyPr/>
          <a:lstStyle/>
          <a:p>
            <a:pPr eaLnBrk="1" hangingPunct="1">
              <a:defRPr/>
            </a:pPr>
            <a:r>
              <a:rPr lang="en-US" sz="4800" smtClean="0">
                <a:solidFill>
                  <a:schemeClr val="bg1"/>
                </a:solidFill>
              </a:rPr>
              <a:t>I.	God guards His Word by judging those who tamper with it </a:t>
            </a:r>
            <a:br>
              <a:rPr lang="en-US" sz="4800" smtClean="0">
                <a:solidFill>
                  <a:schemeClr val="bg1"/>
                </a:solidFill>
              </a:rPr>
            </a:br>
            <a:r>
              <a:rPr lang="en-US" sz="4800" smtClean="0">
                <a:solidFill>
                  <a:schemeClr val="bg1"/>
                </a:solidFill>
              </a:rPr>
              <a:t>(Rev. 22:18-19)</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TheWord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Rectangle 3"/>
          <p:cNvSpPr>
            <a:spLocks noGrp="1" noChangeArrowheads="1"/>
          </p:cNvSpPr>
          <p:nvPr>
            <p:ph type="title"/>
          </p:nvPr>
        </p:nvSpPr>
        <p:spPr>
          <a:xfrm>
            <a:off x="1600200" y="1066800"/>
            <a:ext cx="7543800" cy="609600"/>
          </a:xfrm>
          <a:effectLst>
            <a:outerShdw blurRad="63500" dist="35921" dir="2700000" algn="ctr" rotWithShape="0">
              <a:schemeClr val="bg1">
                <a:alpha val="74998"/>
              </a:schemeClr>
            </a:outerShdw>
          </a:effectLst>
        </p:spPr>
        <p:txBody>
          <a:bodyPr/>
          <a:lstStyle/>
          <a:p>
            <a:pPr eaLnBrk="1" hangingPunct="1">
              <a:defRPr/>
            </a:pPr>
            <a:r>
              <a:rPr lang="en-US" smtClean="0">
                <a:cs typeface="+mj-cs"/>
              </a:rPr>
              <a:t>A Stern Warning (22:18-19)</a:t>
            </a:r>
            <a:endParaRPr lang="en-US" smtClean="0">
              <a:solidFill>
                <a:schemeClr val="bg1"/>
              </a:solidFill>
              <a:cs typeface="+mj-cs"/>
            </a:endParaRPr>
          </a:p>
        </p:txBody>
      </p:sp>
      <p:sp>
        <p:nvSpPr>
          <p:cNvPr id="119812" name="Rectangle 4"/>
          <p:cNvSpPr>
            <a:spLocks noGrp="1" noChangeArrowheads="1"/>
          </p:cNvSpPr>
          <p:nvPr>
            <p:ph type="body" idx="1"/>
          </p:nvPr>
        </p:nvSpPr>
        <p:spPr>
          <a:xfrm>
            <a:off x="1981200" y="2057400"/>
            <a:ext cx="6324600" cy="1143000"/>
          </a:xfrm>
          <a:effectLst>
            <a:outerShdw blurRad="63500" dist="35921" dir="2700000" algn="ctr" rotWithShape="0">
              <a:schemeClr val="tx2">
                <a:alpha val="74998"/>
              </a:schemeClr>
            </a:outerShdw>
          </a:effectLst>
        </p:spPr>
        <p:txBody>
          <a:bodyPr/>
          <a:lstStyle/>
          <a:p>
            <a:pPr marL="0" indent="0" eaLnBrk="1" hangingPunct="1">
              <a:buFontTx/>
              <a:buNone/>
              <a:defRPr/>
            </a:pPr>
            <a:r>
              <a:rPr lang="en-US" altLang="ja-JP" b="1" dirty="0" smtClean="0">
                <a:solidFill>
                  <a:schemeClr val="bg1"/>
                </a:solidFill>
                <a:latin typeface="Arial"/>
                <a:cs typeface="+mn-cs"/>
              </a:rPr>
              <a:t>"</a:t>
            </a:r>
            <a:r>
              <a:rPr lang="en-US" b="1" dirty="0" smtClean="0">
                <a:solidFill>
                  <a:schemeClr val="bg1"/>
                </a:solidFill>
                <a:cs typeface="+mn-cs"/>
              </a:rPr>
              <a:t>I warn everyone who hears the prophecy of this book:</a:t>
            </a:r>
          </a:p>
        </p:txBody>
      </p:sp>
      <p:sp>
        <p:nvSpPr>
          <p:cNvPr id="119813" name="Rectangle 5"/>
          <p:cNvSpPr>
            <a:spLocks noChangeArrowheads="1"/>
          </p:cNvSpPr>
          <p:nvPr/>
        </p:nvSpPr>
        <p:spPr bwMode="auto">
          <a:xfrm>
            <a:off x="2057400" y="3124200"/>
            <a:ext cx="7239000" cy="39624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6666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08000" indent="-508000" eaLnBrk="1" hangingPunct="1">
              <a:lnSpc>
                <a:spcPct val="90000"/>
              </a:lnSpc>
              <a:spcBef>
                <a:spcPct val="20000"/>
              </a:spcBef>
              <a:buFontTx/>
              <a:buChar char="•"/>
              <a:defRPr/>
            </a:pPr>
            <a:r>
              <a:rPr lang="en-US" sz="3200" b="1" dirty="0">
                <a:solidFill>
                  <a:schemeClr val="bg1"/>
                </a:solidFill>
              </a:rPr>
              <a:t>If anyone </a:t>
            </a:r>
            <a:r>
              <a:rPr lang="en-US" sz="3200" b="1" dirty="0">
                <a:solidFill>
                  <a:srgbClr val="FFFF00"/>
                </a:solidFill>
              </a:rPr>
              <a:t>adds</a:t>
            </a:r>
            <a:r>
              <a:rPr lang="en-US" sz="3200" b="1" dirty="0">
                <a:solidFill>
                  <a:schemeClr val="bg1"/>
                </a:solidFill>
              </a:rPr>
              <a:t> anything to them, God will </a:t>
            </a:r>
            <a:r>
              <a:rPr lang="en-US" sz="3200" b="1" dirty="0">
                <a:solidFill>
                  <a:srgbClr val="FFFF00"/>
                </a:solidFill>
              </a:rPr>
              <a:t>add</a:t>
            </a:r>
            <a:r>
              <a:rPr lang="en-US" sz="3200" b="1" dirty="0">
                <a:solidFill>
                  <a:schemeClr val="bg1"/>
                </a:solidFill>
              </a:rPr>
              <a:t> to him the plagues described in this book.</a:t>
            </a:r>
          </a:p>
          <a:p>
            <a:pPr marL="508000" indent="-508000" eaLnBrk="1" hangingPunct="1">
              <a:lnSpc>
                <a:spcPct val="90000"/>
              </a:lnSpc>
              <a:spcBef>
                <a:spcPct val="20000"/>
              </a:spcBef>
              <a:buFontTx/>
              <a:buChar char="•"/>
              <a:defRPr/>
            </a:pPr>
            <a:r>
              <a:rPr lang="en-US" sz="3200" b="1" dirty="0">
                <a:solidFill>
                  <a:schemeClr val="bg1"/>
                </a:solidFill>
              </a:rPr>
              <a:t>If anyone </a:t>
            </a:r>
            <a:r>
              <a:rPr lang="en-US" sz="3200" b="1" dirty="0">
                <a:solidFill>
                  <a:srgbClr val="FFFF00"/>
                </a:solidFill>
              </a:rPr>
              <a:t>takes</a:t>
            </a:r>
            <a:r>
              <a:rPr lang="en-US" sz="3200" b="1" dirty="0">
                <a:solidFill>
                  <a:schemeClr val="bg1"/>
                </a:solidFill>
              </a:rPr>
              <a:t> words away from this book of prophecy, God will </a:t>
            </a:r>
            <a:r>
              <a:rPr lang="en-US" sz="3200" b="1" dirty="0">
                <a:solidFill>
                  <a:srgbClr val="FFFF00"/>
                </a:solidFill>
              </a:rPr>
              <a:t>take</a:t>
            </a:r>
            <a:r>
              <a:rPr lang="en-US" sz="3200" b="1" dirty="0">
                <a:solidFill>
                  <a:schemeClr val="bg1"/>
                </a:solidFill>
              </a:rPr>
              <a:t> away from him his share in the tree of life and the holy city, which are described in this </a:t>
            </a:r>
            <a:r>
              <a:rPr lang="en-US" sz="3200" b="1" dirty="0">
                <a:solidFill>
                  <a:schemeClr val="bg1"/>
                </a:solidFill>
              </a:rPr>
              <a:t>book</a:t>
            </a:r>
            <a:r>
              <a:rPr lang="en-US" altLang="ja-JP" sz="3200" b="1" dirty="0">
                <a:solidFill>
                  <a:schemeClr val="bg1"/>
                </a:solidFill>
                <a:latin typeface="Arial"/>
              </a:rPr>
              <a:t>"</a:t>
            </a:r>
            <a:endParaRPr lang="en-US" sz="32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ＭＳ Ｐゴシック"/>
        <a:cs typeface="Arial"/>
      </a:majorFont>
      <a:minorFont>
        <a:latin typeface="Garamond"/>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4 Literary 2 - Dead Sea Scrolls">
  <a:themeElements>
    <a:clrScheme name="14 Literary 2 - Dead Sea Scrolls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4 Literary 2 - Dead Sea Scrolls">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14 Literary 2 - Dead Sea Scrolls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4 Literary 2 - Dead Sea Scrolls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4 Literary 2 - Dead Sea Scrolls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4 Literary 2 - Dead Sea Scrolls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4 Literary 2 - Dead Sea Scrolls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4 Literary 2 - Dead Sea Scrolls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4 Literary 2 - Dead Sea Scrolls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4 Literary 2 - Dead Sea Scrolls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4 Literary 2 - Dead Sea Scrolls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titled 1">
  <a:themeElements>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ompass">
  <a:themeElements>
    <a:clrScheme name="">
      <a:dk1>
        <a:srgbClr val="00007A"/>
      </a:dk1>
      <a:lt1>
        <a:srgbClr val="FFFFFF"/>
      </a:lt1>
      <a:dk2>
        <a:srgbClr val="000066"/>
      </a:dk2>
      <a:lt2>
        <a:srgbClr val="CCECFF"/>
      </a:lt2>
      <a:accent1>
        <a:srgbClr val="3B3567"/>
      </a:accent1>
      <a:accent2>
        <a:srgbClr val="0089BA"/>
      </a:accent2>
      <a:accent3>
        <a:srgbClr val="AAAAB8"/>
      </a:accent3>
      <a:accent4>
        <a:srgbClr val="DADADA"/>
      </a:accent4>
      <a:accent5>
        <a:srgbClr val="AFAEB8"/>
      </a:accent5>
      <a:accent6>
        <a:srgbClr val="007CA8"/>
      </a:accent6>
      <a:hlink>
        <a:srgbClr val="66CCFF"/>
      </a:hlink>
      <a:folHlink>
        <a:srgbClr val="00CC99"/>
      </a:folHlink>
    </a:clrScheme>
    <a:fontScheme name="Compas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ＭＳ Ｐゴシック"/>
        <a:cs typeface=""/>
      </a:majorFont>
      <a:minorFont>
        <a:latin typeface="Arial Blac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803</TotalTime>
  <Words>2648</Words>
  <Application>Microsoft Macintosh PowerPoint</Application>
  <PresentationFormat>On-screen Show (4:3)</PresentationFormat>
  <Paragraphs>422</Paragraphs>
  <Slides>47</Slides>
  <Notes>35</Notes>
  <HiddenSlides>0</HiddenSlides>
  <MMClips>0</MMClips>
  <ScaleCrop>false</ScaleCrop>
  <HeadingPairs>
    <vt:vector size="6" baseType="variant">
      <vt:variant>
        <vt:lpstr>Fonts Used</vt:lpstr>
      </vt:variant>
      <vt:variant>
        <vt:i4>17</vt:i4>
      </vt:variant>
      <vt:variant>
        <vt:lpstr>Theme</vt:lpstr>
      </vt:variant>
      <vt:variant>
        <vt:i4>12</vt:i4>
      </vt:variant>
      <vt:variant>
        <vt:lpstr>Slide Titles</vt:lpstr>
      </vt:variant>
      <vt:variant>
        <vt:i4>47</vt:i4>
      </vt:variant>
    </vt:vector>
  </HeadingPairs>
  <TitlesOfParts>
    <vt:vector size="76" baseType="lpstr">
      <vt:lpstr>Arial</vt:lpstr>
      <vt:lpstr>ＭＳ Ｐゴシック</vt:lpstr>
      <vt:lpstr>Garamond</vt:lpstr>
      <vt:lpstr>Wingdings</vt:lpstr>
      <vt:lpstr>Times</vt:lpstr>
      <vt:lpstr>Monotype Sorts</vt:lpstr>
      <vt:lpstr>Times New Roman</vt:lpstr>
      <vt:lpstr>ヒラギノ角ゴ Pro W3</vt:lpstr>
      <vt:lpstr>Tahoma</vt:lpstr>
      <vt:lpstr>Arial Black</vt:lpstr>
      <vt:lpstr>新細明體</vt:lpstr>
      <vt:lpstr>26</vt:lpstr>
      <vt:lpstr>SimSun</vt:lpstr>
      <vt:lpstr>Bizarro Regular</vt:lpstr>
      <vt:lpstr>Comic Sans MS</vt:lpstr>
      <vt:lpstr>CaslonNo540SwaD</vt:lpstr>
      <vt:lpstr>Engravers MT</vt:lpstr>
      <vt:lpstr>Teamwork</vt:lpstr>
      <vt:lpstr>14 Literary 2 - Dead Sea Scrolls</vt:lpstr>
      <vt:lpstr>untitled 1</vt:lpstr>
      <vt:lpstr>Nature</vt:lpstr>
      <vt:lpstr>預設簡報設計</vt:lpstr>
      <vt:lpstr>Textured</vt:lpstr>
      <vt:lpstr>Compass</vt:lpstr>
      <vt:lpstr>Blank Presentation</vt:lpstr>
      <vt:lpstr>Default Design</vt:lpstr>
      <vt:lpstr>Executive</vt:lpstr>
      <vt:lpstr>Beam</vt:lpstr>
      <vt:lpstr>Orbit</vt:lpstr>
      <vt:lpstr>Shootin' the Canon</vt:lpstr>
      <vt:lpstr>Get your enemy's big guns</vt:lpstr>
      <vt:lpstr>Spelling is Important</vt:lpstr>
      <vt:lpstr>The Gospel of Judas</vt:lpstr>
      <vt:lpstr>Debunking The Da Vinci Code</vt:lpstr>
      <vt:lpstr>破解 达芬奇密码</vt:lpstr>
      <vt:lpstr>The Revelation</vt:lpstr>
      <vt:lpstr>I. God guards His Word by judging those who tamper with it  (Rev. 22:18-19)</vt:lpstr>
      <vt:lpstr>A Stern Warning (22:18-19)</vt:lpstr>
      <vt:lpstr>The Books (20:12)</vt:lpstr>
      <vt:lpstr>Judgment for Additions</vt:lpstr>
      <vt:lpstr>Some Liberals Add Books</vt:lpstr>
      <vt:lpstr>NT Apocrypha: 18 Gospels</vt:lpstr>
      <vt:lpstr>NT Apocrypha: 21 "Acts"</vt:lpstr>
      <vt:lpstr>NT Apocrypha: 21 "Acts"</vt:lpstr>
      <vt:lpstr>NT Apocrypha: Others</vt:lpstr>
      <vt:lpstr>Brown's Key Sources are Gnostic</vt:lpstr>
      <vt:lpstr>The Gospel of Judas</vt:lpstr>
      <vt:lpstr>Judgments for Subtractions</vt:lpstr>
      <vt:lpstr>The Tree of Life (22:2)</vt:lpstr>
      <vt:lpstr>Gates from a Single Pearl (21:21)!</vt:lpstr>
      <vt:lpstr>Subtractors</vt:lpstr>
      <vt:lpstr>Mormons Add &amp; Subtract</vt:lpstr>
      <vt:lpstr>Brown's "Winner" Idea</vt:lpstr>
      <vt:lpstr>Who were the "Winners"?</vt:lpstr>
      <vt:lpstr>Smearing History</vt:lpstr>
      <vt:lpstr>II. God Guided the Development of the Canon.</vt:lpstr>
      <vt:lpstr>Clearing History</vt:lpstr>
      <vt:lpstr>Irenaeus (AD 180)</vt:lpstr>
      <vt:lpstr>Irenaeus (AD 180)</vt:lpstr>
      <vt:lpstr>Irenaeus (AD 180)</vt:lpstr>
      <vt:lpstr>Clearing History</vt:lpstr>
      <vt:lpstr>NT Canon during 1st 4C</vt:lpstr>
      <vt:lpstr>NT Canonicity  Requirements</vt:lpstr>
      <vt:lpstr>Paul Called Luke's Gospel "Scripture" within 5 years!</vt:lpstr>
      <vt:lpstr>Peter Also Called Paul's Letters "Scripture"!</vt:lpstr>
      <vt:lpstr>Is the Bible reliable?</vt:lpstr>
      <vt:lpstr>Extant Copies of Pagan vs. NT Writings</vt:lpstr>
      <vt:lpstr>Accuracy of Transmission</vt:lpstr>
      <vt:lpstr>ISAIAH: QUMRAN v. THE MASORETES</vt:lpstr>
      <vt:lpstr>Why are these books doubted?</vt:lpstr>
      <vt:lpstr>How Do We Respond to Attacks Against Scripture Today?</vt:lpstr>
      <vt:lpstr>The One Book</vt:lpstr>
      <vt:lpstr>Our Key Idea</vt:lpstr>
      <vt:lpstr>A Challenge</vt:lpstr>
      <vt:lpstr>Black</vt:lpstr>
      <vt:lpstr>NT Preaching link at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Testament Literary Context</dc:title>
  <dc:creator>Rick Griffith</dc:creator>
  <cp:lastModifiedBy>Rick Griffith</cp:lastModifiedBy>
  <cp:revision>52</cp:revision>
  <dcterms:created xsi:type="dcterms:W3CDTF">2006-09-17T09:00:21Z</dcterms:created>
  <dcterms:modified xsi:type="dcterms:W3CDTF">2017-09-06T12:59:55Z</dcterms:modified>
</cp:coreProperties>
</file>