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51" r:id="rId3"/>
    <p:sldId id="265" r:id="rId4"/>
    <p:sldId id="294" r:id="rId5"/>
    <p:sldId id="327" r:id="rId6"/>
    <p:sldId id="309" r:id="rId7"/>
    <p:sldId id="308" r:id="rId8"/>
    <p:sldId id="328" r:id="rId9"/>
    <p:sldId id="329" r:id="rId10"/>
    <p:sldId id="330" r:id="rId11"/>
    <p:sldId id="267" r:id="rId12"/>
    <p:sldId id="35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C7FB3-B1AD-418F-8319-C64A48516075}" v="226" dt="2020-12-26T02:07:33.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49A6-D690-F742-8330-B8DDFCA1F273}" type="datetimeFigureOut">
              <a:rPr lang="en-US" smtClean="0"/>
              <a:t>12/26/20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9C33E-3F68-0147-A115-013FD40ACB66}" type="slidenum">
              <a:rPr lang="en-US" smtClean="0"/>
              <a:t>‹#›</a:t>
            </a:fld>
            <a:endParaRPr lang="en-US"/>
          </a:p>
        </p:txBody>
      </p:sp>
    </p:spTree>
    <p:extLst>
      <p:ext uri="{BB962C8B-B14F-4D97-AF65-F5344CB8AC3E}">
        <p14:creationId xmlns:p14="http://schemas.microsoft.com/office/powerpoint/2010/main" val="33583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28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559625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31979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061763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065695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392811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471779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16730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639153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273105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06682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6824591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4178459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9: Rev 22</a:t>
            </a:r>
          </a:p>
        </p:txBody>
      </p:sp>
      <p:sp>
        <p:nvSpPr>
          <p:cNvPr id="7" name="Rectangle 6">
            <a:extLst>
              <a:ext uri="{FF2B5EF4-FFF2-40B4-BE49-F238E27FC236}">
                <a16:creationId xmlns:a16="http://schemas.microsoft.com/office/drawing/2014/main" id="{065753ED-8975-6A4F-A67E-CC46B8BBF685}"/>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47577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400513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8763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56" y="2258239"/>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392798" y="166605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26367" y="2959417"/>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420812"/>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8928" y="2360127"/>
            <a:ext cx="1665276"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4795"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41193"/>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animBg="1"/>
      <p:bldP spid="11" grpId="0" animBg="1"/>
      <p:bldP spid="12" grpId="0" animBg="1"/>
      <p:bldP spid="14" grpId="0"/>
      <p:bldP spid="17" grpId="0" animBg="1"/>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pic>
        <p:nvPicPr>
          <p:cNvPr id="19" name="Picture 4" descr="Great White Throne Judgment with Dead seanding before Throne - Revelation  Chapter 20 | The kingdom of god, Jesus is coming, Book of revelation">
            <a:extLst>
              <a:ext uri="{FF2B5EF4-FFF2-40B4-BE49-F238E27FC236}">
                <a16:creationId xmlns:a16="http://schemas.microsoft.com/office/drawing/2014/main" id="{66B3BFB4-6FB5-49C1-B7A5-A6955A3F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66" t="12062" r="29949" b="41917"/>
          <a:stretch/>
        </p:blipFill>
        <p:spPr bwMode="auto">
          <a:xfrm>
            <a:off x="261691" y="1804987"/>
            <a:ext cx="2734078" cy="25378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E038C09-CAFB-4C3E-9475-3ACAD985A40A}"/>
              </a:ext>
            </a:extLst>
          </p:cNvPr>
          <p:cNvSpPr txBox="1"/>
          <p:nvPr/>
        </p:nvSpPr>
        <p:spPr>
          <a:xfrm>
            <a:off x="296421" y="4342820"/>
            <a:ext cx="2664618"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Great White Throne Judgment</a:t>
            </a:r>
          </a:p>
        </p:txBody>
      </p:sp>
      <p:pic>
        <p:nvPicPr>
          <p:cNvPr id="21" name="Picture 4" descr="3 The New Jerusalem,Revelation 21+22,Pictures New Heaven Earth,John's  vision,What Heaven looks like | New jerusalem, Heaven is real, Heaven  pictures">
            <a:extLst>
              <a:ext uri="{FF2B5EF4-FFF2-40B4-BE49-F238E27FC236}">
                <a16:creationId xmlns:a16="http://schemas.microsoft.com/office/drawing/2014/main" id="{753CEA9B-970A-4B01-9A61-1F95D573C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257460" y="1625133"/>
            <a:ext cx="5624849" cy="34278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5251E7-768E-49A4-8457-BA1D2651C39B}"/>
              </a:ext>
            </a:extLst>
          </p:cNvPr>
          <p:cNvSpPr txBox="1"/>
          <p:nvPr/>
        </p:nvSpPr>
        <p:spPr>
          <a:xfrm>
            <a:off x="4010178" y="5002034"/>
            <a:ext cx="4576762" cy="461665"/>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New World, New Jerusalem</a:t>
            </a:r>
            <a:endParaRPr lang="en-US" sz="2400" dirty="0"/>
          </a:p>
        </p:txBody>
      </p:sp>
    </p:spTree>
    <p:extLst>
      <p:ext uri="{BB962C8B-B14F-4D97-AF65-F5344CB8AC3E}">
        <p14:creationId xmlns:p14="http://schemas.microsoft.com/office/powerpoint/2010/main" val="31095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328612" y="1247775"/>
            <a:ext cx="8486775" cy="3970318"/>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Genesis 2:8-10</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8 </a:t>
            </a:r>
            <a:r>
              <a:rPr lang="en-US" sz="2800" i="0" dirty="0">
                <a:solidFill>
                  <a:schemeClr val="bg1"/>
                </a:solidFill>
                <a:effectLst/>
                <a:latin typeface="Times New Roman" panose="02020603050405020304" pitchFamily="18" charset="0"/>
                <a:cs typeface="Times New Roman" panose="02020603050405020304" pitchFamily="18" charset="0"/>
              </a:rPr>
              <a:t>And the </a:t>
            </a:r>
            <a:r>
              <a:rPr lang="en-US" sz="2800" i="0" cap="small" dirty="0">
                <a:solidFill>
                  <a:schemeClr val="bg1"/>
                </a:solidFill>
                <a:effectLst/>
                <a:latin typeface="Times New Roman" panose="02020603050405020304" pitchFamily="18" charset="0"/>
                <a:cs typeface="Times New Roman" panose="02020603050405020304" pitchFamily="18" charset="0"/>
              </a:rPr>
              <a:t>Lord</a:t>
            </a:r>
            <a:r>
              <a:rPr lang="en-US" sz="2800" i="0" dirty="0">
                <a:solidFill>
                  <a:schemeClr val="bg1"/>
                </a:solidFill>
                <a:effectLst/>
                <a:latin typeface="Times New Roman" panose="02020603050405020304" pitchFamily="18" charset="0"/>
                <a:cs typeface="Times New Roman" panose="02020603050405020304" pitchFamily="18" charset="0"/>
              </a:rPr>
              <a:t> God planted a garden in Eden, in the east, and there he put the man whom he had formed. </a:t>
            </a:r>
            <a:r>
              <a:rPr lang="en-US" sz="2800" i="0" baseline="30000" dirty="0">
                <a:solidFill>
                  <a:schemeClr val="bg1"/>
                </a:solidFill>
                <a:effectLst/>
                <a:latin typeface="Times New Roman" panose="02020603050405020304" pitchFamily="18" charset="0"/>
                <a:cs typeface="Times New Roman" panose="02020603050405020304" pitchFamily="18" charset="0"/>
              </a:rPr>
              <a:t>9 </a:t>
            </a:r>
            <a:r>
              <a:rPr lang="en-US" sz="2800" i="0" dirty="0">
                <a:solidFill>
                  <a:schemeClr val="bg1"/>
                </a:solidFill>
                <a:effectLst/>
                <a:latin typeface="Times New Roman" panose="02020603050405020304" pitchFamily="18" charset="0"/>
                <a:cs typeface="Times New Roman" panose="02020603050405020304" pitchFamily="18" charset="0"/>
              </a:rPr>
              <a:t>And out of the ground the </a:t>
            </a:r>
            <a:r>
              <a:rPr lang="en-US" sz="2800" i="0" cap="small" dirty="0">
                <a:solidFill>
                  <a:schemeClr val="bg1"/>
                </a:solidFill>
                <a:effectLst/>
                <a:latin typeface="Times New Roman" panose="02020603050405020304" pitchFamily="18" charset="0"/>
                <a:cs typeface="Times New Roman" panose="02020603050405020304" pitchFamily="18" charset="0"/>
              </a:rPr>
              <a:t>Lord</a:t>
            </a:r>
            <a:r>
              <a:rPr lang="en-US" sz="2800" i="0" dirty="0">
                <a:solidFill>
                  <a:schemeClr val="bg1"/>
                </a:solidFill>
                <a:effectLst/>
                <a:latin typeface="Times New Roman" panose="02020603050405020304" pitchFamily="18" charset="0"/>
                <a:cs typeface="Times New Roman" panose="02020603050405020304" pitchFamily="18" charset="0"/>
              </a:rPr>
              <a:t> God made to spring up every tree that is pleasant to the sight and good for food. The tree of life was in the midst of the garden, and the tree of the knowledge of good and evil.</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10 </a:t>
            </a:r>
            <a:r>
              <a:rPr lang="en-US" sz="2800" i="0" dirty="0">
                <a:solidFill>
                  <a:schemeClr val="bg1"/>
                </a:solidFill>
                <a:effectLst/>
                <a:latin typeface="Times New Roman" panose="02020603050405020304" pitchFamily="18" charset="0"/>
                <a:cs typeface="Times New Roman" panose="02020603050405020304" pitchFamily="18" charset="0"/>
              </a:rPr>
              <a:t>A river flowed out of Eden to water the garden, and there it divided and became four rivers. </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1" name="TextBox 10">
            <a:extLst>
              <a:ext uri="{FF2B5EF4-FFF2-40B4-BE49-F238E27FC236}">
                <a16:creationId xmlns:a16="http://schemas.microsoft.com/office/drawing/2014/main" id="{D16D343C-6B83-43C4-9D20-1B43C6F63718}"/>
              </a:ext>
            </a:extLst>
          </p:cNvPr>
          <p:cNvSpPr txBox="1"/>
          <p:nvPr/>
        </p:nvSpPr>
        <p:spPr>
          <a:xfrm>
            <a:off x="615902" y="3398593"/>
            <a:ext cx="6423072" cy="522259"/>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Keep the Charge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 18-19)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409446F-FA76-4750-8119-7019BD137BC3}"/>
              </a:ext>
            </a:extLst>
          </p:cNvPr>
          <p:cNvSpPr txBox="1"/>
          <p:nvPr/>
        </p:nvSpPr>
        <p:spPr>
          <a:xfrm>
            <a:off x="615902"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Tree>
    <p:extLst>
      <p:ext uri="{BB962C8B-B14F-4D97-AF65-F5344CB8AC3E}">
        <p14:creationId xmlns:p14="http://schemas.microsoft.com/office/powerpoint/2010/main" val="29487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Pin on Canvas">
            <a:extLst>
              <a:ext uri="{FF2B5EF4-FFF2-40B4-BE49-F238E27FC236}">
                <a16:creationId xmlns:a16="http://schemas.microsoft.com/office/drawing/2014/main" id="{74A7A7BC-BB9E-49D1-9E16-C7589CAB6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4" r="2"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5CF20E-0908-4C9F-BC35-5CA0DD5E747C}"/>
              </a:ext>
            </a:extLst>
          </p:cNvPr>
          <p:cNvSpPr txBox="1"/>
          <p:nvPr/>
        </p:nvSpPr>
        <p:spPr>
          <a:xfrm>
            <a:off x="771523" y="1079979"/>
            <a:ext cx="7296150"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Keep these words and be prepared (6-7)</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B2948B-7355-4D3F-B9A1-9C37F17E8D7D}"/>
              </a:ext>
            </a:extLst>
          </p:cNvPr>
          <p:cNvSpPr txBox="1"/>
          <p:nvPr/>
        </p:nvSpPr>
        <p:spPr>
          <a:xfrm>
            <a:off x="771523" y="1828094"/>
            <a:ext cx="7296150" cy="530017"/>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Segoe UI" panose="020B0502040204020203" pitchFamily="34" charset="0"/>
                <a:ea typeface="Times New Roman" panose="02020603050405020304" pitchFamily="18" charset="0"/>
                <a:cs typeface="Times New Roman" panose="02020603050405020304" pitchFamily="18" charset="0"/>
              </a:rPr>
              <a:t>Retain focus on God (8-9)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847A4E-2BE8-4CB1-B751-9F576746C011}"/>
              </a:ext>
            </a:extLst>
          </p:cNvPr>
          <p:cNvSpPr txBox="1"/>
          <p:nvPr/>
        </p:nvSpPr>
        <p:spPr>
          <a:xfrm>
            <a:off x="771522" y="2586340"/>
            <a:ext cx="7296151"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Proclaim prophetic words urgently (10-16)</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E30553-D158-49A9-9553-375583844ADD}"/>
              </a:ext>
            </a:extLst>
          </p:cNvPr>
          <p:cNvSpPr txBox="1"/>
          <p:nvPr/>
        </p:nvSpPr>
        <p:spPr>
          <a:xfrm>
            <a:off x="771523" y="3313048"/>
            <a:ext cx="7296152"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Proclaim prophetic words truthfully (18-19)</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8474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2" name="TextBox 11">
            <a:extLst>
              <a:ext uri="{FF2B5EF4-FFF2-40B4-BE49-F238E27FC236}">
                <a16:creationId xmlns:a16="http://schemas.microsoft.com/office/drawing/2014/main" id="{DC807F0D-E3E0-4400-A153-8C598F912698}"/>
              </a:ext>
            </a:extLst>
          </p:cNvPr>
          <p:cNvSpPr txBox="1"/>
          <p:nvPr/>
        </p:nvSpPr>
        <p:spPr>
          <a:xfrm>
            <a:off x="615901" y="4027423"/>
            <a:ext cx="6423072" cy="983283"/>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PRAY: Call for Jesus to Come Back Now</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(vs. 17, 20-21)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0696A3-D73E-40FF-BDED-2B6157F4B45B}"/>
              </a:ext>
            </a:extLst>
          </p:cNvPr>
          <p:cNvSpPr txBox="1"/>
          <p:nvPr/>
        </p:nvSpPr>
        <p:spPr>
          <a:xfrm>
            <a:off x="615902"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
        <p:nvSpPr>
          <p:cNvPr id="15" name="TextBox 14">
            <a:extLst>
              <a:ext uri="{FF2B5EF4-FFF2-40B4-BE49-F238E27FC236}">
                <a16:creationId xmlns:a16="http://schemas.microsoft.com/office/drawing/2014/main" id="{D90FDD88-095A-4663-B2FD-45B32CACBAF7}"/>
              </a:ext>
            </a:extLst>
          </p:cNvPr>
          <p:cNvSpPr txBox="1"/>
          <p:nvPr/>
        </p:nvSpPr>
        <p:spPr>
          <a:xfrm>
            <a:off x="615902" y="3398593"/>
            <a:ext cx="6423072" cy="522259"/>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Keep the Charge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 18-19)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4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351</Words>
  <Application>Microsoft Macintosh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Avenir Next LT Pro</vt:lpstr>
      <vt:lpstr>Calibri</vt:lpstr>
      <vt:lpstr>Calibri Light</vt:lpstr>
      <vt:lpstr>Segoe UI</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3</cp:revision>
  <dcterms:created xsi:type="dcterms:W3CDTF">2020-12-23T06:04:19Z</dcterms:created>
  <dcterms:modified xsi:type="dcterms:W3CDTF">2020-12-27T01:14:10Z</dcterms:modified>
</cp:coreProperties>
</file>