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6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4" r:id="rId2"/>
    <p:sldMasterId id="2147483698" r:id="rId3"/>
    <p:sldMasterId id="2147483711" r:id="rId4"/>
    <p:sldMasterId id="2147483738" r:id="rId5"/>
    <p:sldMasterId id="2147483750" r:id="rId6"/>
    <p:sldMasterId id="2147483753" r:id="rId7"/>
  </p:sldMasterIdLst>
  <p:notesMasterIdLst>
    <p:notesMasterId r:id="rId78"/>
  </p:notesMasterIdLst>
  <p:sldIdLst>
    <p:sldId id="435" r:id="rId8"/>
    <p:sldId id="432" r:id="rId9"/>
    <p:sldId id="471" r:id="rId10"/>
    <p:sldId id="479" r:id="rId11"/>
    <p:sldId id="472" r:id="rId12"/>
    <p:sldId id="462" r:id="rId13"/>
    <p:sldId id="259" r:id="rId14"/>
    <p:sldId id="464" r:id="rId15"/>
    <p:sldId id="463" r:id="rId16"/>
    <p:sldId id="469" r:id="rId17"/>
    <p:sldId id="465" r:id="rId18"/>
    <p:sldId id="467" r:id="rId19"/>
    <p:sldId id="434" r:id="rId20"/>
    <p:sldId id="445" r:id="rId21"/>
    <p:sldId id="450" r:id="rId22"/>
    <p:sldId id="485" r:id="rId23"/>
    <p:sldId id="481" r:id="rId24"/>
    <p:sldId id="428" r:id="rId25"/>
    <p:sldId id="486" r:id="rId26"/>
    <p:sldId id="487" r:id="rId27"/>
    <p:sldId id="488" r:id="rId28"/>
    <p:sldId id="489" r:id="rId29"/>
    <p:sldId id="484" r:id="rId30"/>
    <p:sldId id="405" r:id="rId31"/>
    <p:sldId id="414" r:id="rId32"/>
    <p:sldId id="495" r:id="rId33"/>
    <p:sldId id="315" r:id="rId34"/>
    <p:sldId id="491" r:id="rId35"/>
    <p:sldId id="496" r:id="rId36"/>
    <p:sldId id="412" r:id="rId37"/>
    <p:sldId id="498" r:id="rId38"/>
    <p:sldId id="497" r:id="rId39"/>
    <p:sldId id="427" r:id="rId40"/>
    <p:sldId id="429" r:id="rId41"/>
    <p:sldId id="507" r:id="rId42"/>
    <p:sldId id="508" r:id="rId43"/>
    <p:sldId id="494" r:id="rId44"/>
    <p:sldId id="506" r:id="rId45"/>
    <p:sldId id="453" r:id="rId46"/>
    <p:sldId id="505" r:id="rId47"/>
    <p:sldId id="509" r:id="rId48"/>
    <p:sldId id="510" r:id="rId49"/>
    <p:sldId id="512" r:id="rId50"/>
    <p:sldId id="513" r:id="rId51"/>
    <p:sldId id="514" r:id="rId52"/>
    <p:sldId id="515" r:id="rId53"/>
    <p:sldId id="516" r:id="rId54"/>
    <p:sldId id="423" r:id="rId55"/>
    <p:sldId id="504" r:id="rId56"/>
    <p:sldId id="424" r:id="rId57"/>
    <p:sldId id="517" r:id="rId58"/>
    <p:sldId id="503" r:id="rId59"/>
    <p:sldId id="518" r:id="rId60"/>
    <p:sldId id="519" r:id="rId61"/>
    <p:sldId id="520" r:id="rId62"/>
    <p:sldId id="501" r:id="rId63"/>
    <p:sldId id="521" r:id="rId64"/>
    <p:sldId id="417" r:id="rId65"/>
    <p:sldId id="500" r:id="rId66"/>
    <p:sldId id="522" r:id="rId67"/>
    <p:sldId id="480" r:id="rId68"/>
    <p:sldId id="524" r:id="rId69"/>
    <p:sldId id="476" r:id="rId70"/>
    <p:sldId id="525" r:id="rId71"/>
    <p:sldId id="401" r:id="rId72"/>
    <p:sldId id="502" r:id="rId73"/>
    <p:sldId id="477" r:id="rId74"/>
    <p:sldId id="431" r:id="rId75"/>
    <p:sldId id="268" r:id="rId76"/>
    <p:sldId id="345" r:id="rId7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86" autoAdjust="0"/>
    <p:restoredTop sz="94775" autoAdjust="0"/>
  </p:normalViewPr>
  <p:slideViewPr>
    <p:cSldViewPr snapToGrid="0" snapToObjects="1">
      <p:cViewPr varScale="1">
        <p:scale>
          <a:sx n="104" d="100"/>
          <a:sy n="104" d="100"/>
        </p:scale>
        <p:origin x="-1312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68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63" Type="http://schemas.openxmlformats.org/officeDocument/2006/relationships/slide" Target="slides/slide56.xml"/><Relationship Id="rId64" Type="http://schemas.openxmlformats.org/officeDocument/2006/relationships/slide" Target="slides/slide57.xml"/><Relationship Id="rId65" Type="http://schemas.openxmlformats.org/officeDocument/2006/relationships/slide" Target="slides/slide58.xml"/><Relationship Id="rId66" Type="http://schemas.openxmlformats.org/officeDocument/2006/relationships/slide" Target="slides/slide59.xml"/><Relationship Id="rId67" Type="http://schemas.openxmlformats.org/officeDocument/2006/relationships/slide" Target="slides/slide60.xml"/><Relationship Id="rId68" Type="http://schemas.openxmlformats.org/officeDocument/2006/relationships/slide" Target="slides/slide61.xml"/><Relationship Id="rId69" Type="http://schemas.openxmlformats.org/officeDocument/2006/relationships/slide" Target="slides/slide62.xml"/><Relationship Id="rId50" Type="http://schemas.openxmlformats.org/officeDocument/2006/relationships/slide" Target="slides/slide43.xml"/><Relationship Id="rId51" Type="http://schemas.openxmlformats.org/officeDocument/2006/relationships/slide" Target="slides/slide44.xml"/><Relationship Id="rId52" Type="http://schemas.openxmlformats.org/officeDocument/2006/relationships/slide" Target="slides/slide45.xml"/><Relationship Id="rId53" Type="http://schemas.openxmlformats.org/officeDocument/2006/relationships/slide" Target="slides/slide46.xml"/><Relationship Id="rId54" Type="http://schemas.openxmlformats.org/officeDocument/2006/relationships/slide" Target="slides/slide47.xml"/><Relationship Id="rId55" Type="http://schemas.openxmlformats.org/officeDocument/2006/relationships/slide" Target="slides/slide48.xml"/><Relationship Id="rId56" Type="http://schemas.openxmlformats.org/officeDocument/2006/relationships/slide" Target="slides/slide49.xml"/><Relationship Id="rId57" Type="http://schemas.openxmlformats.org/officeDocument/2006/relationships/slide" Target="slides/slide50.xml"/><Relationship Id="rId58" Type="http://schemas.openxmlformats.org/officeDocument/2006/relationships/slide" Target="slides/slide51.xml"/><Relationship Id="rId59" Type="http://schemas.openxmlformats.org/officeDocument/2006/relationships/slide" Target="slides/slide5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Relationship Id="rId48" Type="http://schemas.openxmlformats.org/officeDocument/2006/relationships/slide" Target="slides/slide41.xml"/><Relationship Id="rId49" Type="http://schemas.openxmlformats.org/officeDocument/2006/relationships/slide" Target="slides/slide42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80" Type="http://schemas.openxmlformats.org/officeDocument/2006/relationships/presProps" Target="presProps.xml"/><Relationship Id="rId81" Type="http://schemas.openxmlformats.org/officeDocument/2006/relationships/viewProps" Target="viewProps.xml"/><Relationship Id="rId82" Type="http://schemas.openxmlformats.org/officeDocument/2006/relationships/theme" Target="theme/theme1.xml"/><Relationship Id="rId83" Type="http://schemas.openxmlformats.org/officeDocument/2006/relationships/tableStyles" Target="tableStyles.xml"/><Relationship Id="rId70" Type="http://schemas.openxmlformats.org/officeDocument/2006/relationships/slide" Target="slides/slide63.xml"/><Relationship Id="rId71" Type="http://schemas.openxmlformats.org/officeDocument/2006/relationships/slide" Target="slides/slide64.xml"/><Relationship Id="rId72" Type="http://schemas.openxmlformats.org/officeDocument/2006/relationships/slide" Target="slides/slide65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73" Type="http://schemas.openxmlformats.org/officeDocument/2006/relationships/slide" Target="slides/slide66.xml"/><Relationship Id="rId74" Type="http://schemas.openxmlformats.org/officeDocument/2006/relationships/slide" Target="slides/slide67.xml"/><Relationship Id="rId75" Type="http://schemas.openxmlformats.org/officeDocument/2006/relationships/slide" Target="slides/slide68.xml"/><Relationship Id="rId76" Type="http://schemas.openxmlformats.org/officeDocument/2006/relationships/slide" Target="slides/slide69.xml"/><Relationship Id="rId77" Type="http://schemas.openxmlformats.org/officeDocument/2006/relationships/slide" Target="slides/slide70.xml"/><Relationship Id="rId78" Type="http://schemas.openxmlformats.org/officeDocument/2006/relationships/notesMaster" Target="notesMasters/notesMaster1.xml"/><Relationship Id="rId79" Type="http://schemas.openxmlformats.org/officeDocument/2006/relationships/printerSettings" Target="printerSettings/printerSettings1.bin"/><Relationship Id="rId60" Type="http://schemas.openxmlformats.org/officeDocument/2006/relationships/slide" Target="slides/slide53.xml"/><Relationship Id="rId61" Type="http://schemas.openxmlformats.org/officeDocument/2006/relationships/slide" Target="slides/slide54.xml"/><Relationship Id="rId62" Type="http://schemas.openxmlformats.org/officeDocument/2006/relationships/slide" Target="slides/slide55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86954C-3F1B-4540-90E1-8E4409030271}" type="datetimeFigureOut">
              <a:rPr lang="en-US" smtClean="0"/>
              <a:t>16/1/17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79FDE9-4B2D-884B-BE4B-021913485B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7425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5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5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5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5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5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5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_rels/notesSlide5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6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8.xml"/></Relationships>
</file>

<file path=ppt/notesSlides/_rels/notesSlide6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0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4A28C9AB-5814-BA4F-84A6-C6DECF72119E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1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56322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6323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63B0874B-D723-4F44-B2DB-AF30269199E9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12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95234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5235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FD8A41DB-3C36-6449-9373-1EA56DABCFD1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13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16281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281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63B0874B-D723-4F44-B2DB-AF30269199E9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14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95234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5235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63B0874B-D723-4F44-B2DB-AF30269199E9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15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95234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5235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63B0874B-D723-4F44-B2DB-AF30269199E9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16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95234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5235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63B0874B-D723-4F44-B2DB-AF30269199E9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17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95234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5235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63B0874B-D723-4F44-B2DB-AF30269199E9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18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95234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5235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C287EAD0-E5BF-214B-A921-D0A237D8D092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19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10137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137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63B0874B-D723-4F44-B2DB-AF30269199E9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20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95234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5235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dirty="0" smtClean="0"/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</a:t>
            </a:r>
            <a:r>
              <a:rPr lang="uk-U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been studying Jesus in his famous Sermon on the Mount where he had just finished telling the crowd to love their enemies</a:t>
            </a:r>
            <a:r>
              <a:rPr lang="en-SG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dirty="0" smtClean="0"/>
              <a:t>•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That ended chapter 5 where he kept saying,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You have heard that it was said…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when he compared the Pharisee view of external righteousness with the genuine, internal purity God requires. In Matthew 5 Jesus speaks critically of the teaching of the Pharisees.</a:t>
            </a:r>
            <a:r>
              <a:rPr lang="en-SG" dirty="0" smtClean="0">
                <a:effectLst/>
              </a:rPr>
              <a:t> </a:t>
            </a:r>
          </a:p>
          <a:p>
            <a:r>
              <a:rPr lang="en-SG" dirty="0" smtClean="0">
                <a:effectLst/>
              </a:rPr>
              <a:t>•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Matthew 6 Jesus begins to talk not about the 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proverbs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the Pharisees but about their 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practice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—not their 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doctrine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but their 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deeds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r>
              <a:rPr lang="en-SG" dirty="0" smtClean="0">
                <a:effectLst/>
              </a:rPr>
              <a:t> </a:t>
            </a:r>
            <a:endParaRPr lang="en-US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63B0874B-D723-4F44-B2DB-AF30269199E9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21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95234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5235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dirty="0" smtClean="0"/>
          </a:p>
          <a:p>
            <a:r>
              <a:rPr lang="en-US" dirty="0" smtClean="0"/>
              <a:t>Jesus warned us not to show off our good deeds (6:1a).</a:t>
            </a:r>
          </a:p>
          <a:p>
            <a:r>
              <a:rPr lang="en-US" dirty="0" smtClean="0"/>
              <a:t>What kinds of good deeds for show does Jesus mean in verse 1? </a:t>
            </a:r>
          </a:p>
          <a:p>
            <a:r>
              <a:rPr lang="en-US" dirty="0" smtClean="0"/>
              <a:t>The following verses warn against public show in almsgiving, prayer, fasting, investing, faith and humility!</a:t>
            </a:r>
          </a:p>
          <a:p>
            <a:r>
              <a:rPr lang="en-US" dirty="0" smtClean="0"/>
              <a:t>Each of these actions is actually a good practice. However, if we do it for men rather than for God, we are rewarded on earth rather than in heaven!</a:t>
            </a:r>
          </a:p>
          <a:p>
            <a:r>
              <a:rPr lang="en-US" dirty="0" smtClean="0"/>
              <a:t>These </a:t>
            </a:r>
            <a:r>
              <a:rPr lang="ru-RU" dirty="0" smtClean="0"/>
              <a:t>"</a:t>
            </a:r>
            <a:r>
              <a:rPr lang="en-US" dirty="0" smtClean="0"/>
              <a:t>acts of righteousness</a:t>
            </a:r>
            <a:r>
              <a:rPr lang="ru-RU" dirty="0" smtClean="0"/>
              <a:t>"</a:t>
            </a:r>
            <a:r>
              <a:rPr lang="en-US" dirty="0" smtClean="0"/>
              <a:t> are vertical, not horizontal. </a:t>
            </a:r>
            <a:r>
              <a:rPr lang="ru-RU" dirty="0" smtClean="0"/>
              <a:t>"</a:t>
            </a:r>
            <a:r>
              <a:rPr lang="en-US" dirty="0" smtClean="0"/>
              <a:t>Righteousness is not primarily a matter between a person and others, but between a person and God. So one</a:t>
            </a:r>
            <a:r>
              <a:rPr lang="uk-UA" dirty="0" smtClean="0"/>
              <a:t>'</a:t>
            </a:r>
            <a:r>
              <a:rPr lang="en-US" dirty="0" smtClean="0"/>
              <a:t>s acts should not be demonstrated before others for then his reward should come from them (vv. 1-2)</a:t>
            </a:r>
            <a:r>
              <a:rPr lang="ru-RU" dirty="0" smtClean="0"/>
              <a:t>"</a:t>
            </a:r>
            <a:r>
              <a:rPr lang="en-US" dirty="0" smtClean="0"/>
              <a:t> (BKC, emphasis his).</a:t>
            </a:r>
          </a:p>
          <a:p>
            <a:r>
              <a:rPr lang="en-US" dirty="0" smtClean="0"/>
              <a:t>How far into the chapter does this warning not to please men apply (1)?</a:t>
            </a:r>
          </a:p>
          <a:p>
            <a:r>
              <a:rPr lang="en-US" dirty="0" smtClean="0"/>
              <a:t>It goes at least to 7:12 to address many issues that we face today that we are tempted to do for human show.</a:t>
            </a:r>
          </a:p>
          <a:p>
            <a:r>
              <a:rPr lang="en-US" dirty="0" smtClean="0"/>
              <a:t>So 6:1 is really a guide for the next several sections—basically ask yourself not what you do but why you do it!</a:t>
            </a:r>
          </a:p>
          <a:p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FD8A41DB-3C36-6449-9373-1EA56DABCFD1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2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16281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281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63B0874B-D723-4F44-B2DB-AF30269199E9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22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95234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5235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dirty="0" smtClean="0"/>
          </a:p>
          <a:p>
            <a:r>
              <a:rPr lang="en-US" dirty="0" smtClean="0"/>
              <a:t>The way not to give to the needy is by showing off (6:2a).</a:t>
            </a:r>
          </a:p>
          <a:p>
            <a:r>
              <a:rPr lang="en-US" dirty="0" smtClean="0"/>
              <a:t>The religious teachers of Jesus</a:t>
            </a:r>
            <a:r>
              <a:rPr lang="uk-UA" dirty="0" smtClean="0"/>
              <a:t>'</a:t>
            </a:r>
            <a:r>
              <a:rPr lang="en-US" dirty="0" smtClean="0"/>
              <a:t> day were prosperity teachers. </a:t>
            </a:r>
          </a:p>
          <a:p>
            <a:r>
              <a:rPr lang="en-US" dirty="0" smtClean="0"/>
              <a:t>The Pharisees were rich and gave credit to their piety before God. </a:t>
            </a:r>
          </a:p>
          <a:p>
            <a:r>
              <a:rPr lang="en-US" dirty="0" smtClean="0"/>
              <a:t>As such, they frowned upon the poor as they saw them as less godly and therefore judged with poverty. What a heartless and erroneous theology!</a:t>
            </a:r>
          </a:p>
          <a:p>
            <a:endParaRPr lang="en-US"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63B0874B-D723-4F44-B2DB-AF30269199E9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23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95234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5235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C287EAD0-E5BF-214B-A921-D0A237D8D092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24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10137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137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C287EAD0-E5BF-214B-A921-D0A237D8D092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25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10137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137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63B0874B-D723-4F44-B2DB-AF30269199E9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26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95234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5235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FD8A41DB-3C36-6449-9373-1EA56DABCFD1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27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16281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281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63B0874B-D723-4F44-B2DB-AF30269199E9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28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95234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5235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6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fld id="{F44E98F9-9527-C548-942B-1BD17142D70C}" type="slidenum">
              <a:rPr lang="en-US" sz="1200">
                <a:solidFill>
                  <a:prstClr val="black"/>
                </a:solidFill>
                <a:latin typeface="Arial" charset="0"/>
              </a:rPr>
              <a:pPr/>
              <a:t>29</a:t>
            </a:fld>
            <a:endParaRPr lang="en-US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370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06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ru-RU" dirty="0" smtClean="0">
                <a:latin typeface="Arial" charset="0"/>
                <a:ea typeface="ＭＳ Ｐゴシック" charset="0"/>
                <a:cs typeface="ＭＳ Ｐゴシック" charset="0"/>
              </a:rPr>
              <a:t>"</a:t>
            </a: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More 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than 70 Buddhist monks joined Abbot Wing Sink in a seven-day chanting marathon in Hong Kong yesterday to appease the souls of more than a million chickens, slaughtered since Monday to rid the territory of the deadly </a:t>
            </a:r>
            <a:r>
              <a:rPr lang="uk-UA" dirty="0" smtClean="0">
                <a:latin typeface="Arial" charset="0"/>
                <a:ea typeface="ＭＳ Ｐゴシック" charset="0"/>
                <a:cs typeface="ＭＳ Ｐゴシック" charset="0"/>
              </a:rPr>
              <a:t>'</a:t>
            </a: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bird flu</a:t>
            </a:r>
            <a:r>
              <a:rPr lang="uk-UA" dirty="0" smtClean="0">
                <a:latin typeface="Arial" charset="0"/>
                <a:ea typeface="ＭＳ Ｐゴシック" charset="0"/>
                <a:cs typeface="ＭＳ Ｐゴシック" charset="0"/>
              </a:rPr>
              <a:t>'</a:t>
            </a: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virus.  The Abbot entreated more than one million Buddhists in Hong Kong to join in the prayers</a:t>
            </a: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.</a:t>
            </a:r>
            <a:r>
              <a:rPr lang="ru-RU" dirty="0" smtClean="0">
                <a:latin typeface="Arial" charset="0"/>
                <a:ea typeface="ＭＳ Ｐゴシック" charset="0"/>
                <a:cs typeface="ＭＳ Ｐゴシック" charset="0"/>
              </a:rPr>
              <a:t>"</a:t>
            </a: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—Reuters picture, </a:t>
            </a:r>
            <a:r>
              <a:rPr lang="en-US" i="1" dirty="0">
                <a:latin typeface="Arial" charset="0"/>
                <a:ea typeface="ＭＳ Ｐゴシック" charset="0"/>
                <a:cs typeface="ＭＳ Ｐゴシック" charset="0"/>
              </a:rPr>
              <a:t>The Straits Times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, Thursday, January 1, 1998</a:t>
            </a: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63B0874B-D723-4F44-B2DB-AF30269199E9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30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95234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5235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63B0874B-D723-4F44-B2DB-AF30269199E9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31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95234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5235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C287EAD0-E5BF-214B-A921-D0A237D8D092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4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10137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137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63B0874B-D723-4F44-B2DB-AF30269199E9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32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95234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5235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C287EAD0-E5BF-214B-A921-D0A237D8D092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33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10137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137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63B0874B-D723-4F44-B2DB-AF30269199E9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34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95234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5235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63B0874B-D723-4F44-B2DB-AF30269199E9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35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95234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5235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63B0874B-D723-4F44-B2DB-AF30269199E9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36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95234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5235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C287EAD0-E5BF-214B-A921-D0A237D8D092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37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10137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137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63B0874B-D723-4F44-B2DB-AF30269199E9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38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95234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5235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C287EAD0-E5BF-214B-A921-D0A237D8D092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39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10137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137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63B0874B-D723-4F44-B2DB-AF30269199E9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40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95234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5235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04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5A967FE5-9DFD-0F4B-98F8-52D9E59C2C6D}" type="slidenum">
              <a:rPr lang="en-GB" sz="1200">
                <a:solidFill>
                  <a:prstClr val="white"/>
                </a:solidFill>
              </a:rPr>
              <a:pPr/>
              <a:t>43</a:t>
            </a:fld>
            <a:endParaRPr lang="en-GB" sz="1200">
              <a:solidFill>
                <a:prstClr val="white"/>
              </a:solidFill>
            </a:endParaRPr>
          </a:p>
        </p:txBody>
      </p:sp>
      <p:sp>
        <p:nvSpPr>
          <p:cNvPr id="830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04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63B0874B-D723-4F44-B2DB-AF30269199E9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6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95234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5235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306" name="Rectangle 3"/>
          <p:cNvSpPr>
            <a:spLocks noGrp="1" noChangeArrowheads="1"/>
          </p:cNvSpPr>
          <p:nvPr>
            <p:ph type="dt" sz="quarter" idx="1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solidFill>
                  <a:prstClr val="white"/>
                </a:solidFill>
                <a:latin typeface="Calibri"/>
              </a:rPr>
              <a:t>10/06/10</a:t>
            </a:r>
          </a:p>
        </p:txBody>
      </p:sp>
      <p:sp>
        <p:nvSpPr>
          <p:cNvPr id="122573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FED540B7-7692-ED45-8545-11A214A1AFF6}" type="slidenum">
              <a:rPr lang="en-GB" sz="1200">
                <a:solidFill>
                  <a:srgbClr val="FFFFFF"/>
                </a:solidFill>
              </a:rPr>
              <a:pPr/>
              <a:t>45</a:t>
            </a:fld>
            <a:endParaRPr lang="en-GB" sz="1200">
              <a:solidFill>
                <a:srgbClr val="FFFFFF"/>
              </a:solidFill>
            </a:endParaRPr>
          </a:p>
        </p:txBody>
      </p:sp>
      <p:sp>
        <p:nvSpPr>
          <p:cNvPr id="1225732" name="Text Box 1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 defTabSz="449263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defTabSz="449263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defTabSz="449263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defTabSz="449263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defTabSz="449263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Calibri" charset="0"/>
              <a:buNone/>
            </a:pPr>
            <a:fld id="{5336576B-7543-8F4F-A2CB-AFF3F058019C}" type="slidenum">
              <a:rPr lang="en-GB" sz="1200">
                <a:solidFill>
                  <a:srgbClr val="000000"/>
                </a:solidFill>
                <a:latin typeface="Calibri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Calibri" charset="0"/>
                <a:buNone/>
              </a:pPr>
              <a:t>45</a:t>
            </a:fld>
            <a:endParaRPr lang="en-GB" sz="1200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1225733" name="Text Box 2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defTabSz="449263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defTabSz="449263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defTabSz="449263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defTabSz="449263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defTabSz="449263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buNone/>
            </a:pPr>
            <a:endParaRPr lang="en-US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225734" name="Rectangle 3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6400" cy="4124325"/>
          </a:xfrm>
          <a:solidFill>
            <a:srgbClr val="FFFFFF"/>
          </a:solidFill>
          <a:ln w="9360"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306" name="Rectangle 3"/>
          <p:cNvSpPr>
            <a:spLocks noGrp="1" noChangeArrowheads="1"/>
          </p:cNvSpPr>
          <p:nvPr>
            <p:ph type="dt" sz="quarter" idx="1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solidFill>
                  <a:prstClr val="white"/>
                </a:solidFill>
                <a:latin typeface="Calibri"/>
              </a:rPr>
              <a:t>10/06/10</a:t>
            </a:r>
          </a:p>
        </p:txBody>
      </p:sp>
      <p:sp>
        <p:nvSpPr>
          <p:cNvPr id="122573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FED540B7-7692-ED45-8545-11A214A1AFF6}" type="slidenum">
              <a:rPr lang="en-GB" sz="1200">
                <a:solidFill>
                  <a:srgbClr val="FFFFFF"/>
                </a:solidFill>
              </a:rPr>
              <a:pPr/>
              <a:t>46</a:t>
            </a:fld>
            <a:endParaRPr lang="en-GB" sz="1200">
              <a:solidFill>
                <a:srgbClr val="FFFFFF"/>
              </a:solidFill>
            </a:endParaRPr>
          </a:p>
        </p:txBody>
      </p:sp>
      <p:sp>
        <p:nvSpPr>
          <p:cNvPr id="1225732" name="Text Box 1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 defTabSz="449263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defTabSz="449263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defTabSz="449263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defTabSz="449263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defTabSz="449263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Calibri" charset="0"/>
              <a:buNone/>
            </a:pPr>
            <a:fld id="{5336576B-7543-8F4F-A2CB-AFF3F058019C}" type="slidenum">
              <a:rPr lang="en-GB" sz="1200">
                <a:solidFill>
                  <a:srgbClr val="000000"/>
                </a:solidFill>
                <a:latin typeface="Calibri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Calibri" charset="0"/>
                <a:buNone/>
              </a:pPr>
              <a:t>46</a:t>
            </a:fld>
            <a:endParaRPr lang="en-GB" sz="1200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1225733" name="Text Box 2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defTabSz="449263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defTabSz="449263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defTabSz="449263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defTabSz="449263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defTabSz="449263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buNone/>
            </a:pPr>
            <a:endParaRPr lang="en-US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225734" name="Rectangle 3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6400" cy="4124325"/>
          </a:xfrm>
          <a:solidFill>
            <a:srgbClr val="FFFFFF"/>
          </a:solidFill>
          <a:ln w="9360"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306" name="Rectangle 3"/>
          <p:cNvSpPr>
            <a:spLocks noGrp="1" noChangeArrowheads="1"/>
          </p:cNvSpPr>
          <p:nvPr>
            <p:ph type="dt" sz="quarter" idx="1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solidFill>
                  <a:prstClr val="white"/>
                </a:solidFill>
                <a:latin typeface="Calibri"/>
              </a:rPr>
              <a:t>10/06/10</a:t>
            </a:r>
          </a:p>
        </p:txBody>
      </p:sp>
      <p:sp>
        <p:nvSpPr>
          <p:cNvPr id="122573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FED540B7-7692-ED45-8545-11A214A1AFF6}" type="slidenum">
              <a:rPr lang="en-GB" sz="1200">
                <a:solidFill>
                  <a:srgbClr val="FFFFFF"/>
                </a:solidFill>
              </a:rPr>
              <a:pPr/>
              <a:t>47</a:t>
            </a:fld>
            <a:endParaRPr lang="en-GB" sz="1200">
              <a:solidFill>
                <a:srgbClr val="FFFFFF"/>
              </a:solidFill>
            </a:endParaRPr>
          </a:p>
        </p:txBody>
      </p:sp>
      <p:sp>
        <p:nvSpPr>
          <p:cNvPr id="1225732" name="Text Box 1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 defTabSz="449263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defTabSz="449263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defTabSz="449263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defTabSz="449263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defTabSz="449263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Calibri" charset="0"/>
              <a:buNone/>
            </a:pPr>
            <a:fld id="{5336576B-7543-8F4F-A2CB-AFF3F058019C}" type="slidenum">
              <a:rPr lang="en-GB" sz="1200">
                <a:solidFill>
                  <a:srgbClr val="000000"/>
                </a:solidFill>
                <a:latin typeface="Calibri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Calibri" charset="0"/>
                <a:buNone/>
              </a:pPr>
              <a:t>47</a:t>
            </a:fld>
            <a:endParaRPr lang="en-GB" sz="1200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1225733" name="Text Box 2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defTabSz="449263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defTabSz="449263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defTabSz="449263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defTabSz="449263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defTabSz="449263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buNone/>
            </a:pPr>
            <a:endParaRPr lang="en-US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225734" name="Rectangle 3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6400" cy="4124325"/>
          </a:xfrm>
          <a:solidFill>
            <a:srgbClr val="FFFFFF"/>
          </a:solidFill>
          <a:ln w="9360"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63B0874B-D723-4F44-B2DB-AF30269199E9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48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95234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5235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63B0874B-D723-4F44-B2DB-AF30269199E9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49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95234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5235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63B0874B-D723-4F44-B2DB-AF30269199E9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50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95234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5235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63B0874B-D723-4F44-B2DB-AF30269199E9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51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95234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5235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63B0874B-D723-4F44-B2DB-AF30269199E9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52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95234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5235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63B0874B-D723-4F44-B2DB-AF30269199E9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53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95234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5235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63B0874B-D723-4F44-B2DB-AF30269199E9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54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95234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5235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63B0874B-D723-4F44-B2DB-AF30269199E9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7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95234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5235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63B0874B-D723-4F44-B2DB-AF30269199E9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56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95234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5235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63B0874B-D723-4F44-B2DB-AF30269199E9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57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95234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5235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63B0874B-D723-4F44-B2DB-AF30269199E9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58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95234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5235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63B0874B-D723-4F44-B2DB-AF30269199E9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59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95234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5235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63B0874B-D723-4F44-B2DB-AF30269199E9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60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95234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5235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63B0874B-D723-4F44-B2DB-AF30269199E9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61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95234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5235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63B0874B-D723-4F44-B2DB-AF30269199E9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62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95234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5235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63B0874B-D723-4F44-B2DB-AF30269199E9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64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95234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5235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63B0874B-D723-4F44-B2DB-AF30269199E9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65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95234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5235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63B0874B-D723-4F44-B2DB-AF30269199E9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66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95234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5235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63B0874B-D723-4F44-B2DB-AF30269199E9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8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95234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5235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FD8A41DB-3C36-6449-9373-1EA56DABCFD1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68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16281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281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6A2EDCEA-0CB3-DA48-9F73-F780BAA943B6}" type="slidenum">
              <a:rPr lang="en-US" sz="1200">
                <a:solidFill>
                  <a:srgbClr val="000000"/>
                </a:solidFill>
              </a:rPr>
              <a:pPr eaLnBrk="1" hangingPunct="1"/>
              <a:t>70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0035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63B0874B-D723-4F44-B2DB-AF30269199E9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9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95234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5235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63B0874B-D723-4F44-B2DB-AF30269199E9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10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95234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5235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63B0874B-D723-4F44-B2DB-AF30269199E9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11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95234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5235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D87CB4-A6F5-0740-B5B9-B28E334539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77993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9D741A-F786-5548-9EBD-86A2A7B0A3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53578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D56EDB-A00C-A541-A783-1B1F87027E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8981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C04B50-37E3-C44F-8A3C-E0EECB2AD8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346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C77593-07CE-C543-8177-94D0EF1237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0072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9FA071-274F-134F-B8A4-ECB59C66FB7F}" type="datetimeFigureOut">
              <a:rPr lang="en-US"/>
              <a:pPr>
                <a:defRPr/>
              </a:pPr>
              <a:t>16/1/17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B837AD-DD66-9F45-91B8-BCFC4ED9A7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1213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AB7A0C-F54E-0042-8D1A-8260C1703B6C}" type="datetimeFigureOut">
              <a:rPr lang="en-US"/>
              <a:pPr>
                <a:defRPr/>
              </a:pPr>
              <a:t>16/1/17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8070D6-D8E1-2F49-9792-69C1ED3E24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773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C1A420-698B-0B45-A770-5C1CA44032C9}" type="datetimeFigureOut">
              <a:rPr lang="en-US"/>
              <a:pPr>
                <a:defRPr/>
              </a:pPr>
              <a:t>16/1/17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A1B508-3299-F647-8F28-DAE8E4B9E2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1297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E1E7E4-9561-9141-B402-FFA640D26F86}" type="datetimeFigureOut">
              <a:rPr lang="en-US"/>
              <a:pPr>
                <a:defRPr/>
              </a:pPr>
              <a:t>16/1/17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A24B2C-A3B5-FE4A-AF15-61A06D61C8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2270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5DF6E5-6B02-7249-9F7A-62BA3DC7E0B7}" type="datetimeFigureOut">
              <a:rPr lang="en-US"/>
              <a:pPr>
                <a:defRPr/>
              </a:pPr>
              <a:t>16/1/17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8CAEE4-D004-454D-9C19-C82577E8B2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0814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B1C887-F6AC-1145-8AC1-DA561E8E396E}" type="datetimeFigureOut">
              <a:rPr lang="en-US"/>
              <a:pPr>
                <a:defRPr/>
              </a:pPr>
              <a:t>16/1/17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B66429-F76D-B545-9AE7-40396DABAC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77952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C27992-B5C5-A844-93FB-E7FD2ABFB7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94119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574C78-17EF-8943-A69B-C0F88BA3F6FD}" type="datetimeFigureOut">
              <a:rPr lang="en-US"/>
              <a:pPr>
                <a:defRPr/>
              </a:pPr>
              <a:t>16/1/17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2BABEA-4880-DC46-B3BD-CC947E2744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06039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4672AB-1742-0D44-B887-1A6FA2CFF177}" type="datetimeFigureOut">
              <a:rPr lang="en-US"/>
              <a:pPr>
                <a:defRPr/>
              </a:pPr>
              <a:t>16/1/17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E77336-74DE-8646-B595-05DDE02A564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143848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EA422B-154C-2B46-BF8D-19ED8C9E39F6}" type="datetimeFigureOut">
              <a:rPr lang="en-US"/>
              <a:pPr>
                <a:defRPr/>
              </a:pPr>
              <a:t>16/1/17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80365F-AD2B-834A-9CA4-FCBB18F18A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50772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12E103-5CBA-1249-AC59-7C96F8FA1CD0}" type="datetimeFigureOut">
              <a:rPr lang="en-US"/>
              <a:pPr>
                <a:defRPr/>
              </a:pPr>
              <a:t>16/1/17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3E29FA-FFB6-3E44-AFC1-07B91FD1B0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31078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0A6E65-6AF7-684F-B412-064DEBBAD20A}" type="datetimeFigureOut">
              <a:rPr lang="en-US"/>
              <a:pPr>
                <a:defRPr/>
              </a:pPr>
              <a:t>16/1/17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D6954D-7C48-C74E-A9C9-987608E78D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742905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1422400"/>
            <a:ext cx="9147175" cy="5435600"/>
            <a:chOff x="0" y="896"/>
            <a:chExt cx="5762" cy="3424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>
              <a:off x="20" y="896"/>
              <a:ext cx="5742" cy="3424"/>
              <a:chOff x="20" y="896"/>
              <a:chExt cx="5742" cy="3424"/>
            </a:xfrm>
          </p:grpSpPr>
          <p:sp>
            <p:nvSpPr>
              <p:cNvPr id="142" name="Freeform 4"/>
              <p:cNvSpPr>
                <a:spLocks/>
              </p:cNvSpPr>
              <p:nvPr userDrawn="1"/>
            </p:nvSpPr>
            <p:spPr bwMode="hidden">
              <a:xfrm>
                <a:off x="1399" y="1116"/>
                <a:ext cx="2815" cy="2110"/>
              </a:xfrm>
              <a:custGeom>
                <a:avLst/>
                <a:gdLst>
                  <a:gd name="T0" fmla="*/ 950 w 2815"/>
                  <a:gd name="T1" fmla="*/ 85 h 2110"/>
                  <a:gd name="T2" fmla="*/ 628 w 2815"/>
                  <a:gd name="T3" fmla="*/ 438 h 2110"/>
                  <a:gd name="T4" fmla="*/ 66 w 2815"/>
                  <a:gd name="T5" fmla="*/ 471 h 2110"/>
                  <a:gd name="T6" fmla="*/ 0 w 2815"/>
                  <a:gd name="T7" fmla="*/ 627 h 2110"/>
                  <a:gd name="T8" fmla="*/ 372 w 2815"/>
                  <a:gd name="T9" fmla="*/ 1026 h 2110"/>
                  <a:gd name="T10" fmla="*/ 611 w 2815"/>
                  <a:gd name="T11" fmla="*/ 902 h 2110"/>
                  <a:gd name="T12" fmla="*/ 992 w 2815"/>
                  <a:gd name="T13" fmla="*/ 1085 h 2110"/>
                  <a:gd name="T14" fmla="*/ 1116 w 2815"/>
                  <a:gd name="T15" fmla="*/ 1339 h 2110"/>
                  <a:gd name="T16" fmla="*/ 1083 w 2815"/>
                  <a:gd name="T17" fmla="*/ 1450 h 2110"/>
                  <a:gd name="T18" fmla="*/ 1124 w 2815"/>
                  <a:gd name="T19" fmla="*/ 1659 h 2110"/>
                  <a:gd name="T20" fmla="*/ 1149 w 2815"/>
                  <a:gd name="T21" fmla="*/ 1999 h 2110"/>
                  <a:gd name="T22" fmla="*/ 1463 w 2815"/>
                  <a:gd name="T23" fmla="*/ 2110 h 2110"/>
                  <a:gd name="T24" fmla="*/ 1686 w 2815"/>
                  <a:gd name="T25" fmla="*/ 2025 h 2110"/>
                  <a:gd name="T26" fmla="*/ 1603 w 2815"/>
                  <a:gd name="T27" fmla="*/ 1777 h 2110"/>
                  <a:gd name="T28" fmla="*/ 1991 w 2815"/>
                  <a:gd name="T29" fmla="*/ 1555 h 2110"/>
                  <a:gd name="T30" fmla="*/ 2281 w 2815"/>
                  <a:gd name="T31" fmla="*/ 1542 h 2110"/>
                  <a:gd name="T32" fmla="*/ 2446 w 2815"/>
                  <a:gd name="T33" fmla="*/ 1359 h 2110"/>
                  <a:gd name="T34" fmla="*/ 2361 w 2815"/>
                  <a:gd name="T35" fmla="*/ 1001 h 2110"/>
                  <a:gd name="T36" fmla="*/ 2606 w 2815"/>
                  <a:gd name="T37" fmla="*/ 893 h 2110"/>
                  <a:gd name="T38" fmla="*/ 2815 w 2815"/>
                  <a:gd name="T39" fmla="*/ 454 h 2110"/>
                  <a:gd name="T40" fmla="*/ 2518 w 2815"/>
                  <a:gd name="T41" fmla="*/ 0 h 2110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2815" h="2110">
                    <a:moveTo>
                      <a:pt x="950" y="85"/>
                    </a:moveTo>
                    <a:lnTo>
                      <a:pt x="628" y="438"/>
                    </a:lnTo>
                    <a:lnTo>
                      <a:pt x="66" y="471"/>
                    </a:lnTo>
                    <a:lnTo>
                      <a:pt x="0" y="627"/>
                    </a:lnTo>
                    <a:lnTo>
                      <a:pt x="372" y="1026"/>
                    </a:lnTo>
                    <a:lnTo>
                      <a:pt x="611" y="902"/>
                    </a:lnTo>
                    <a:lnTo>
                      <a:pt x="992" y="1085"/>
                    </a:lnTo>
                    <a:lnTo>
                      <a:pt x="1116" y="1339"/>
                    </a:lnTo>
                    <a:lnTo>
                      <a:pt x="1083" y="1450"/>
                    </a:lnTo>
                    <a:lnTo>
                      <a:pt x="1124" y="1659"/>
                    </a:lnTo>
                    <a:lnTo>
                      <a:pt x="1149" y="1999"/>
                    </a:lnTo>
                    <a:lnTo>
                      <a:pt x="1463" y="2110"/>
                    </a:lnTo>
                    <a:lnTo>
                      <a:pt x="1686" y="2025"/>
                    </a:lnTo>
                    <a:lnTo>
                      <a:pt x="1603" y="1777"/>
                    </a:lnTo>
                    <a:lnTo>
                      <a:pt x="1991" y="1555"/>
                    </a:lnTo>
                    <a:lnTo>
                      <a:pt x="2281" y="1542"/>
                    </a:lnTo>
                    <a:lnTo>
                      <a:pt x="2446" y="1359"/>
                    </a:lnTo>
                    <a:lnTo>
                      <a:pt x="2361" y="1001"/>
                    </a:lnTo>
                    <a:lnTo>
                      <a:pt x="2606" y="893"/>
                    </a:lnTo>
                    <a:lnTo>
                      <a:pt x="2815" y="454"/>
                    </a:lnTo>
                    <a:lnTo>
                      <a:pt x="2518" y="0"/>
                    </a:lnTo>
                  </a:path>
                </a:pathLst>
              </a:custGeom>
              <a:noFill/>
              <a:ln w="1524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43" name="Freeform 5"/>
              <p:cNvSpPr>
                <a:spLocks/>
              </p:cNvSpPr>
              <p:nvPr userDrawn="1"/>
            </p:nvSpPr>
            <p:spPr bwMode="hidden">
              <a:xfrm>
                <a:off x="672" y="1116"/>
                <a:ext cx="3966" cy="2366"/>
              </a:xfrm>
              <a:custGeom>
                <a:avLst/>
                <a:gdLst>
                  <a:gd name="T0" fmla="*/ 1423 w 3966"/>
                  <a:gd name="T1" fmla="*/ 65 h 2366"/>
                  <a:gd name="T2" fmla="*/ 1148 w 3966"/>
                  <a:gd name="T3" fmla="*/ 262 h 2366"/>
                  <a:gd name="T4" fmla="*/ 934 w 3966"/>
                  <a:gd name="T5" fmla="*/ 216 h 2366"/>
                  <a:gd name="T6" fmla="*/ 529 w 3966"/>
                  <a:gd name="T7" fmla="*/ 314 h 2366"/>
                  <a:gd name="T8" fmla="*/ 174 w 3966"/>
                  <a:gd name="T9" fmla="*/ 327 h 2366"/>
                  <a:gd name="T10" fmla="*/ 0 w 3966"/>
                  <a:gd name="T11" fmla="*/ 628 h 2366"/>
                  <a:gd name="T12" fmla="*/ 91 w 3966"/>
                  <a:gd name="T13" fmla="*/ 726 h 2366"/>
                  <a:gd name="T14" fmla="*/ 231 w 3966"/>
                  <a:gd name="T15" fmla="*/ 654 h 2366"/>
                  <a:gd name="T16" fmla="*/ 430 w 3966"/>
                  <a:gd name="T17" fmla="*/ 687 h 2366"/>
                  <a:gd name="T18" fmla="*/ 504 w 3966"/>
                  <a:gd name="T19" fmla="*/ 850 h 2366"/>
                  <a:gd name="T20" fmla="*/ 347 w 3966"/>
                  <a:gd name="T21" fmla="*/ 1020 h 2366"/>
                  <a:gd name="T22" fmla="*/ 529 w 3966"/>
                  <a:gd name="T23" fmla="*/ 1144 h 2366"/>
                  <a:gd name="T24" fmla="*/ 727 w 3966"/>
                  <a:gd name="T25" fmla="*/ 1105 h 2366"/>
                  <a:gd name="T26" fmla="*/ 901 w 3966"/>
                  <a:gd name="T27" fmla="*/ 1216 h 2366"/>
                  <a:gd name="T28" fmla="*/ 1256 w 3966"/>
                  <a:gd name="T29" fmla="*/ 1229 h 2366"/>
                  <a:gd name="T30" fmla="*/ 1611 w 3966"/>
                  <a:gd name="T31" fmla="*/ 1425 h 2366"/>
                  <a:gd name="T32" fmla="*/ 1694 w 3966"/>
                  <a:gd name="T33" fmla="*/ 1673 h 2366"/>
                  <a:gd name="T34" fmla="*/ 1619 w 3966"/>
                  <a:gd name="T35" fmla="*/ 2118 h 2366"/>
                  <a:gd name="T36" fmla="*/ 1694 w 3966"/>
                  <a:gd name="T37" fmla="*/ 2268 h 2366"/>
                  <a:gd name="T38" fmla="*/ 2132 w 3966"/>
                  <a:gd name="T39" fmla="*/ 2242 h 2366"/>
                  <a:gd name="T40" fmla="*/ 2289 w 3966"/>
                  <a:gd name="T41" fmla="*/ 2366 h 2366"/>
                  <a:gd name="T42" fmla="*/ 2594 w 3966"/>
                  <a:gd name="T43" fmla="*/ 2046 h 2366"/>
                  <a:gd name="T44" fmla="*/ 2537 w 3966"/>
                  <a:gd name="T45" fmla="*/ 1817 h 2366"/>
                  <a:gd name="T46" fmla="*/ 2818 w 3966"/>
                  <a:gd name="T47" fmla="*/ 1673 h 2366"/>
                  <a:gd name="T48" fmla="*/ 3016 w 3966"/>
                  <a:gd name="T49" fmla="*/ 1719 h 2366"/>
                  <a:gd name="T50" fmla="*/ 3280 w 3966"/>
                  <a:gd name="T51" fmla="*/ 1615 h 2366"/>
                  <a:gd name="T52" fmla="*/ 3405 w 3966"/>
                  <a:gd name="T53" fmla="*/ 1174 h 2366"/>
                  <a:gd name="T54" fmla="*/ 3643 w 3966"/>
                  <a:gd name="T55" fmla="*/ 922 h 2366"/>
                  <a:gd name="T56" fmla="*/ 3966 w 3966"/>
                  <a:gd name="T57" fmla="*/ 896 h 2366"/>
                  <a:gd name="T58" fmla="*/ 3908 w 3966"/>
                  <a:gd name="T59" fmla="*/ 733 h 2366"/>
                  <a:gd name="T60" fmla="*/ 3669 w 3966"/>
                  <a:gd name="T61" fmla="*/ 563 h 2366"/>
                  <a:gd name="T62" fmla="*/ 3817 w 3966"/>
                  <a:gd name="T63" fmla="*/ 210 h 2366"/>
                  <a:gd name="T64" fmla="*/ 3590 w 3966"/>
                  <a:gd name="T65" fmla="*/ 0 h 236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3966" h="2366">
                    <a:moveTo>
                      <a:pt x="1423" y="65"/>
                    </a:moveTo>
                    <a:lnTo>
                      <a:pt x="1148" y="262"/>
                    </a:lnTo>
                    <a:lnTo>
                      <a:pt x="934" y="216"/>
                    </a:lnTo>
                    <a:lnTo>
                      <a:pt x="529" y="314"/>
                    </a:lnTo>
                    <a:lnTo>
                      <a:pt x="174" y="327"/>
                    </a:lnTo>
                    <a:lnTo>
                      <a:pt x="0" y="628"/>
                    </a:lnTo>
                    <a:lnTo>
                      <a:pt x="91" y="726"/>
                    </a:lnTo>
                    <a:lnTo>
                      <a:pt x="231" y="654"/>
                    </a:lnTo>
                    <a:lnTo>
                      <a:pt x="430" y="687"/>
                    </a:lnTo>
                    <a:lnTo>
                      <a:pt x="504" y="850"/>
                    </a:lnTo>
                    <a:lnTo>
                      <a:pt x="347" y="1020"/>
                    </a:lnTo>
                    <a:lnTo>
                      <a:pt x="529" y="1144"/>
                    </a:lnTo>
                    <a:lnTo>
                      <a:pt x="727" y="1105"/>
                    </a:lnTo>
                    <a:lnTo>
                      <a:pt x="901" y="1216"/>
                    </a:lnTo>
                    <a:lnTo>
                      <a:pt x="1256" y="1229"/>
                    </a:lnTo>
                    <a:lnTo>
                      <a:pt x="1611" y="1425"/>
                    </a:lnTo>
                    <a:lnTo>
                      <a:pt x="1694" y="1673"/>
                    </a:lnTo>
                    <a:lnTo>
                      <a:pt x="1619" y="2118"/>
                    </a:lnTo>
                    <a:lnTo>
                      <a:pt x="1694" y="2268"/>
                    </a:lnTo>
                    <a:lnTo>
                      <a:pt x="2132" y="2242"/>
                    </a:lnTo>
                    <a:lnTo>
                      <a:pt x="2289" y="2366"/>
                    </a:lnTo>
                    <a:lnTo>
                      <a:pt x="2594" y="2046"/>
                    </a:lnTo>
                    <a:lnTo>
                      <a:pt x="2537" y="1817"/>
                    </a:lnTo>
                    <a:lnTo>
                      <a:pt x="2818" y="1673"/>
                    </a:lnTo>
                    <a:lnTo>
                      <a:pt x="3016" y="1719"/>
                    </a:lnTo>
                    <a:lnTo>
                      <a:pt x="3280" y="1615"/>
                    </a:lnTo>
                    <a:lnTo>
                      <a:pt x="3405" y="1174"/>
                    </a:lnTo>
                    <a:lnTo>
                      <a:pt x="3643" y="922"/>
                    </a:lnTo>
                    <a:lnTo>
                      <a:pt x="3966" y="896"/>
                    </a:lnTo>
                    <a:lnTo>
                      <a:pt x="3908" y="733"/>
                    </a:lnTo>
                    <a:lnTo>
                      <a:pt x="3669" y="563"/>
                    </a:lnTo>
                    <a:lnTo>
                      <a:pt x="3817" y="210"/>
                    </a:lnTo>
                    <a:lnTo>
                      <a:pt x="3590" y="0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44" name="Freeform 6"/>
              <p:cNvSpPr>
                <a:spLocks/>
              </p:cNvSpPr>
              <p:nvPr userDrawn="1"/>
            </p:nvSpPr>
            <p:spPr bwMode="hidden">
              <a:xfrm>
                <a:off x="20" y="1069"/>
                <a:ext cx="5732" cy="3107"/>
              </a:xfrm>
              <a:custGeom>
                <a:avLst/>
                <a:gdLst>
                  <a:gd name="T0" fmla="*/ 81 w 5732"/>
                  <a:gd name="T1" fmla="*/ 0 h 3107"/>
                  <a:gd name="T2" fmla="*/ 133 w 5732"/>
                  <a:gd name="T3" fmla="*/ 328 h 3107"/>
                  <a:gd name="T4" fmla="*/ 0 w 5732"/>
                  <a:gd name="T5" fmla="*/ 666 h 3107"/>
                  <a:gd name="T6" fmla="*/ 83 w 5732"/>
                  <a:gd name="T7" fmla="*/ 1221 h 3107"/>
                  <a:gd name="T8" fmla="*/ 413 w 5732"/>
                  <a:gd name="T9" fmla="*/ 1515 h 3107"/>
                  <a:gd name="T10" fmla="*/ 881 w 5732"/>
                  <a:gd name="T11" fmla="*/ 1700 h 3107"/>
                  <a:gd name="T12" fmla="*/ 1440 w 5732"/>
                  <a:gd name="T13" fmla="*/ 1651 h 3107"/>
                  <a:gd name="T14" fmla="*/ 1755 w 5732"/>
                  <a:gd name="T15" fmla="*/ 1940 h 3107"/>
                  <a:gd name="T16" fmla="*/ 1653 w 5732"/>
                  <a:gd name="T17" fmla="*/ 2126 h 3107"/>
                  <a:gd name="T18" fmla="*/ 1136 w 5732"/>
                  <a:gd name="T19" fmla="*/ 2142 h 3107"/>
                  <a:gd name="T20" fmla="*/ 911 w 5732"/>
                  <a:gd name="T21" fmla="*/ 2021 h 3107"/>
                  <a:gd name="T22" fmla="*/ 739 w 5732"/>
                  <a:gd name="T23" fmla="*/ 2142 h 3107"/>
                  <a:gd name="T24" fmla="*/ 954 w 5732"/>
                  <a:gd name="T25" fmla="*/ 2524 h 3107"/>
                  <a:gd name="T26" fmla="*/ 973 w 5732"/>
                  <a:gd name="T27" fmla="*/ 2905 h 3107"/>
                  <a:gd name="T28" fmla="*/ 1511 w 5732"/>
                  <a:gd name="T29" fmla="*/ 3107 h 3107"/>
                  <a:gd name="T30" fmla="*/ 1644 w 5732"/>
                  <a:gd name="T31" fmla="*/ 2922 h 3107"/>
                  <a:gd name="T32" fmla="*/ 2077 w 5732"/>
                  <a:gd name="T33" fmla="*/ 2797 h 3107"/>
                  <a:gd name="T34" fmla="*/ 2610 w 5732"/>
                  <a:gd name="T35" fmla="*/ 2962 h 3107"/>
                  <a:gd name="T36" fmla="*/ 3222 w 5732"/>
                  <a:gd name="T37" fmla="*/ 2812 h 3107"/>
                  <a:gd name="T38" fmla="*/ 3443 w 5732"/>
                  <a:gd name="T39" fmla="*/ 2922 h 3107"/>
                  <a:gd name="T40" fmla="*/ 3861 w 5732"/>
                  <a:gd name="T41" fmla="*/ 2648 h 3107"/>
                  <a:gd name="T42" fmla="*/ 4125 w 5732"/>
                  <a:gd name="T43" fmla="*/ 2311 h 3107"/>
                  <a:gd name="T44" fmla="*/ 4369 w 5732"/>
                  <a:gd name="T45" fmla="*/ 2318 h 3107"/>
                  <a:gd name="T46" fmla="*/ 4554 w 5732"/>
                  <a:gd name="T47" fmla="*/ 2445 h 3107"/>
                  <a:gd name="T48" fmla="*/ 5015 w 5732"/>
                  <a:gd name="T49" fmla="*/ 2142 h 3107"/>
                  <a:gd name="T50" fmla="*/ 5404 w 5732"/>
                  <a:gd name="T51" fmla="*/ 2185 h 3107"/>
                  <a:gd name="T52" fmla="*/ 5732 w 5732"/>
                  <a:gd name="T53" fmla="*/ 2069 h 3107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5732" h="3107">
                    <a:moveTo>
                      <a:pt x="81" y="0"/>
                    </a:moveTo>
                    <a:lnTo>
                      <a:pt x="133" y="328"/>
                    </a:lnTo>
                    <a:lnTo>
                      <a:pt x="0" y="666"/>
                    </a:lnTo>
                    <a:lnTo>
                      <a:pt x="83" y="1221"/>
                    </a:lnTo>
                    <a:lnTo>
                      <a:pt x="413" y="1515"/>
                    </a:lnTo>
                    <a:lnTo>
                      <a:pt x="881" y="1700"/>
                    </a:lnTo>
                    <a:lnTo>
                      <a:pt x="1440" y="1651"/>
                    </a:lnTo>
                    <a:lnTo>
                      <a:pt x="1755" y="1940"/>
                    </a:lnTo>
                    <a:lnTo>
                      <a:pt x="1653" y="2126"/>
                    </a:lnTo>
                    <a:lnTo>
                      <a:pt x="1136" y="2142"/>
                    </a:lnTo>
                    <a:lnTo>
                      <a:pt x="911" y="2021"/>
                    </a:lnTo>
                    <a:lnTo>
                      <a:pt x="739" y="2142"/>
                    </a:lnTo>
                    <a:lnTo>
                      <a:pt x="954" y="2524"/>
                    </a:lnTo>
                    <a:lnTo>
                      <a:pt x="973" y="2905"/>
                    </a:lnTo>
                    <a:lnTo>
                      <a:pt x="1511" y="3107"/>
                    </a:lnTo>
                    <a:lnTo>
                      <a:pt x="1644" y="2922"/>
                    </a:lnTo>
                    <a:lnTo>
                      <a:pt x="2077" y="2797"/>
                    </a:lnTo>
                    <a:lnTo>
                      <a:pt x="2610" y="2962"/>
                    </a:lnTo>
                    <a:lnTo>
                      <a:pt x="3222" y="2812"/>
                    </a:lnTo>
                    <a:lnTo>
                      <a:pt x="3443" y="2922"/>
                    </a:lnTo>
                    <a:lnTo>
                      <a:pt x="3861" y="2648"/>
                    </a:lnTo>
                    <a:lnTo>
                      <a:pt x="4125" y="2311"/>
                    </a:lnTo>
                    <a:lnTo>
                      <a:pt x="4369" y="2318"/>
                    </a:lnTo>
                    <a:lnTo>
                      <a:pt x="4554" y="2445"/>
                    </a:lnTo>
                    <a:lnTo>
                      <a:pt x="5015" y="2142"/>
                    </a:lnTo>
                    <a:lnTo>
                      <a:pt x="5404" y="2185"/>
                    </a:lnTo>
                    <a:lnTo>
                      <a:pt x="5732" y="2069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45" name="Freeform 7"/>
              <p:cNvSpPr>
                <a:spLocks/>
              </p:cNvSpPr>
              <p:nvPr userDrawn="1"/>
            </p:nvSpPr>
            <p:spPr bwMode="hidden">
              <a:xfrm>
                <a:off x="242" y="1145"/>
                <a:ext cx="5512" cy="2760"/>
              </a:xfrm>
              <a:custGeom>
                <a:avLst/>
                <a:gdLst>
                  <a:gd name="T0" fmla="*/ 240 w 5512"/>
                  <a:gd name="T1" fmla="*/ 0 h 2760"/>
                  <a:gd name="T2" fmla="*/ 0 w 5512"/>
                  <a:gd name="T3" fmla="*/ 336 h 2760"/>
                  <a:gd name="T4" fmla="*/ 82 w 5512"/>
                  <a:gd name="T5" fmla="*/ 821 h 2760"/>
                  <a:gd name="T6" fmla="*/ 243 w 5512"/>
                  <a:gd name="T7" fmla="*/ 873 h 2760"/>
                  <a:gd name="T8" fmla="*/ 473 w 5512"/>
                  <a:gd name="T9" fmla="*/ 1087 h 2760"/>
                  <a:gd name="T10" fmla="*/ 557 w 5512"/>
                  <a:gd name="T11" fmla="*/ 1441 h 2760"/>
                  <a:gd name="T12" fmla="*/ 839 w 5512"/>
                  <a:gd name="T13" fmla="*/ 1499 h 2760"/>
                  <a:gd name="T14" fmla="*/ 1258 w 5512"/>
                  <a:gd name="T15" fmla="*/ 1349 h 2760"/>
                  <a:gd name="T16" fmla="*/ 1307 w 5512"/>
                  <a:gd name="T17" fmla="*/ 1493 h 2760"/>
                  <a:gd name="T18" fmla="*/ 1621 w 5512"/>
                  <a:gd name="T19" fmla="*/ 1513 h 2760"/>
                  <a:gd name="T20" fmla="*/ 1862 w 5512"/>
                  <a:gd name="T21" fmla="*/ 1865 h 2760"/>
                  <a:gd name="T22" fmla="*/ 1668 w 5512"/>
                  <a:gd name="T23" fmla="*/ 2166 h 2760"/>
                  <a:gd name="T24" fmla="*/ 1308 w 5512"/>
                  <a:gd name="T25" fmla="*/ 2217 h 2760"/>
                  <a:gd name="T26" fmla="*/ 992 w 5512"/>
                  <a:gd name="T27" fmla="*/ 2172 h 2760"/>
                  <a:gd name="T28" fmla="*/ 903 w 5512"/>
                  <a:gd name="T29" fmla="*/ 2244 h 2760"/>
                  <a:gd name="T30" fmla="*/ 1008 w 5512"/>
                  <a:gd name="T31" fmla="*/ 2415 h 2760"/>
                  <a:gd name="T32" fmla="*/ 992 w 5512"/>
                  <a:gd name="T33" fmla="*/ 2538 h 2760"/>
                  <a:gd name="T34" fmla="*/ 1137 w 5512"/>
                  <a:gd name="T35" fmla="*/ 2760 h 2760"/>
                  <a:gd name="T36" fmla="*/ 1661 w 5512"/>
                  <a:gd name="T37" fmla="*/ 2623 h 2760"/>
                  <a:gd name="T38" fmla="*/ 1725 w 5512"/>
                  <a:gd name="T39" fmla="*/ 2492 h 2760"/>
                  <a:gd name="T40" fmla="*/ 1895 w 5512"/>
                  <a:gd name="T41" fmla="*/ 2551 h 2760"/>
                  <a:gd name="T42" fmla="*/ 2338 w 5512"/>
                  <a:gd name="T43" fmla="*/ 2448 h 2760"/>
                  <a:gd name="T44" fmla="*/ 2443 w 5512"/>
                  <a:gd name="T45" fmla="*/ 2714 h 2760"/>
                  <a:gd name="T46" fmla="*/ 2870 w 5512"/>
                  <a:gd name="T47" fmla="*/ 2541 h 2760"/>
                  <a:gd name="T48" fmla="*/ 3264 w 5512"/>
                  <a:gd name="T49" fmla="*/ 2591 h 2760"/>
                  <a:gd name="T50" fmla="*/ 3522 w 5512"/>
                  <a:gd name="T51" fmla="*/ 2427 h 2760"/>
                  <a:gd name="T52" fmla="*/ 3594 w 5512"/>
                  <a:gd name="T53" fmla="*/ 2081 h 2760"/>
                  <a:gd name="T54" fmla="*/ 4013 w 5512"/>
                  <a:gd name="T55" fmla="*/ 2087 h 2760"/>
                  <a:gd name="T56" fmla="*/ 4070 w 5512"/>
                  <a:gd name="T57" fmla="*/ 1924 h 2760"/>
                  <a:gd name="T58" fmla="*/ 4239 w 5512"/>
                  <a:gd name="T59" fmla="*/ 1931 h 2760"/>
                  <a:gd name="T60" fmla="*/ 4465 w 5512"/>
                  <a:gd name="T61" fmla="*/ 2094 h 2760"/>
                  <a:gd name="T62" fmla="*/ 4836 w 5512"/>
                  <a:gd name="T63" fmla="*/ 1814 h 2760"/>
                  <a:gd name="T64" fmla="*/ 5225 w 5512"/>
                  <a:gd name="T65" fmla="*/ 1785 h 2760"/>
                  <a:gd name="T66" fmla="*/ 5367 w 5512"/>
                  <a:gd name="T67" fmla="*/ 1571 h 2760"/>
                  <a:gd name="T68" fmla="*/ 5512 w 5512"/>
                  <a:gd name="T69" fmla="*/ 1585 h 2760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5512" h="2760">
                    <a:moveTo>
                      <a:pt x="240" y="0"/>
                    </a:moveTo>
                    <a:lnTo>
                      <a:pt x="0" y="336"/>
                    </a:lnTo>
                    <a:lnTo>
                      <a:pt x="82" y="821"/>
                    </a:lnTo>
                    <a:lnTo>
                      <a:pt x="243" y="873"/>
                    </a:lnTo>
                    <a:lnTo>
                      <a:pt x="473" y="1087"/>
                    </a:lnTo>
                    <a:lnTo>
                      <a:pt x="557" y="1441"/>
                    </a:lnTo>
                    <a:lnTo>
                      <a:pt x="839" y="1499"/>
                    </a:lnTo>
                    <a:lnTo>
                      <a:pt x="1258" y="1349"/>
                    </a:lnTo>
                    <a:lnTo>
                      <a:pt x="1307" y="1493"/>
                    </a:lnTo>
                    <a:lnTo>
                      <a:pt x="1621" y="1513"/>
                    </a:lnTo>
                    <a:lnTo>
                      <a:pt x="1862" y="1865"/>
                    </a:lnTo>
                    <a:lnTo>
                      <a:pt x="1668" y="2166"/>
                    </a:lnTo>
                    <a:lnTo>
                      <a:pt x="1308" y="2217"/>
                    </a:lnTo>
                    <a:lnTo>
                      <a:pt x="992" y="2172"/>
                    </a:lnTo>
                    <a:lnTo>
                      <a:pt x="903" y="2244"/>
                    </a:lnTo>
                    <a:lnTo>
                      <a:pt x="1008" y="2415"/>
                    </a:lnTo>
                    <a:lnTo>
                      <a:pt x="992" y="2538"/>
                    </a:lnTo>
                    <a:lnTo>
                      <a:pt x="1137" y="2760"/>
                    </a:lnTo>
                    <a:lnTo>
                      <a:pt x="1661" y="2623"/>
                    </a:lnTo>
                    <a:lnTo>
                      <a:pt x="1725" y="2492"/>
                    </a:lnTo>
                    <a:lnTo>
                      <a:pt x="1895" y="2551"/>
                    </a:lnTo>
                    <a:lnTo>
                      <a:pt x="2338" y="2448"/>
                    </a:lnTo>
                    <a:lnTo>
                      <a:pt x="2443" y="2714"/>
                    </a:lnTo>
                    <a:lnTo>
                      <a:pt x="2870" y="2541"/>
                    </a:lnTo>
                    <a:lnTo>
                      <a:pt x="3264" y="2591"/>
                    </a:lnTo>
                    <a:lnTo>
                      <a:pt x="3522" y="2427"/>
                    </a:lnTo>
                    <a:lnTo>
                      <a:pt x="3594" y="2081"/>
                    </a:lnTo>
                    <a:lnTo>
                      <a:pt x="4013" y="2087"/>
                    </a:lnTo>
                    <a:lnTo>
                      <a:pt x="4070" y="1924"/>
                    </a:lnTo>
                    <a:lnTo>
                      <a:pt x="4239" y="1931"/>
                    </a:lnTo>
                    <a:lnTo>
                      <a:pt x="4465" y="2094"/>
                    </a:lnTo>
                    <a:lnTo>
                      <a:pt x="4836" y="1814"/>
                    </a:lnTo>
                    <a:lnTo>
                      <a:pt x="5225" y="1785"/>
                    </a:lnTo>
                    <a:lnTo>
                      <a:pt x="5367" y="1571"/>
                    </a:lnTo>
                    <a:lnTo>
                      <a:pt x="5512" y="1585"/>
                    </a:lnTo>
                  </a:path>
                </a:pathLst>
              </a:custGeom>
              <a:noFill/>
              <a:ln w="1524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46" name="Freeform 8"/>
              <p:cNvSpPr>
                <a:spLocks/>
              </p:cNvSpPr>
              <p:nvPr userDrawn="1"/>
            </p:nvSpPr>
            <p:spPr bwMode="hidden">
              <a:xfrm>
                <a:off x="4840" y="984"/>
                <a:ext cx="790" cy="1189"/>
              </a:xfrm>
              <a:custGeom>
                <a:avLst/>
                <a:gdLst>
                  <a:gd name="T0" fmla="*/ 139 w 790"/>
                  <a:gd name="T1" fmla="*/ 0 h 1189"/>
                  <a:gd name="T2" fmla="*/ 210 w 790"/>
                  <a:gd name="T3" fmla="*/ 233 h 1189"/>
                  <a:gd name="T4" fmla="*/ 159 w 790"/>
                  <a:gd name="T5" fmla="*/ 643 h 1189"/>
                  <a:gd name="T6" fmla="*/ 454 w 790"/>
                  <a:gd name="T7" fmla="*/ 771 h 1189"/>
                  <a:gd name="T8" fmla="*/ 605 w 790"/>
                  <a:gd name="T9" fmla="*/ 1046 h 1189"/>
                  <a:gd name="T10" fmla="*/ 790 w 790"/>
                  <a:gd name="T11" fmla="*/ 1189 h 1189"/>
                  <a:gd name="T12" fmla="*/ 540 w 790"/>
                  <a:gd name="T13" fmla="*/ 1111 h 1189"/>
                  <a:gd name="T14" fmla="*/ 363 w 790"/>
                  <a:gd name="T15" fmla="*/ 883 h 1189"/>
                  <a:gd name="T16" fmla="*/ 139 w 790"/>
                  <a:gd name="T17" fmla="*/ 852 h 1189"/>
                  <a:gd name="T18" fmla="*/ 0 w 790"/>
                  <a:gd name="T19" fmla="*/ 499 h 1189"/>
                  <a:gd name="T20" fmla="*/ 48 w 790"/>
                  <a:gd name="T21" fmla="*/ 209 h 1189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790" h="1189">
                    <a:moveTo>
                      <a:pt x="139" y="0"/>
                    </a:moveTo>
                    <a:lnTo>
                      <a:pt x="210" y="233"/>
                    </a:lnTo>
                    <a:lnTo>
                      <a:pt x="159" y="643"/>
                    </a:lnTo>
                    <a:lnTo>
                      <a:pt x="454" y="771"/>
                    </a:lnTo>
                    <a:lnTo>
                      <a:pt x="605" y="1046"/>
                    </a:lnTo>
                    <a:lnTo>
                      <a:pt x="790" y="1189"/>
                    </a:lnTo>
                    <a:lnTo>
                      <a:pt x="540" y="1111"/>
                    </a:lnTo>
                    <a:lnTo>
                      <a:pt x="363" y="883"/>
                    </a:lnTo>
                    <a:lnTo>
                      <a:pt x="139" y="852"/>
                    </a:lnTo>
                    <a:lnTo>
                      <a:pt x="0" y="499"/>
                    </a:lnTo>
                    <a:lnTo>
                      <a:pt x="48" y="209"/>
                    </a:lnTo>
                  </a:path>
                </a:pathLst>
              </a:custGeom>
              <a:noFill/>
              <a:ln w="1524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47" name="Freeform 9"/>
              <p:cNvSpPr>
                <a:spLocks/>
              </p:cNvSpPr>
              <p:nvPr userDrawn="1"/>
            </p:nvSpPr>
            <p:spPr bwMode="hidden">
              <a:xfrm>
                <a:off x="5173" y="896"/>
                <a:ext cx="579" cy="1117"/>
              </a:xfrm>
              <a:custGeom>
                <a:avLst/>
                <a:gdLst>
                  <a:gd name="T0" fmla="*/ 0 w 579"/>
                  <a:gd name="T1" fmla="*/ 0 h 1117"/>
                  <a:gd name="T2" fmla="*/ 128 w 579"/>
                  <a:gd name="T3" fmla="*/ 328 h 1117"/>
                  <a:gd name="T4" fmla="*/ 9 w 579"/>
                  <a:gd name="T5" fmla="*/ 659 h 1117"/>
                  <a:gd name="T6" fmla="*/ 40 w 579"/>
                  <a:gd name="T7" fmla="*/ 763 h 1117"/>
                  <a:gd name="T8" fmla="*/ 234 w 579"/>
                  <a:gd name="T9" fmla="*/ 739 h 1117"/>
                  <a:gd name="T10" fmla="*/ 344 w 579"/>
                  <a:gd name="T11" fmla="*/ 1055 h 1117"/>
                  <a:gd name="T12" fmla="*/ 579 w 579"/>
                  <a:gd name="T13" fmla="*/ 1117 h 111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579" h="1117">
                    <a:moveTo>
                      <a:pt x="0" y="0"/>
                    </a:moveTo>
                    <a:lnTo>
                      <a:pt x="128" y="328"/>
                    </a:lnTo>
                    <a:lnTo>
                      <a:pt x="9" y="659"/>
                    </a:lnTo>
                    <a:lnTo>
                      <a:pt x="40" y="763"/>
                    </a:lnTo>
                    <a:lnTo>
                      <a:pt x="234" y="739"/>
                    </a:lnTo>
                    <a:lnTo>
                      <a:pt x="344" y="1055"/>
                    </a:lnTo>
                    <a:lnTo>
                      <a:pt x="579" y="1117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48" name="Freeform 10"/>
              <p:cNvSpPr>
                <a:spLocks/>
              </p:cNvSpPr>
              <p:nvPr userDrawn="1"/>
            </p:nvSpPr>
            <p:spPr bwMode="hidden">
              <a:xfrm>
                <a:off x="3291" y="968"/>
                <a:ext cx="2471" cy="2396"/>
              </a:xfrm>
              <a:custGeom>
                <a:avLst/>
                <a:gdLst>
                  <a:gd name="T0" fmla="*/ 1118 w 2471"/>
                  <a:gd name="T1" fmla="*/ 0 h 2396"/>
                  <a:gd name="T2" fmla="*/ 1179 w 2471"/>
                  <a:gd name="T3" fmla="*/ 225 h 2396"/>
                  <a:gd name="T4" fmla="*/ 1393 w 2471"/>
                  <a:gd name="T5" fmla="*/ 339 h 2396"/>
                  <a:gd name="T6" fmla="*/ 1404 w 2471"/>
                  <a:gd name="T7" fmla="*/ 548 h 2396"/>
                  <a:gd name="T8" fmla="*/ 1342 w 2471"/>
                  <a:gd name="T9" fmla="*/ 732 h 2396"/>
                  <a:gd name="T10" fmla="*/ 1434 w 2471"/>
                  <a:gd name="T11" fmla="*/ 925 h 2396"/>
                  <a:gd name="T12" fmla="*/ 1455 w 2471"/>
                  <a:gd name="T13" fmla="*/ 1109 h 2396"/>
                  <a:gd name="T14" fmla="*/ 1311 w 2471"/>
                  <a:gd name="T15" fmla="*/ 1142 h 2396"/>
                  <a:gd name="T16" fmla="*/ 926 w 2471"/>
                  <a:gd name="T17" fmla="*/ 1384 h 2396"/>
                  <a:gd name="T18" fmla="*/ 975 w 2471"/>
                  <a:gd name="T19" fmla="*/ 1456 h 2396"/>
                  <a:gd name="T20" fmla="*/ 956 w 2471"/>
                  <a:gd name="T21" fmla="*/ 1624 h 2396"/>
                  <a:gd name="T22" fmla="*/ 782 w 2471"/>
                  <a:gd name="T23" fmla="*/ 1817 h 2396"/>
                  <a:gd name="T24" fmla="*/ 539 w 2471"/>
                  <a:gd name="T25" fmla="*/ 1978 h 2396"/>
                  <a:gd name="T26" fmla="*/ 152 w 2471"/>
                  <a:gd name="T27" fmla="*/ 2026 h 2396"/>
                  <a:gd name="T28" fmla="*/ 19 w 2471"/>
                  <a:gd name="T29" fmla="*/ 2251 h 2396"/>
                  <a:gd name="T30" fmla="*/ 0 w 2471"/>
                  <a:gd name="T31" fmla="*/ 2396 h 2396"/>
                  <a:gd name="T32" fmla="*/ 213 w 2471"/>
                  <a:gd name="T33" fmla="*/ 2179 h 2396"/>
                  <a:gd name="T34" fmla="*/ 629 w 2471"/>
                  <a:gd name="T35" fmla="*/ 2090 h 2396"/>
                  <a:gd name="T36" fmla="*/ 894 w 2471"/>
                  <a:gd name="T37" fmla="*/ 1906 h 2396"/>
                  <a:gd name="T38" fmla="*/ 1230 w 2471"/>
                  <a:gd name="T39" fmla="*/ 1986 h 2396"/>
                  <a:gd name="T40" fmla="*/ 1668 w 2471"/>
                  <a:gd name="T41" fmla="*/ 1906 h 2396"/>
                  <a:gd name="T42" fmla="*/ 1983 w 2471"/>
                  <a:gd name="T43" fmla="*/ 1745 h 2396"/>
                  <a:gd name="T44" fmla="*/ 2014 w 2471"/>
                  <a:gd name="T45" fmla="*/ 1600 h 2396"/>
                  <a:gd name="T46" fmla="*/ 2237 w 2471"/>
                  <a:gd name="T47" fmla="*/ 1496 h 2396"/>
                  <a:gd name="T48" fmla="*/ 2359 w 2471"/>
                  <a:gd name="T49" fmla="*/ 1552 h 2396"/>
                  <a:gd name="T50" fmla="*/ 2471 w 2471"/>
                  <a:gd name="T51" fmla="*/ 1479 h 239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2471" h="2396">
                    <a:moveTo>
                      <a:pt x="1118" y="0"/>
                    </a:moveTo>
                    <a:lnTo>
                      <a:pt x="1179" y="225"/>
                    </a:lnTo>
                    <a:lnTo>
                      <a:pt x="1393" y="339"/>
                    </a:lnTo>
                    <a:lnTo>
                      <a:pt x="1404" y="548"/>
                    </a:lnTo>
                    <a:lnTo>
                      <a:pt x="1342" y="732"/>
                    </a:lnTo>
                    <a:lnTo>
                      <a:pt x="1434" y="925"/>
                    </a:lnTo>
                    <a:lnTo>
                      <a:pt x="1455" y="1109"/>
                    </a:lnTo>
                    <a:lnTo>
                      <a:pt x="1311" y="1142"/>
                    </a:lnTo>
                    <a:lnTo>
                      <a:pt x="926" y="1384"/>
                    </a:lnTo>
                    <a:lnTo>
                      <a:pt x="975" y="1456"/>
                    </a:lnTo>
                    <a:lnTo>
                      <a:pt x="956" y="1624"/>
                    </a:lnTo>
                    <a:lnTo>
                      <a:pt x="782" y="1817"/>
                    </a:lnTo>
                    <a:lnTo>
                      <a:pt x="539" y="1978"/>
                    </a:lnTo>
                    <a:lnTo>
                      <a:pt x="152" y="2026"/>
                    </a:lnTo>
                    <a:lnTo>
                      <a:pt x="19" y="2251"/>
                    </a:lnTo>
                    <a:lnTo>
                      <a:pt x="0" y="2396"/>
                    </a:lnTo>
                    <a:lnTo>
                      <a:pt x="213" y="2179"/>
                    </a:lnTo>
                    <a:lnTo>
                      <a:pt x="629" y="2090"/>
                    </a:lnTo>
                    <a:lnTo>
                      <a:pt x="894" y="1906"/>
                    </a:lnTo>
                    <a:lnTo>
                      <a:pt x="1230" y="1986"/>
                    </a:lnTo>
                    <a:lnTo>
                      <a:pt x="1668" y="1906"/>
                    </a:lnTo>
                    <a:lnTo>
                      <a:pt x="1983" y="1745"/>
                    </a:lnTo>
                    <a:lnTo>
                      <a:pt x="2014" y="1600"/>
                    </a:lnTo>
                    <a:lnTo>
                      <a:pt x="2237" y="1496"/>
                    </a:lnTo>
                    <a:lnTo>
                      <a:pt x="2359" y="1552"/>
                    </a:lnTo>
                    <a:lnTo>
                      <a:pt x="2471" y="1479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49" name="Freeform 11"/>
              <p:cNvSpPr>
                <a:spLocks/>
              </p:cNvSpPr>
              <p:nvPr userDrawn="1"/>
            </p:nvSpPr>
            <p:spPr bwMode="hidden">
              <a:xfrm>
                <a:off x="2366" y="1067"/>
                <a:ext cx="1399" cy="1349"/>
              </a:xfrm>
              <a:custGeom>
                <a:avLst/>
                <a:gdLst>
                  <a:gd name="T0" fmla="*/ 620 w 1399"/>
                  <a:gd name="T1" fmla="*/ 155 h 1349"/>
                  <a:gd name="T2" fmla="*/ 421 w 1399"/>
                  <a:gd name="T3" fmla="*/ 155 h 1349"/>
                  <a:gd name="T4" fmla="*/ 205 w 1399"/>
                  <a:gd name="T5" fmla="*/ 507 h 1349"/>
                  <a:gd name="T6" fmla="*/ 0 w 1399"/>
                  <a:gd name="T7" fmla="*/ 673 h 1349"/>
                  <a:gd name="T8" fmla="*/ 487 w 1399"/>
                  <a:gd name="T9" fmla="*/ 783 h 1349"/>
                  <a:gd name="T10" fmla="*/ 425 w 1399"/>
                  <a:gd name="T11" fmla="*/ 1009 h 1349"/>
                  <a:gd name="T12" fmla="*/ 617 w 1399"/>
                  <a:gd name="T13" fmla="*/ 1086 h 1349"/>
                  <a:gd name="T14" fmla="*/ 498 w 1399"/>
                  <a:gd name="T15" fmla="*/ 1349 h 1349"/>
                  <a:gd name="T16" fmla="*/ 961 w 1399"/>
                  <a:gd name="T17" fmla="*/ 1035 h 1349"/>
                  <a:gd name="T18" fmla="*/ 926 w 1399"/>
                  <a:gd name="T19" fmla="*/ 776 h 1349"/>
                  <a:gd name="T20" fmla="*/ 1181 w 1399"/>
                  <a:gd name="T21" fmla="*/ 749 h 1349"/>
                  <a:gd name="T22" fmla="*/ 1399 w 1399"/>
                  <a:gd name="T23" fmla="*/ 601 h 1349"/>
                  <a:gd name="T24" fmla="*/ 1315 w 1399"/>
                  <a:gd name="T25" fmla="*/ 416 h 1349"/>
                  <a:gd name="T26" fmla="*/ 1341 w 1399"/>
                  <a:gd name="T27" fmla="*/ 196 h 1349"/>
                  <a:gd name="T28" fmla="*/ 1171 w 1399"/>
                  <a:gd name="T29" fmla="*/ 164 h 1349"/>
                  <a:gd name="T30" fmla="*/ 928 w 1399"/>
                  <a:gd name="T31" fmla="*/ 0 h 1349"/>
                  <a:gd name="T32" fmla="*/ 620 w 1399"/>
                  <a:gd name="T33" fmla="*/ 155 h 134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1399" h="1349">
                    <a:moveTo>
                      <a:pt x="620" y="155"/>
                    </a:moveTo>
                    <a:lnTo>
                      <a:pt x="421" y="155"/>
                    </a:lnTo>
                    <a:lnTo>
                      <a:pt x="205" y="507"/>
                    </a:lnTo>
                    <a:lnTo>
                      <a:pt x="0" y="673"/>
                    </a:lnTo>
                    <a:lnTo>
                      <a:pt x="487" y="783"/>
                    </a:lnTo>
                    <a:lnTo>
                      <a:pt x="425" y="1009"/>
                    </a:lnTo>
                    <a:lnTo>
                      <a:pt x="617" y="1086"/>
                    </a:lnTo>
                    <a:lnTo>
                      <a:pt x="498" y="1349"/>
                    </a:lnTo>
                    <a:lnTo>
                      <a:pt x="961" y="1035"/>
                    </a:lnTo>
                    <a:lnTo>
                      <a:pt x="926" y="776"/>
                    </a:lnTo>
                    <a:lnTo>
                      <a:pt x="1181" y="749"/>
                    </a:lnTo>
                    <a:lnTo>
                      <a:pt x="1399" y="601"/>
                    </a:lnTo>
                    <a:lnTo>
                      <a:pt x="1315" y="416"/>
                    </a:lnTo>
                    <a:lnTo>
                      <a:pt x="1341" y="196"/>
                    </a:lnTo>
                    <a:lnTo>
                      <a:pt x="1171" y="164"/>
                    </a:lnTo>
                    <a:lnTo>
                      <a:pt x="928" y="0"/>
                    </a:lnTo>
                    <a:lnTo>
                      <a:pt x="620" y="155"/>
                    </a:lnTo>
                    <a:close/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50" name="Freeform 12"/>
              <p:cNvSpPr>
                <a:spLocks/>
              </p:cNvSpPr>
              <p:nvPr userDrawn="1"/>
            </p:nvSpPr>
            <p:spPr bwMode="hidden">
              <a:xfrm>
                <a:off x="4275" y="2031"/>
                <a:ext cx="1256" cy="810"/>
              </a:xfrm>
              <a:custGeom>
                <a:avLst/>
                <a:gdLst>
                  <a:gd name="T0" fmla="*/ 719 w 1256"/>
                  <a:gd name="T1" fmla="*/ 183 h 810"/>
                  <a:gd name="T2" fmla="*/ 760 w 1256"/>
                  <a:gd name="T3" fmla="*/ 33 h 810"/>
                  <a:gd name="T4" fmla="*/ 884 w 1256"/>
                  <a:gd name="T5" fmla="*/ 0 h 810"/>
                  <a:gd name="T6" fmla="*/ 983 w 1256"/>
                  <a:gd name="T7" fmla="*/ 78 h 810"/>
                  <a:gd name="T8" fmla="*/ 1082 w 1256"/>
                  <a:gd name="T9" fmla="*/ 248 h 810"/>
                  <a:gd name="T10" fmla="*/ 1256 w 1256"/>
                  <a:gd name="T11" fmla="*/ 229 h 810"/>
                  <a:gd name="T12" fmla="*/ 1248 w 1256"/>
                  <a:gd name="T13" fmla="*/ 359 h 810"/>
                  <a:gd name="T14" fmla="*/ 1016 w 1256"/>
                  <a:gd name="T15" fmla="*/ 431 h 810"/>
                  <a:gd name="T16" fmla="*/ 879 w 1256"/>
                  <a:gd name="T17" fmla="*/ 417 h 810"/>
                  <a:gd name="T18" fmla="*/ 719 w 1256"/>
                  <a:gd name="T19" fmla="*/ 481 h 810"/>
                  <a:gd name="T20" fmla="*/ 591 w 1256"/>
                  <a:gd name="T21" fmla="*/ 633 h 810"/>
                  <a:gd name="T22" fmla="*/ 423 w 1256"/>
                  <a:gd name="T23" fmla="*/ 537 h 810"/>
                  <a:gd name="T24" fmla="*/ 256 w 1256"/>
                  <a:gd name="T25" fmla="*/ 810 h 810"/>
                  <a:gd name="T26" fmla="*/ 66 w 1256"/>
                  <a:gd name="T27" fmla="*/ 764 h 810"/>
                  <a:gd name="T28" fmla="*/ 0 w 1256"/>
                  <a:gd name="T29" fmla="*/ 601 h 810"/>
                  <a:gd name="T30" fmla="*/ 157 w 1256"/>
                  <a:gd name="T31" fmla="*/ 483 h 810"/>
                  <a:gd name="T32" fmla="*/ 248 w 1256"/>
                  <a:gd name="T33" fmla="*/ 281 h 810"/>
                  <a:gd name="T34" fmla="*/ 438 w 1256"/>
                  <a:gd name="T35" fmla="*/ 150 h 810"/>
                  <a:gd name="T36" fmla="*/ 719 w 1256"/>
                  <a:gd name="T37" fmla="*/ 189 h 810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1256" h="810">
                    <a:moveTo>
                      <a:pt x="719" y="183"/>
                    </a:moveTo>
                    <a:lnTo>
                      <a:pt x="760" y="33"/>
                    </a:lnTo>
                    <a:lnTo>
                      <a:pt x="884" y="0"/>
                    </a:lnTo>
                    <a:lnTo>
                      <a:pt x="983" y="78"/>
                    </a:lnTo>
                    <a:lnTo>
                      <a:pt x="1082" y="248"/>
                    </a:lnTo>
                    <a:lnTo>
                      <a:pt x="1256" y="229"/>
                    </a:lnTo>
                    <a:lnTo>
                      <a:pt x="1248" y="359"/>
                    </a:lnTo>
                    <a:lnTo>
                      <a:pt x="1016" y="431"/>
                    </a:lnTo>
                    <a:lnTo>
                      <a:pt x="879" y="417"/>
                    </a:lnTo>
                    <a:lnTo>
                      <a:pt x="719" y="481"/>
                    </a:lnTo>
                    <a:lnTo>
                      <a:pt x="591" y="633"/>
                    </a:lnTo>
                    <a:lnTo>
                      <a:pt x="423" y="537"/>
                    </a:lnTo>
                    <a:lnTo>
                      <a:pt x="256" y="810"/>
                    </a:lnTo>
                    <a:lnTo>
                      <a:pt x="66" y="764"/>
                    </a:lnTo>
                    <a:lnTo>
                      <a:pt x="0" y="601"/>
                    </a:lnTo>
                    <a:lnTo>
                      <a:pt x="157" y="483"/>
                    </a:lnTo>
                    <a:lnTo>
                      <a:pt x="248" y="281"/>
                    </a:lnTo>
                    <a:lnTo>
                      <a:pt x="438" y="150"/>
                    </a:lnTo>
                    <a:lnTo>
                      <a:pt x="719" y="189"/>
                    </a:lnTo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51" name="Freeform 13"/>
              <p:cNvSpPr>
                <a:spLocks/>
              </p:cNvSpPr>
              <p:nvPr userDrawn="1"/>
            </p:nvSpPr>
            <p:spPr bwMode="hidden">
              <a:xfrm>
                <a:off x="2914" y="3476"/>
                <a:ext cx="2848" cy="788"/>
              </a:xfrm>
              <a:custGeom>
                <a:avLst/>
                <a:gdLst>
                  <a:gd name="T0" fmla="*/ 2838 w 2848"/>
                  <a:gd name="T1" fmla="*/ 16 h 788"/>
                  <a:gd name="T2" fmla="*/ 2493 w 2848"/>
                  <a:gd name="T3" fmla="*/ 0 h 788"/>
                  <a:gd name="T4" fmla="*/ 2278 w 2848"/>
                  <a:gd name="T5" fmla="*/ 81 h 788"/>
                  <a:gd name="T6" fmla="*/ 1936 w 2848"/>
                  <a:gd name="T7" fmla="*/ 44 h 788"/>
                  <a:gd name="T8" fmla="*/ 1739 w 2848"/>
                  <a:gd name="T9" fmla="*/ 354 h 788"/>
                  <a:gd name="T10" fmla="*/ 1600 w 2848"/>
                  <a:gd name="T11" fmla="*/ 212 h 788"/>
                  <a:gd name="T12" fmla="*/ 1352 w 2848"/>
                  <a:gd name="T13" fmla="*/ 308 h 788"/>
                  <a:gd name="T14" fmla="*/ 1445 w 2848"/>
                  <a:gd name="T15" fmla="*/ 515 h 788"/>
                  <a:gd name="T16" fmla="*/ 1072 w 2848"/>
                  <a:gd name="T17" fmla="*/ 412 h 788"/>
                  <a:gd name="T18" fmla="*/ 888 w 2848"/>
                  <a:gd name="T19" fmla="*/ 540 h 788"/>
                  <a:gd name="T20" fmla="*/ 0 w 2848"/>
                  <a:gd name="T21" fmla="*/ 660 h 788"/>
                  <a:gd name="T22" fmla="*/ 288 w 2848"/>
                  <a:gd name="T23" fmla="*/ 788 h 788"/>
                  <a:gd name="T24" fmla="*/ 1040 w 2848"/>
                  <a:gd name="T25" fmla="*/ 676 h 788"/>
                  <a:gd name="T26" fmla="*/ 1272 w 2848"/>
                  <a:gd name="T27" fmla="*/ 748 h 788"/>
                  <a:gd name="T28" fmla="*/ 2096 w 2848"/>
                  <a:gd name="T29" fmla="*/ 691 h 788"/>
                  <a:gd name="T30" fmla="*/ 2320 w 2848"/>
                  <a:gd name="T31" fmla="*/ 748 h 788"/>
                  <a:gd name="T32" fmla="*/ 2456 w 2848"/>
                  <a:gd name="T33" fmla="*/ 596 h 788"/>
                  <a:gd name="T34" fmla="*/ 2712 w 2848"/>
                  <a:gd name="T35" fmla="*/ 716 h 788"/>
                  <a:gd name="T36" fmla="*/ 2716 w 2848"/>
                  <a:gd name="T37" fmla="*/ 339 h 788"/>
                  <a:gd name="T38" fmla="*/ 2848 w 2848"/>
                  <a:gd name="T39" fmla="*/ 258 h 788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2848" h="788">
                    <a:moveTo>
                      <a:pt x="2838" y="16"/>
                    </a:moveTo>
                    <a:lnTo>
                      <a:pt x="2493" y="0"/>
                    </a:lnTo>
                    <a:lnTo>
                      <a:pt x="2278" y="81"/>
                    </a:lnTo>
                    <a:lnTo>
                      <a:pt x="1936" y="44"/>
                    </a:lnTo>
                    <a:lnTo>
                      <a:pt x="1739" y="354"/>
                    </a:lnTo>
                    <a:lnTo>
                      <a:pt x="1600" y="212"/>
                    </a:lnTo>
                    <a:lnTo>
                      <a:pt x="1352" y="308"/>
                    </a:lnTo>
                    <a:lnTo>
                      <a:pt x="1445" y="515"/>
                    </a:lnTo>
                    <a:lnTo>
                      <a:pt x="1072" y="412"/>
                    </a:lnTo>
                    <a:lnTo>
                      <a:pt x="888" y="540"/>
                    </a:lnTo>
                    <a:lnTo>
                      <a:pt x="0" y="660"/>
                    </a:lnTo>
                    <a:lnTo>
                      <a:pt x="288" y="788"/>
                    </a:lnTo>
                    <a:lnTo>
                      <a:pt x="1040" y="676"/>
                    </a:lnTo>
                    <a:lnTo>
                      <a:pt x="1272" y="748"/>
                    </a:lnTo>
                    <a:lnTo>
                      <a:pt x="2096" y="691"/>
                    </a:lnTo>
                    <a:lnTo>
                      <a:pt x="2320" y="748"/>
                    </a:lnTo>
                    <a:lnTo>
                      <a:pt x="2456" y="596"/>
                    </a:lnTo>
                    <a:lnTo>
                      <a:pt x="2712" y="716"/>
                    </a:lnTo>
                    <a:lnTo>
                      <a:pt x="2716" y="339"/>
                    </a:lnTo>
                    <a:lnTo>
                      <a:pt x="2848" y="258"/>
                    </a:lnTo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52" name="Freeform 14"/>
              <p:cNvSpPr>
                <a:spLocks/>
              </p:cNvSpPr>
              <p:nvPr userDrawn="1"/>
            </p:nvSpPr>
            <p:spPr bwMode="hidden">
              <a:xfrm>
                <a:off x="5443" y="922"/>
                <a:ext cx="319" cy="854"/>
              </a:xfrm>
              <a:custGeom>
                <a:avLst/>
                <a:gdLst>
                  <a:gd name="T0" fmla="*/ 0 w 319"/>
                  <a:gd name="T1" fmla="*/ 0 h 854"/>
                  <a:gd name="T2" fmla="*/ 106 w 319"/>
                  <a:gd name="T3" fmla="*/ 313 h 854"/>
                  <a:gd name="T4" fmla="*/ 106 w 319"/>
                  <a:gd name="T5" fmla="*/ 634 h 854"/>
                  <a:gd name="T6" fmla="*/ 268 w 319"/>
                  <a:gd name="T7" fmla="*/ 854 h 854"/>
                  <a:gd name="T8" fmla="*/ 278 w 319"/>
                  <a:gd name="T9" fmla="*/ 577 h 854"/>
                  <a:gd name="T10" fmla="*/ 238 w 319"/>
                  <a:gd name="T11" fmla="*/ 400 h 854"/>
                  <a:gd name="T12" fmla="*/ 319 w 319"/>
                  <a:gd name="T13" fmla="*/ 240 h 85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19" h="854">
                    <a:moveTo>
                      <a:pt x="0" y="0"/>
                    </a:moveTo>
                    <a:lnTo>
                      <a:pt x="106" y="313"/>
                    </a:lnTo>
                    <a:lnTo>
                      <a:pt x="106" y="634"/>
                    </a:lnTo>
                    <a:lnTo>
                      <a:pt x="268" y="854"/>
                    </a:lnTo>
                    <a:lnTo>
                      <a:pt x="278" y="577"/>
                    </a:lnTo>
                    <a:lnTo>
                      <a:pt x="238" y="400"/>
                    </a:lnTo>
                    <a:lnTo>
                      <a:pt x="319" y="240"/>
                    </a:lnTo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53" name="Freeform 15"/>
              <p:cNvSpPr>
                <a:spLocks/>
              </p:cNvSpPr>
              <p:nvPr userDrawn="1"/>
            </p:nvSpPr>
            <p:spPr bwMode="hidden">
              <a:xfrm>
                <a:off x="4954" y="3568"/>
                <a:ext cx="646" cy="392"/>
              </a:xfrm>
              <a:custGeom>
                <a:avLst/>
                <a:gdLst>
                  <a:gd name="T0" fmla="*/ 504 w 646"/>
                  <a:gd name="T1" fmla="*/ 0 h 392"/>
                  <a:gd name="T2" fmla="*/ 320 w 646"/>
                  <a:gd name="T3" fmla="*/ 61 h 392"/>
                  <a:gd name="T4" fmla="*/ 238 w 646"/>
                  <a:gd name="T5" fmla="*/ 109 h 392"/>
                  <a:gd name="T6" fmla="*/ 144 w 646"/>
                  <a:gd name="T7" fmla="*/ 216 h 392"/>
                  <a:gd name="T8" fmla="*/ 0 w 646"/>
                  <a:gd name="T9" fmla="*/ 392 h 392"/>
                  <a:gd name="T10" fmla="*/ 360 w 646"/>
                  <a:gd name="T11" fmla="*/ 263 h 392"/>
                  <a:gd name="T12" fmla="*/ 432 w 646"/>
                  <a:gd name="T13" fmla="*/ 182 h 392"/>
                  <a:gd name="T14" fmla="*/ 646 w 646"/>
                  <a:gd name="T15" fmla="*/ 142 h 392"/>
                  <a:gd name="T16" fmla="*/ 504 w 646"/>
                  <a:gd name="T17" fmla="*/ 0 h 39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646" h="392">
                    <a:moveTo>
                      <a:pt x="504" y="0"/>
                    </a:moveTo>
                    <a:lnTo>
                      <a:pt x="320" y="61"/>
                    </a:lnTo>
                    <a:lnTo>
                      <a:pt x="238" y="109"/>
                    </a:lnTo>
                    <a:lnTo>
                      <a:pt x="144" y="216"/>
                    </a:lnTo>
                    <a:lnTo>
                      <a:pt x="0" y="392"/>
                    </a:lnTo>
                    <a:lnTo>
                      <a:pt x="360" y="263"/>
                    </a:lnTo>
                    <a:lnTo>
                      <a:pt x="432" y="182"/>
                    </a:lnTo>
                    <a:lnTo>
                      <a:pt x="646" y="142"/>
                    </a:lnTo>
                    <a:lnTo>
                      <a:pt x="504" y="0"/>
                    </a:lnTo>
                    <a:close/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54" name="Freeform 16"/>
              <p:cNvSpPr>
                <a:spLocks/>
              </p:cNvSpPr>
              <p:nvPr userDrawn="1"/>
            </p:nvSpPr>
            <p:spPr bwMode="hidden">
              <a:xfrm>
                <a:off x="50" y="2400"/>
                <a:ext cx="2736" cy="1920"/>
              </a:xfrm>
              <a:custGeom>
                <a:avLst/>
                <a:gdLst>
                  <a:gd name="T0" fmla="*/ 0 w 2736"/>
                  <a:gd name="T1" fmla="*/ 0 h 1920"/>
                  <a:gd name="T2" fmla="*/ 96 w 2736"/>
                  <a:gd name="T3" fmla="*/ 336 h 1920"/>
                  <a:gd name="T4" fmla="*/ 384 w 2736"/>
                  <a:gd name="T5" fmla="*/ 384 h 1920"/>
                  <a:gd name="T6" fmla="*/ 576 w 2736"/>
                  <a:gd name="T7" fmla="*/ 720 h 1920"/>
                  <a:gd name="T8" fmla="*/ 528 w 2736"/>
                  <a:gd name="T9" fmla="*/ 960 h 1920"/>
                  <a:gd name="T10" fmla="*/ 672 w 2736"/>
                  <a:gd name="T11" fmla="*/ 1104 h 1920"/>
                  <a:gd name="T12" fmla="*/ 576 w 2736"/>
                  <a:gd name="T13" fmla="*/ 1392 h 1920"/>
                  <a:gd name="T14" fmla="*/ 624 w 2736"/>
                  <a:gd name="T15" fmla="*/ 1632 h 1920"/>
                  <a:gd name="T16" fmla="*/ 1488 w 2736"/>
                  <a:gd name="T17" fmla="*/ 1872 h 1920"/>
                  <a:gd name="T18" fmla="*/ 1680 w 2736"/>
                  <a:gd name="T19" fmla="*/ 1728 h 1920"/>
                  <a:gd name="T20" fmla="*/ 2208 w 2736"/>
                  <a:gd name="T21" fmla="*/ 1728 h 1920"/>
                  <a:gd name="T22" fmla="*/ 2304 w 2736"/>
                  <a:gd name="T23" fmla="*/ 1632 h 1920"/>
                  <a:gd name="T24" fmla="*/ 2736 w 2736"/>
                  <a:gd name="T25" fmla="*/ 1872 h 1920"/>
                  <a:gd name="T26" fmla="*/ 2640 w 2736"/>
                  <a:gd name="T27" fmla="*/ 1920 h 1920"/>
                  <a:gd name="T28" fmla="*/ 2304 w 2736"/>
                  <a:gd name="T29" fmla="*/ 1824 h 1920"/>
                  <a:gd name="T30" fmla="*/ 2160 w 2736"/>
                  <a:gd name="T31" fmla="*/ 1872 h 1920"/>
                  <a:gd name="T32" fmla="*/ 1632 w 2736"/>
                  <a:gd name="T33" fmla="*/ 1920 h 1920"/>
                  <a:gd name="T34" fmla="*/ 1440 w 2736"/>
                  <a:gd name="T35" fmla="*/ 1920 h 1920"/>
                  <a:gd name="T36" fmla="*/ 480 w 2736"/>
                  <a:gd name="T37" fmla="*/ 1824 h 1920"/>
                  <a:gd name="T38" fmla="*/ 192 w 2736"/>
                  <a:gd name="T39" fmla="*/ 1872 h 1920"/>
                  <a:gd name="T40" fmla="*/ 96 w 2736"/>
                  <a:gd name="T41" fmla="*/ 1680 h 1920"/>
                  <a:gd name="T42" fmla="*/ 288 w 2736"/>
                  <a:gd name="T43" fmla="*/ 1440 h 1920"/>
                  <a:gd name="T44" fmla="*/ 336 w 2736"/>
                  <a:gd name="T45" fmla="*/ 1104 h 1920"/>
                  <a:gd name="T46" fmla="*/ 144 w 2736"/>
                  <a:gd name="T47" fmla="*/ 864 h 1920"/>
                  <a:gd name="T48" fmla="*/ 240 w 2736"/>
                  <a:gd name="T49" fmla="*/ 624 h 1920"/>
                  <a:gd name="T50" fmla="*/ 48 w 2736"/>
                  <a:gd name="T51" fmla="*/ 528 h 1920"/>
                  <a:gd name="T52" fmla="*/ 0 w 2736"/>
                  <a:gd name="T53" fmla="*/ 0 h 1920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2736" h="1920">
                    <a:moveTo>
                      <a:pt x="0" y="0"/>
                    </a:moveTo>
                    <a:lnTo>
                      <a:pt x="96" y="336"/>
                    </a:lnTo>
                    <a:lnTo>
                      <a:pt x="384" y="384"/>
                    </a:lnTo>
                    <a:lnTo>
                      <a:pt x="576" y="720"/>
                    </a:lnTo>
                    <a:lnTo>
                      <a:pt x="528" y="960"/>
                    </a:lnTo>
                    <a:lnTo>
                      <a:pt x="672" y="1104"/>
                    </a:lnTo>
                    <a:lnTo>
                      <a:pt x="576" y="1392"/>
                    </a:lnTo>
                    <a:lnTo>
                      <a:pt x="624" y="1632"/>
                    </a:lnTo>
                    <a:lnTo>
                      <a:pt x="1488" y="1872"/>
                    </a:lnTo>
                    <a:lnTo>
                      <a:pt x="1680" y="1728"/>
                    </a:lnTo>
                    <a:lnTo>
                      <a:pt x="2208" y="1728"/>
                    </a:lnTo>
                    <a:lnTo>
                      <a:pt x="2304" y="1632"/>
                    </a:lnTo>
                    <a:lnTo>
                      <a:pt x="2736" y="1872"/>
                    </a:lnTo>
                    <a:lnTo>
                      <a:pt x="2640" y="1920"/>
                    </a:lnTo>
                    <a:lnTo>
                      <a:pt x="2304" y="1824"/>
                    </a:lnTo>
                    <a:lnTo>
                      <a:pt x="2160" y="1872"/>
                    </a:lnTo>
                    <a:lnTo>
                      <a:pt x="1632" y="1920"/>
                    </a:lnTo>
                    <a:lnTo>
                      <a:pt x="1440" y="1920"/>
                    </a:lnTo>
                    <a:lnTo>
                      <a:pt x="480" y="1824"/>
                    </a:lnTo>
                    <a:lnTo>
                      <a:pt x="192" y="1872"/>
                    </a:lnTo>
                    <a:lnTo>
                      <a:pt x="96" y="1680"/>
                    </a:lnTo>
                    <a:lnTo>
                      <a:pt x="288" y="1440"/>
                    </a:lnTo>
                    <a:lnTo>
                      <a:pt x="336" y="1104"/>
                    </a:lnTo>
                    <a:lnTo>
                      <a:pt x="144" y="864"/>
                    </a:lnTo>
                    <a:lnTo>
                      <a:pt x="240" y="624"/>
                    </a:lnTo>
                    <a:lnTo>
                      <a:pt x="48" y="528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grpSp>
          <p:nvGrpSpPr>
            <p:cNvPr id="6" name="Group 17"/>
            <p:cNvGrpSpPr>
              <a:grpSpLocks/>
            </p:cNvGrpSpPr>
            <p:nvPr userDrawn="1"/>
          </p:nvGrpSpPr>
          <p:grpSpPr bwMode="auto">
            <a:xfrm>
              <a:off x="0" y="2291"/>
              <a:ext cx="1385" cy="1702"/>
              <a:chOff x="0" y="2291"/>
              <a:chExt cx="1385" cy="1702"/>
            </a:xfrm>
          </p:grpSpPr>
          <p:sp>
            <p:nvSpPr>
              <p:cNvPr id="7" name="Rectangle 18"/>
              <p:cNvSpPr>
                <a:spLocks noChangeArrowheads="1"/>
              </p:cNvSpPr>
              <p:nvPr userDrawn="1"/>
            </p:nvSpPr>
            <p:spPr bwMode="ltGray">
              <a:xfrm rot="6798887">
                <a:off x="63" y="3882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8" name="Rectangle 19"/>
              <p:cNvSpPr>
                <a:spLocks noChangeArrowheads="1"/>
              </p:cNvSpPr>
              <p:nvPr userDrawn="1"/>
            </p:nvSpPr>
            <p:spPr bwMode="ltGray">
              <a:xfrm rot="6798887">
                <a:off x="33" y="3880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9" name="Rectangle 20"/>
              <p:cNvSpPr>
                <a:spLocks noChangeArrowheads="1"/>
              </p:cNvSpPr>
              <p:nvPr userDrawn="1"/>
            </p:nvSpPr>
            <p:spPr bwMode="ltGray">
              <a:xfrm rot="6798887">
                <a:off x="7" y="3874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" name="Rectangle 21"/>
              <p:cNvSpPr>
                <a:spLocks noChangeArrowheads="1"/>
              </p:cNvSpPr>
              <p:nvPr userDrawn="1"/>
            </p:nvSpPr>
            <p:spPr bwMode="ltGray">
              <a:xfrm rot="5999912">
                <a:off x="209" y="388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1" name="Rectangle 22"/>
              <p:cNvSpPr>
                <a:spLocks noChangeArrowheads="1"/>
              </p:cNvSpPr>
              <p:nvPr userDrawn="1"/>
            </p:nvSpPr>
            <p:spPr bwMode="ltGray">
              <a:xfrm rot="5999912">
                <a:off x="183" y="3888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2" name="Rectangle 23"/>
              <p:cNvSpPr>
                <a:spLocks noChangeArrowheads="1"/>
              </p:cNvSpPr>
              <p:nvPr userDrawn="1"/>
            </p:nvSpPr>
            <p:spPr bwMode="ltGray">
              <a:xfrm rot="6250138">
                <a:off x="153" y="3888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3" name="Rectangle 24"/>
              <p:cNvSpPr>
                <a:spLocks noChangeArrowheads="1"/>
              </p:cNvSpPr>
              <p:nvPr userDrawn="1"/>
            </p:nvSpPr>
            <p:spPr bwMode="ltGray">
              <a:xfrm rot="6238076">
                <a:off x="123" y="388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4" name="Rectangle 25"/>
              <p:cNvSpPr>
                <a:spLocks noChangeArrowheads="1"/>
              </p:cNvSpPr>
              <p:nvPr userDrawn="1"/>
            </p:nvSpPr>
            <p:spPr bwMode="ltGray">
              <a:xfrm rot="5380717">
                <a:off x="363" y="3868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5" name="Rectangle 26"/>
              <p:cNvSpPr>
                <a:spLocks noChangeArrowheads="1"/>
              </p:cNvSpPr>
              <p:nvPr userDrawn="1"/>
            </p:nvSpPr>
            <p:spPr bwMode="ltGray">
              <a:xfrm rot="5380717">
                <a:off x="333" y="3872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" name="Rectangle 27"/>
              <p:cNvSpPr>
                <a:spLocks noChangeArrowheads="1"/>
              </p:cNvSpPr>
              <p:nvPr userDrawn="1"/>
            </p:nvSpPr>
            <p:spPr bwMode="ltGray">
              <a:xfrm rot="5583200">
                <a:off x="303" y="387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7" name="Rectangle 28"/>
              <p:cNvSpPr>
                <a:spLocks noChangeArrowheads="1"/>
              </p:cNvSpPr>
              <p:nvPr userDrawn="1"/>
            </p:nvSpPr>
            <p:spPr bwMode="ltGray">
              <a:xfrm rot="5737625">
                <a:off x="271" y="3882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8" name="Rectangle 29"/>
              <p:cNvSpPr>
                <a:spLocks noChangeArrowheads="1"/>
              </p:cNvSpPr>
              <p:nvPr userDrawn="1"/>
            </p:nvSpPr>
            <p:spPr bwMode="ltGray">
              <a:xfrm rot="4715477">
                <a:off x="517" y="382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9" name="Rectangle 30"/>
              <p:cNvSpPr>
                <a:spLocks noChangeArrowheads="1"/>
              </p:cNvSpPr>
              <p:nvPr userDrawn="1"/>
            </p:nvSpPr>
            <p:spPr bwMode="ltGray">
              <a:xfrm rot="4924949">
                <a:off x="486" y="383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0" name="Rectangle 31"/>
              <p:cNvSpPr>
                <a:spLocks noChangeArrowheads="1"/>
              </p:cNvSpPr>
              <p:nvPr userDrawn="1"/>
            </p:nvSpPr>
            <p:spPr bwMode="ltGray">
              <a:xfrm rot="4924949">
                <a:off x="456" y="384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1" name="Rectangle 32"/>
              <p:cNvSpPr>
                <a:spLocks noChangeArrowheads="1"/>
              </p:cNvSpPr>
              <p:nvPr userDrawn="1"/>
            </p:nvSpPr>
            <p:spPr bwMode="ltGray">
              <a:xfrm rot="5041352">
                <a:off x="427" y="3850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2" name="Rectangle 33"/>
              <p:cNvSpPr>
                <a:spLocks noChangeArrowheads="1"/>
              </p:cNvSpPr>
              <p:nvPr userDrawn="1"/>
            </p:nvSpPr>
            <p:spPr bwMode="ltGray">
              <a:xfrm rot="3816889">
                <a:off x="664" y="3762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3" name="Rectangle 34"/>
              <p:cNvSpPr>
                <a:spLocks noChangeArrowheads="1"/>
              </p:cNvSpPr>
              <p:nvPr userDrawn="1"/>
            </p:nvSpPr>
            <p:spPr bwMode="ltGray">
              <a:xfrm rot="3816889">
                <a:off x="634" y="3780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4" name="Rectangle 35"/>
              <p:cNvSpPr>
                <a:spLocks noChangeArrowheads="1"/>
              </p:cNvSpPr>
              <p:nvPr userDrawn="1"/>
            </p:nvSpPr>
            <p:spPr bwMode="ltGray">
              <a:xfrm rot="4104184">
                <a:off x="606" y="3790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5" name="Rectangle 36"/>
              <p:cNvSpPr>
                <a:spLocks noChangeArrowheads="1"/>
              </p:cNvSpPr>
              <p:nvPr userDrawn="1"/>
            </p:nvSpPr>
            <p:spPr bwMode="ltGray">
              <a:xfrm rot="4325343">
                <a:off x="575" y="380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6" name="Rectangle 37"/>
              <p:cNvSpPr>
                <a:spLocks noChangeArrowheads="1"/>
              </p:cNvSpPr>
              <p:nvPr userDrawn="1"/>
            </p:nvSpPr>
            <p:spPr bwMode="ltGray">
              <a:xfrm rot="3368036">
                <a:off x="800" y="3682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7" name="Rectangle 38"/>
              <p:cNvSpPr>
                <a:spLocks noChangeArrowheads="1"/>
              </p:cNvSpPr>
              <p:nvPr userDrawn="1"/>
            </p:nvSpPr>
            <p:spPr bwMode="ltGray">
              <a:xfrm rot="3368036">
                <a:off x="772" y="369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8" name="Rectangle 39"/>
              <p:cNvSpPr>
                <a:spLocks noChangeArrowheads="1"/>
              </p:cNvSpPr>
              <p:nvPr userDrawn="1"/>
            </p:nvSpPr>
            <p:spPr bwMode="ltGray">
              <a:xfrm rot="3368036">
                <a:off x="746" y="3716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9" name="Rectangle 40"/>
              <p:cNvSpPr>
                <a:spLocks noChangeArrowheads="1"/>
              </p:cNvSpPr>
              <p:nvPr userDrawn="1"/>
            </p:nvSpPr>
            <p:spPr bwMode="ltGray">
              <a:xfrm rot="3816889">
                <a:off x="717" y="373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0" name="Rectangle 41"/>
              <p:cNvSpPr>
                <a:spLocks noChangeArrowheads="1"/>
              </p:cNvSpPr>
              <p:nvPr userDrawn="1"/>
            </p:nvSpPr>
            <p:spPr bwMode="ltGray">
              <a:xfrm rot="2302266">
                <a:off x="923" y="3587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1" name="Rectangle 42"/>
              <p:cNvSpPr>
                <a:spLocks noChangeArrowheads="1"/>
              </p:cNvSpPr>
              <p:nvPr userDrawn="1"/>
            </p:nvSpPr>
            <p:spPr bwMode="ltGray">
              <a:xfrm rot="2302266">
                <a:off x="899" y="360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2" name="Rectangle 43"/>
              <p:cNvSpPr>
                <a:spLocks noChangeArrowheads="1"/>
              </p:cNvSpPr>
              <p:nvPr userDrawn="1"/>
            </p:nvSpPr>
            <p:spPr bwMode="ltGray">
              <a:xfrm rot="2707562">
                <a:off x="876" y="362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3" name="Rectangle 44"/>
              <p:cNvSpPr>
                <a:spLocks noChangeArrowheads="1"/>
              </p:cNvSpPr>
              <p:nvPr userDrawn="1"/>
            </p:nvSpPr>
            <p:spPr bwMode="ltGray">
              <a:xfrm rot="2707562">
                <a:off x="850" y="364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4" name="Rectangle 45"/>
              <p:cNvSpPr>
                <a:spLocks noChangeArrowheads="1"/>
              </p:cNvSpPr>
              <p:nvPr userDrawn="1"/>
            </p:nvSpPr>
            <p:spPr bwMode="ltGray">
              <a:xfrm rot="1525830">
                <a:off x="1027" y="3473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5" name="Rectangle 46"/>
              <p:cNvSpPr>
                <a:spLocks noChangeArrowheads="1"/>
              </p:cNvSpPr>
              <p:nvPr userDrawn="1"/>
            </p:nvSpPr>
            <p:spPr bwMode="ltGray">
              <a:xfrm rot="1525830">
                <a:off x="1009" y="3497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6" name="Rectangle 47"/>
              <p:cNvSpPr>
                <a:spLocks noChangeArrowheads="1"/>
              </p:cNvSpPr>
              <p:nvPr userDrawn="1"/>
            </p:nvSpPr>
            <p:spPr bwMode="ltGray">
              <a:xfrm rot="1788117">
                <a:off x="990" y="3519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7" name="Rectangle 48"/>
              <p:cNvSpPr>
                <a:spLocks noChangeArrowheads="1"/>
              </p:cNvSpPr>
              <p:nvPr userDrawn="1"/>
            </p:nvSpPr>
            <p:spPr bwMode="ltGray">
              <a:xfrm rot="1788117">
                <a:off x="969" y="354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8" name="Rectangle 49"/>
              <p:cNvSpPr>
                <a:spLocks noChangeArrowheads="1"/>
              </p:cNvSpPr>
              <p:nvPr userDrawn="1"/>
            </p:nvSpPr>
            <p:spPr bwMode="ltGray">
              <a:xfrm rot="841630">
                <a:off x="1113" y="3355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9" name="Rectangle 50"/>
              <p:cNvSpPr>
                <a:spLocks noChangeArrowheads="1"/>
              </p:cNvSpPr>
              <p:nvPr userDrawn="1"/>
            </p:nvSpPr>
            <p:spPr bwMode="ltGray">
              <a:xfrm rot="841630">
                <a:off x="1100" y="3378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40" name="Rectangle 51"/>
              <p:cNvSpPr>
                <a:spLocks noChangeArrowheads="1"/>
              </p:cNvSpPr>
              <p:nvPr userDrawn="1"/>
            </p:nvSpPr>
            <p:spPr bwMode="ltGray">
              <a:xfrm rot="1308689">
                <a:off x="1086" y="340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41" name="Rectangle 52"/>
              <p:cNvSpPr>
                <a:spLocks noChangeArrowheads="1"/>
              </p:cNvSpPr>
              <p:nvPr userDrawn="1"/>
            </p:nvSpPr>
            <p:spPr bwMode="ltGray">
              <a:xfrm rot="1308689">
                <a:off x="1064" y="3425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42" name="Rectangle 53"/>
              <p:cNvSpPr>
                <a:spLocks noChangeArrowheads="1"/>
              </p:cNvSpPr>
              <p:nvPr userDrawn="1"/>
            </p:nvSpPr>
            <p:spPr bwMode="ltGray">
              <a:xfrm rot="469913">
                <a:off x="1172" y="3225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43" name="Rectangle 54"/>
              <p:cNvSpPr>
                <a:spLocks noChangeArrowheads="1"/>
              </p:cNvSpPr>
              <p:nvPr userDrawn="1"/>
            </p:nvSpPr>
            <p:spPr bwMode="ltGray">
              <a:xfrm rot="559869">
                <a:off x="1162" y="3250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44" name="Rectangle 55"/>
              <p:cNvSpPr>
                <a:spLocks noChangeArrowheads="1"/>
              </p:cNvSpPr>
              <p:nvPr userDrawn="1"/>
            </p:nvSpPr>
            <p:spPr bwMode="ltGray">
              <a:xfrm rot="734079">
                <a:off x="1154" y="3276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45" name="Rectangle 56"/>
              <p:cNvSpPr>
                <a:spLocks noChangeArrowheads="1"/>
              </p:cNvSpPr>
              <p:nvPr userDrawn="1"/>
            </p:nvSpPr>
            <p:spPr bwMode="ltGray">
              <a:xfrm rot="734079">
                <a:off x="1141" y="3304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46" name="Rectangle 57"/>
              <p:cNvSpPr>
                <a:spLocks noChangeArrowheads="1"/>
              </p:cNvSpPr>
              <p:nvPr userDrawn="1"/>
            </p:nvSpPr>
            <p:spPr bwMode="ltGray">
              <a:xfrm rot="-293905">
                <a:off x="1211" y="3096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47" name="Rectangle 58"/>
              <p:cNvSpPr>
                <a:spLocks noChangeArrowheads="1"/>
              </p:cNvSpPr>
              <p:nvPr userDrawn="1"/>
            </p:nvSpPr>
            <p:spPr bwMode="ltGray">
              <a:xfrm rot="-8">
                <a:off x="1201" y="3122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48" name="Rectangle 59"/>
              <p:cNvSpPr>
                <a:spLocks noChangeArrowheads="1"/>
              </p:cNvSpPr>
              <p:nvPr userDrawn="1"/>
            </p:nvSpPr>
            <p:spPr bwMode="ltGray">
              <a:xfrm rot="-8">
                <a:off x="1200" y="3147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49" name="Rectangle 60"/>
              <p:cNvSpPr>
                <a:spLocks noChangeArrowheads="1"/>
              </p:cNvSpPr>
              <p:nvPr userDrawn="1"/>
            </p:nvSpPr>
            <p:spPr bwMode="ltGray">
              <a:xfrm rot="214188">
                <a:off x="1189" y="3173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50" name="Rectangle 61"/>
              <p:cNvSpPr>
                <a:spLocks noChangeArrowheads="1"/>
              </p:cNvSpPr>
              <p:nvPr userDrawn="1"/>
            </p:nvSpPr>
            <p:spPr bwMode="ltGray">
              <a:xfrm rot="-682388">
                <a:off x="1219" y="296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51" name="Rectangle 62"/>
              <p:cNvSpPr>
                <a:spLocks noChangeArrowheads="1"/>
              </p:cNvSpPr>
              <p:nvPr userDrawn="1"/>
            </p:nvSpPr>
            <p:spPr bwMode="ltGray">
              <a:xfrm rot="-480400">
                <a:off x="1220" y="2991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52" name="Rectangle 63"/>
              <p:cNvSpPr>
                <a:spLocks noChangeArrowheads="1"/>
              </p:cNvSpPr>
              <p:nvPr userDrawn="1"/>
            </p:nvSpPr>
            <p:spPr bwMode="ltGray">
              <a:xfrm rot="-480400">
                <a:off x="1220" y="301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53" name="Rectangle 64"/>
              <p:cNvSpPr>
                <a:spLocks noChangeArrowheads="1"/>
              </p:cNvSpPr>
              <p:nvPr userDrawn="1"/>
            </p:nvSpPr>
            <p:spPr bwMode="ltGray">
              <a:xfrm rot="-270546">
                <a:off x="1219" y="3041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54" name="Rectangle 65"/>
              <p:cNvSpPr>
                <a:spLocks noChangeArrowheads="1"/>
              </p:cNvSpPr>
              <p:nvPr userDrawn="1"/>
            </p:nvSpPr>
            <p:spPr bwMode="ltGray">
              <a:xfrm rot="-1132286">
                <a:off x="1207" y="2843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55" name="Rectangle 66"/>
              <p:cNvSpPr>
                <a:spLocks noChangeArrowheads="1"/>
              </p:cNvSpPr>
              <p:nvPr userDrawn="1"/>
            </p:nvSpPr>
            <p:spPr bwMode="ltGray">
              <a:xfrm rot="-969272">
                <a:off x="1213" y="2864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56" name="Rectangle 67"/>
              <p:cNvSpPr>
                <a:spLocks noChangeArrowheads="1"/>
              </p:cNvSpPr>
              <p:nvPr userDrawn="1"/>
            </p:nvSpPr>
            <p:spPr bwMode="ltGray">
              <a:xfrm rot="-969272">
                <a:off x="1216" y="2888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57" name="Rectangle 68"/>
              <p:cNvSpPr>
                <a:spLocks noChangeArrowheads="1"/>
              </p:cNvSpPr>
              <p:nvPr userDrawn="1"/>
            </p:nvSpPr>
            <p:spPr bwMode="ltGray">
              <a:xfrm rot="-806259">
                <a:off x="1219" y="291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58" name="Rectangle 69"/>
              <p:cNvSpPr>
                <a:spLocks noChangeArrowheads="1"/>
              </p:cNvSpPr>
              <p:nvPr userDrawn="1"/>
            </p:nvSpPr>
            <p:spPr bwMode="ltGray">
              <a:xfrm rot="-1543941">
                <a:off x="1165" y="272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59" name="Rectangle 70"/>
              <p:cNvSpPr>
                <a:spLocks noChangeArrowheads="1"/>
              </p:cNvSpPr>
              <p:nvPr userDrawn="1"/>
            </p:nvSpPr>
            <p:spPr bwMode="ltGray">
              <a:xfrm rot="-1341953">
                <a:off x="1176" y="2752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60" name="Rectangle 71"/>
              <p:cNvSpPr>
                <a:spLocks noChangeArrowheads="1"/>
              </p:cNvSpPr>
              <p:nvPr userDrawn="1"/>
            </p:nvSpPr>
            <p:spPr bwMode="ltGray">
              <a:xfrm rot="-1341953">
                <a:off x="1184" y="277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61" name="Rectangle 72"/>
              <p:cNvSpPr>
                <a:spLocks noChangeArrowheads="1"/>
              </p:cNvSpPr>
              <p:nvPr userDrawn="1"/>
            </p:nvSpPr>
            <p:spPr bwMode="ltGray">
              <a:xfrm rot="-1341953">
                <a:off x="1194" y="279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62" name="Rectangle 73"/>
              <p:cNvSpPr>
                <a:spLocks noChangeArrowheads="1"/>
              </p:cNvSpPr>
              <p:nvPr userDrawn="1"/>
            </p:nvSpPr>
            <p:spPr bwMode="ltGray">
              <a:xfrm rot="-1928746">
                <a:off x="1101" y="2628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63" name="Rectangle 74"/>
              <p:cNvSpPr>
                <a:spLocks noChangeArrowheads="1"/>
              </p:cNvSpPr>
              <p:nvPr userDrawn="1"/>
            </p:nvSpPr>
            <p:spPr bwMode="ltGray">
              <a:xfrm rot="-1844175">
                <a:off x="1114" y="264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64" name="Rectangle 75"/>
              <p:cNvSpPr>
                <a:spLocks noChangeArrowheads="1"/>
              </p:cNvSpPr>
              <p:nvPr userDrawn="1"/>
            </p:nvSpPr>
            <p:spPr bwMode="ltGray">
              <a:xfrm rot="-1752383">
                <a:off x="1129" y="266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65" name="Rectangle 76"/>
              <p:cNvSpPr>
                <a:spLocks noChangeArrowheads="1"/>
              </p:cNvSpPr>
              <p:nvPr userDrawn="1"/>
            </p:nvSpPr>
            <p:spPr bwMode="ltGray">
              <a:xfrm rot="-1752383">
                <a:off x="1142" y="2684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66" name="Rectangle 77"/>
              <p:cNvSpPr>
                <a:spLocks noChangeArrowheads="1"/>
              </p:cNvSpPr>
              <p:nvPr userDrawn="1"/>
            </p:nvSpPr>
            <p:spPr bwMode="ltGray">
              <a:xfrm rot="-2466736">
                <a:off x="1014" y="2538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67" name="Rectangle 78"/>
              <p:cNvSpPr>
                <a:spLocks noChangeArrowheads="1"/>
              </p:cNvSpPr>
              <p:nvPr userDrawn="1"/>
            </p:nvSpPr>
            <p:spPr bwMode="ltGray">
              <a:xfrm rot="-2466736">
                <a:off x="1035" y="255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68" name="Rectangle 79"/>
              <p:cNvSpPr>
                <a:spLocks noChangeArrowheads="1"/>
              </p:cNvSpPr>
              <p:nvPr userDrawn="1"/>
            </p:nvSpPr>
            <p:spPr bwMode="ltGray">
              <a:xfrm rot="-2466736">
                <a:off x="1050" y="2574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69" name="Rectangle 80"/>
              <p:cNvSpPr>
                <a:spLocks noChangeArrowheads="1"/>
              </p:cNvSpPr>
              <p:nvPr userDrawn="1"/>
            </p:nvSpPr>
            <p:spPr bwMode="ltGray">
              <a:xfrm rot="-2342866">
                <a:off x="1068" y="2590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70" name="Freeform 81"/>
              <p:cNvSpPr>
                <a:spLocks/>
              </p:cNvSpPr>
              <p:nvPr userDrawn="1"/>
            </p:nvSpPr>
            <p:spPr bwMode="ltGray">
              <a:xfrm>
                <a:off x="486" y="2563"/>
                <a:ext cx="180" cy="151"/>
              </a:xfrm>
              <a:custGeom>
                <a:avLst/>
                <a:gdLst>
                  <a:gd name="T0" fmla="*/ 0 w 180"/>
                  <a:gd name="T1" fmla="*/ 144 h 151"/>
                  <a:gd name="T2" fmla="*/ 28 w 180"/>
                  <a:gd name="T3" fmla="*/ 147 h 151"/>
                  <a:gd name="T4" fmla="*/ 64 w 180"/>
                  <a:gd name="T5" fmla="*/ 46 h 151"/>
                  <a:gd name="T6" fmla="*/ 94 w 180"/>
                  <a:gd name="T7" fmla="*/ 151 h 151"/>
                  <a:gd name="T8" fmla="*/ 129 w 180"/>
                  <a:gd name="T9" fmla="*/ 151 h 151"/>
                  <a:gd name="T10" fmla="*/ 180 w 180"/>
                  <a:gd name="T11" fmla="*/ 9 h 151"/>
                  <a:gd name="T12" fmla="*/ 148 w 180"/>
                  <a:gd name="T13" fmla="*/ 10 h 151"/>
                  <a:gd name="T14" fmla="*/ 112 w 180"/>
                  <a:gd name="T15" fmla="*/ 112 h 151"/>
                  <a:gd name="T16" fmla="*/ 79 w 180"/>
                  <a:gd name="T17" fmla="*/ 0 h 151"/>
                  <a:gd name="T18" fmla="*/ 48 w 180"/>
                  <a:gd name="T19" fmla="*/ 0 h 151"/>
                  <a:gd name="T20" fmla="*/ 0 w 180"/>
                  <a:gd name="T21" fmla="*/ 144 h 151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80" h="151">
                    <a:moveTo>
                      <a:pt x="0" y="144"/>
                    </a:moveTo>
                    <a:lnTo>
                      <a:pt x="28" y="147"/>
                    </a:lnTo>
                    <a:lnTo>
                      <a:pt x="64" y="46"/>
                    </a:lnTo>
                    <a:lnTo>
                      <a:pt x="94" y="151"/>
                    </a:lnTo>
                    <a:lnTo>
                      <a:pt x="129" y="151"/>
                    </a:lnTo>
                    <a:lnTo>
                      <a:pt x="180" y="9"/>
                    </a:lnTo>
                    <a:lnTo>
                      <a:pt x="148" y="10"/>
                    </a:lnTo>
                    <a:lnTo>
                      <a:pt x="112" y="112"/>
                    </a:lnTo>
                    <a:lnTo>
                      <a:pt x="79" y="0"/>
                    </a:lnTo>
                    <a:lnTo>
                      <a:pt x="48" y="0"/>
                    </a:lnTo>
                    <a:lnTo>
                      <a:pt x="0" y="144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71" name="Rectangle 82"/>
              <p:cNvSpPr>
                <a:spLocks noChangeArrowheads="1"/>
              </p:cNvSpPr>
              <p:nvPr userDrawn="1"/>
            </p:nvSpPr>
            <p:spPr bwMode="ltGray">
              <a:xfrm rot="6575641">
                <a:off x="-217" y="3138"/>
                <a:ext cx="122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72" name="Rectangle 83"/>
              <p:cNvSpPr>
                <a:spLocks noChangeArrowheads="1"/>
              </p:cNvSpPr>
              <p:nvPr userDrawn="1"/>
            </p:nvSpPr>
            <p:spPr bwMode="ltGray">
              <a:xfrm rot="238799">
                <a:off x="4" y="3146"/>
                <a:ext cx="103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73" name="Rectangle 84"/>
              <p:cNvSpPr>
                <a:spLocks noChangeArrowheads="1"/>
              </p:cNvSpPr>
              <p:nvPr userDrawn="1"/>
            </p:nvSpPr>
            <p:spPr bwMode="ltGray">
              <a:xfrm rot="-2957028">
                <a:off x="907" y="2472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74" name="Rectangle 85"/>
              <p:cNvSpPr>
                <a:spLocks noChangeArrowheads="1"/>
              </p:cNvSpPr>
              <p:nvPr userDrawn="1"/>
            </p:nvSpPr>
            <p:spPr bwMode="ltGray">
              <a:xfrm rot="-2957028">
                <a:off x="930" y="2486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75" name="Rectangle 86"/>
              <p:cNvSpPr>
                <a:spLocks noChangeArrowheads="1"/>
              </p:cNvSpPr>
              <p:nvPr userDrawn="1"/>
            </p:nvSpPr>
            <p:spPr bwMode="ltGray">
              <a:xfrm rot="-2957028">
                <a:off x="954" y="249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76" name="Rectangle 87"/>
              <p:cNvSpPr>
                <a:spLocks noChangeArrowheads="1"/>
              </p:cNvSpPr>
              <p:nvPr userDrawn="1"/>
            </p:nvSpPr>
            <p:spPr bwMode="ltGray">
              <a:xfrm rot="-2661033">
                <a:off x="974" y="2509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77" name="Rectangle 88"/>
              <p:cNvSpPr>
                <a:spLocks noChangeArrowheads="1"/>
              </p:cNvSpPr>
              <p:nvPr userDrawn="1"/>
            </p:nvSpPr>
            <p:spPr bwMode="ltGray">
              <a:xfrm rot="-3638503">
                <a:off x="788" y="2426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78" name="Rectangle 89"/>
              <p:cNvSpPr>
                <a:spLocks noChangeArrowheads="1"/>
              </p:cNvSpPr>
              <p:nvPr userDrawn="1"/>
            </p:nvSpPr>
            <p:spPr bwMode="ltGray">
              <a:xfrm rot="-3638503">
                <a:off x="815" y="2434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79" name="Rectangle 90"/>
              <p:cNvSpPr>
                <a:spLocks noChangeArrowheads="1"/>
              </p:cNvSpPr>
              <p:nvPr userDrawn="1"/>
            </p:nvSpPr>
            <p:spPr bwMode="ltGray">
              <a:xfrm rot="-3514633">
                <a:off x="837" y="2440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80" name="Rectangle 91"/>
              <p:cNvSpPr>
                <a:spLocks noChangeArrowheads="1"/>
              </p:cNvSpPr>
              <p:nvPr userDrawn="1"/>
            </p:nvSpPr>
            <p:spPr bwMode="ltGray">
              <a:xfrm rot="-3220799">
                <a:off x="862" y="2452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81" name="Rectangle 92"/>
              <p:cNvSpPr>
                <a:spLocks noChangeArrowheads="1"/>
              </p:cNvSpPr>
              <p:nvPr userDrawn="1"/>
            </p:nvSpPr>
            <p:spPr bwMode="ltGray">
              <a:xfrm rot="-4338250">
                <a:off x="649" y="2396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82" name="Rectangle 93"/>
              <p:cNvSpPr>
                <a:spLocks noChangeArrowheads="1"/>
              </p:cNvSpPr>
              <p:nvPr userDrawn="1"/>
            </p:nvSpPr>
            <p:spPr bwMode="ltGray">
              <a:xfrm rot="-4250359">
                <a:off x="677" y="2402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83" name="Rectangle 94"/>
              <p:cNvSpPr>
                <a:spLocks noChangeArrowheads="1"/>
              </p:cNvSpPr>
              <p:nvPr userDrawn="1"/>
            </p:nvSpPr>
            <p:spPr bwMode="ltGray">
              <a:xfrm rot="-4250359">
                <a:off x="708" y="2406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84" name="Rectangle 95"/>
              <p:cNvSpPr>
                <a:spLocks noChangeArrowheads="1"/>
              </p:cNvSpPr>
              <p:nvPr userDrawn="1"/>
            </p:nvSpPr>
            <p:spPr bwMode="ltGray">
              <a:xfrm rot="-3989246">
                <a:off x="738" y="2410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85" name="Rectangle 96"/>
              <p:cNvSpPr>
                <a:spLocks noChangeArrowheads="1"/>
              </p:cNvSpPr>
              <p:nvPr userDrawn="1"/>
            </p:nvSpPr>
            <p:spPr bwMode="ltGray">
              <a:xfrm rot="-4862215">
                <a:off x="503" y="239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86" name="Rectangle 97"/>
              <p:cNvSpPr>
                <a:spLocks noChangeArrowheads="1"/>
              </p:cNvSpPr>
              <p:nvPr userDrawn="1"/>
            </p:nvSpPr>
            <p:spPr bwMode="ltGray">
              <a:xfrm rot="-4673370">
                <a:off x="534" y="2392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87" name="Rectangle 98"/>
              <p:cNvSpPr>
                <a:spLocks noChangeArrowheads="1"/>
              </p:cNvSpPr>
              <p:nvPr userDrawn="1"/>
            </p:nvSpPr>
            <p:spPr bwMode="ltGray">
              <a:xfrm rot="-4646721">
                <a:off x="563" y="2390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88" name="Rectangle 99"/>
              <p:cNvSpPr>
                <a:spLocks noChangeArrowheads="1"/>
              </p:cNvSpPr>
              <p:nvPr userDrawn="1"/>
            </p:nvSpPr>
            <p:spPr bwMode="ltGray">
              <a:xfrm rot="-4580623">
                <a:off x="595" y="2390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89" name="Rectangle 100"/>
              <p:cNvSpPr>
                <a:spLocks noChangeArrowheads="1"/>
              </p:cNvSpPr>
              <p:nvPr userDrawn="1"/>
            </p:nvSpPr>
            <p:spPr bwMode="ltGray">
              <a:xfrm rot="-5195129">
                <a:off x="355" y="241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90" name="Rectangle 101"/>
              <p:cNvSpPr>
                <a:spLocks noChangeArrowheads="1"/>
              </p:cNvSpPr>
              <p:nvPr userDrawn="1"/>
            </p:nvSpPr>
            <p:spPr bwMode="ltGray">
              <a:xfrm rot="-5360484">
                <a:off x="385" y="2408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91" name="Rectangle 102"/>
              <p:cNvSpPr>
                <a:spLocks noChangeArrowheads="1"/>
              </p:cNvSpPr>
              <p:nvPr userDrawn="1"/>
            </p:nvSpPr>
            <p:spPr bwMode="ltGray">
              <a:xfrm rot="-5288939">
                <a:off x="419" y="240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92" name="Rectangle 103"/>
              <p:cNvSpPr>
                <a:spLocks noChangeArrowheads="1"/>
              </p:cNvSpPr>
              <p:nvPr userDrawn="1"/>
            </p:nvSpPr>
            <p:spPr bwMode="ltGray">
              <a:xfrm rot="-5164854">
                <a:off x="449" y="2400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93" name="Rectangle 104"/>
              <p:cNvSpPr>
                <a:spLocks noChangeArrowheads="1"/>
              </p:cNvSpPr>
              <p:nvPr userDrawn="1"/>
            </p:nvSpPr>
            <p:spPr bwMode="ltGray">
              <a:xfrm rot="-6132163">
                <a:off x="206" y="245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94" name="Rectangle 105"/>
              <p:cNvSpPr>
                <a:spLocks noChangeArrowheads="1"/>
              </p:cNvSpPr>
              <p:nvPr userDrawn="1"/>
            </p:nvSpPr>
            <p:spPr bwMode="ltGray">
              <a:xfrm rot="-6220433">
                <a:off x="237" y="244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95" name="Rectangle 106"/>
              <p:cNvSpPr>
                <a:spLocks noChangeArrowheads="1"/>
              </p:cNvSpPr>
              <p:nvPr userDrawn="1"/>
            </p:nvSpPr>
            <p:spPr bwMode="ltGray">
              <a:xfrm rot="-6110943">
                <a:off x="266" y="243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96" name="Rectangle 107"/>
              <p:cNvSpPr>
                <a:spLocks noChangeArrowheads="1"/>
              </p:cNvSpPr>
              <p:nvPr userDrawn="1"/>
            </p:nvSpPr>
            <p:spPr bwMode="ltGray">
              <a:xfrm rot="-5919570">
                <a:off x="293" y="242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97" name="Rectangle 108"/>
              <p:cNvSpPr>
                <a:spLocks noChangeArrowheads="1"/>
              </p:cNvSpPr>
              <p:nvPr userDrawn="1"/>
            </p:nvSpPr>
            <p:spPr bwMode="ltGray">
              <a:xfrm rot="-7376291">
                <a:off x="6" y="254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98" name="Rectangle 109"/>
              <p:cNvSpPr>
                <a:spLocks noChangeArrowheads="1"/>
              </p:cNvSpPr>
              <p:nvPr userDrawn="1"/>
            </p:nvSpPr>
            <p:spPr bwMode="ltGray">
              <a:xfrm rot="-7168347">
                <a:off x="65" y="2516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99" name="Rectangle 110"/>
              <p:cNvSpPr>
                <a:spLocks noChangeArrowheads="1"/>
              </p:cNvSpPr>
              <p:nvPr userDrawn="1"/>
            </p:nvSpPr>
            <p:spPr bwMode="ltGray">
              <a:xfrm rot="-6802416">
                <a:off x="92" y="2502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0" name="Rectangle 111"/>
              <p:cNvSpPr>
                <a:spLocks noChangeArrowheads="1"/>
              </p:cNvSpPr>
              <p:nvPr userDrawn="1"/>
            </p:nvSpPr>
            <p:spPr bwMode="ltGray">
              <a:xfrm rot="-6802416">
                <a:off x="119" y="2492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1" name="Rectangle 112"/>
              <p:cNvSpPr>
                <a:spLocks noChangeArrowheads="1"/>
              </p:cNvSpPr>
              <p:nvPr userDrawn="1"/>
            </p:nvSpPr>
            <p:spPr bwMode="ltGray">
              <a:xfrm rot="-6457704">
                <a:off x="150" y="247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2" name="Rectangle 113"/>
              <p:cNvSpPr>
                <a:spLocks noChangeArrowheads="1"/>
              </p:cNvSpPr>
              <p:nvPr userDrawn="1"/>
            </p:nvSpPr>
            <p:spPr bwMode="ltGray">
              <a:xfrm rot="-1876771">
                <a:off x="0" y="3363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3" name="Rectangle 114"/>
              <p:cNvSpPr>
                <a:spLocks noChangeArrowheads="1"/>
              </p:cNvSpPr>
              <p:nvPr userDrawn="1"/>
            </p:nvSpPr>
            <p:spPr bwMode="ltGray">
              <a:xfrm rot="3283992">
                <a:off x="511" y="3478"/>
                <a:ext cx="24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4" name="Rectangle 115"/>
              <p:cNvSpPr>
                <a:spLocks noChangeArrowheads="1"/>
              </p:cNvSpPr>
              <p:nvPr userDrawn="1"/>
            </p:nvSpPr>
            <p:spPr bwMode="ltGray">
              <a:xfrm rot="3283992">
                <a:off x="35" y="2798"/>
                <a:ext cx="24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5" name="Rectangle 116"/>
              <p:cNvSpPr>
                <a:spLocks noChangeArrowheads="1"/>
              </p:cNvSpPr>
              <p:nvPr userDrawn="1"/>
            </p:nvSpPr>
            <p:spPr bwMode="ltGray">
              <a:xfrm rot="-1876771">
                <a:off x="700" y="2851"/>
                <a:ext cx="31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6" name="Rectangle 117"/>
              <p:cNvSpPr>
                <a:spLocks noChangeArrowheads="1"/>
              </p:cNvSpPr>
              <p:nvPr userDrawn="1"/>
            </p:nvSpPr>
            <p:spPr bwMode="ltGray">
              <a:xfrm rot="5908516">
                <a:off x="200" y="3915"/>
                <a:ext cx="138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7" name="Rectangle 118"/>
              <p:cNvSpPr>
                <a:spLocks noChangeArrowheads="1"/>
              </p:cNvSpPr>
              <p:nvPr userDrawn="1"/>
            </p:nvSpPr>
            <p:spPr bwMode="ltGray">
              <a:xfrm rot="6683973">
                <a:off x="45" y="3915"/>
                <a:ext cx="144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8" name="Rectangle 119"/>
              <p:cNvSpPr>
                <a:spLocks noChangeArrowheads="1"/>
              </p:cNvSpPr>
              <p:nvPr userDrawn="1"/>
            </p:nvSpPr>
            <p:spPr bwMode="ltGray">
              <a:xfrm rot="5245609">
                <a:off x="361" y="3893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9" name="Rectangle 120"/>
              <p:cNvSpPr>
                <a:spLocks noChangeArrowheads="1"/>
              </p:cNvSpPr>
              <p:nvPr userDrawn="1"/>
            </p:nvSpPr>
            <p:spPr bwMode="ltGray">
              <a:xfrm rot="4500520">
                <a:off x="522" y="3847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10" name="Rectangle 121"/>
              <p:cNvSpPr>
                <a:spLocks noChangeArrowheads="1"/>
              </p:cNvSpPr>
              <p:nvPr userDrawn="1"/>
            </p:nvSpPr>
            <p:spPr bwMode="ltGray">
              <a:xfrm rot="3805227">
                <a:off x="670" y="3778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11" name="Rectangle 122"/>
              <p:cNvSpPr>
                <a:spLocks noChangeArrowheads="1"/>
              </p:cNvSpPr>
              <p:nvPr userDrawn="1"/>
            </p:nvSpPr>
            <p:spPr bwMode="ltGray">
              <a:xfrm rot="3060138">
                <a:off x="813" y="3688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12" name="Rectangle 123"/>
              <p:cNvSpPr>
                <a:spLocks noChangeArrowheads="1"/>
              </p:cNvSpPr>
              <p:nvPr userDrawn="1"/>
            </p:nvSpPr>
            <p:spPr bwMode="ltGray">
              <a:xfrm rot="2090281">
                <a:off x="938" y="3582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13" name="Rectangle 124"/>
              <p:cNvSpPr>
                <a:spLocks noChangeArrowheads="1"/>
              </p:cNvSpPr>
              <p:nvPr userDrawn="1"/>
            </p:nvSpPr>
            <p:spPr bwMode="ltGray">
              <a:xfrm rot="-7168347">
                <a:off x="-18" y="2506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14" name="Rectangle 125"/>
              <p:cNvSpPr>
                <a:spLocks noChangeArrowheads="1"/>
              </p:cNvSpPr>
              <p:nvPr userDrawn="1"/>
            </p:nvSpPr>
            <p:spPr bwMode="ltGray">
              <a:xfrm rot="-6406501">
                <a:off x="136" y="2433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15" name="Rectangle 126"/>
              <p:cNvSpPr>
                <a:spLocks noChangeArrowheads="1"/>
              </p:cNvSpPr>
              <p:nvPr userDrawn="1"/>
            </p:nvSpPr>
            <p:spPr bwMode="ltGray">
              <a:xfrm rot="-4970620">
                <a:off x="447" y="2364"/>
                <a:ext cx="138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16" name="Rectangle 127"/>
              <p:cNvSpPr>
                <a:spLocks noChangeArrowheads="1"/>
              </p:cNvSpPr>
              <p:nvPr userDrawn="1"/>
            </p:nvSpPr>
            <p:spPr bwMode="ltGray">
              <a:xfrm rot="-4298502">
                <a:off x="597" y="2360"/>
                <a:ext cx="150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17" name="Rectangle 128"/>
              <p:cNvSpPr>
                <a:spLocks noChangeArrowheads="1"/>
              </p:cNvSpPr>
              <p:nvPr userDrawn="1"/>
            </p:nvSpPr>
            <p:spPr bwMode="ltGray">
              <a:xfrm rot="-3676305">
                <a:off x="739" y="2386"/>
                <a:ext cx="15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18" name="Rectangle 129"/>
              <p:cNvSpPr>
                <a:spLocks noChangeArrowheads="1"/>
              </p:cNvSpPr>
              <p:nvPr userDrawn="1"/>
            </p:nvSpPr>
            <p:spPr bwMode="ltGray">
              <a:xfrm rot="-3188616">
                <a:off x="869" y="2430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19" name="Rectangle 130"/>
              <p:cNvSpPr>
                <a:spLocks noChangeArrowheads="1"/>
              </p:cNvSpPr>
              <p:nvPr userDrawn="1"/>
            </p:nvSpPr>
            <p:spPr bwMode="ltGray">
              <a:xfrm rot="-2610246">
                <a:off x="984" y="2497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20" name="Rectangle 131"/>
              <p:cNvSpPr>
                <a:spLocks noChangeArrowheads="1"/>
              </p:cNvSpPr>
              <p:nvPr userDrawn="1"/>
            </p:nvSpPr>
            <p:spPr bwMode="ltGray">
              <a:xfrm rot="-2190008">
                <a:off x="1075" y="2585"/>
                <a:ext cx="17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21" name="Rectangle 132"/>
              <p:cNvSpPr>
                <a:spLocks noChangeArrowheads="1"/>
              </p:cNvSpPr>
              <p:nvPr userDrawn="1"/>
            </p:nvSpPr>
            <p:spPr bwMode="ltGray">
              <a:xfrm rot="-1728558">
                <a:off x="1147" y="2688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22" name="Rectangle 133"/>
              <p:cNvSpPr>
                <a:spLocks noChangeArrowheads="1"/>
              </p:cNvSpPr>
              <p:nvPr userDrawn="1"/>
            </p:nvSpPr>
            <p:spPr bwMode="ltGray">
              <a:xfrm rot="-1172118">
                <a:off x="1198" y="2805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23" name="Rectangle 134"/>
              <p:cNvSpPr>
                <a:spLocks noChangeArrowheads="1"/>
              </p:cNvSpPr>
              <p:nvPr userDrawn="1"/>
            </p:nvSpPr>
            <p:spPr bwMode="ltGray">
              <a:xfrm rot="-753845">
                <a:off x="1218" y="2930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24" name="Rectangle 135"/>
              <p:cNvSpPr>
                <a:spLocks noChangeArrowheads="1"/>
              </p:cNvSpPr>
              <p:nvPr userDrawn="1"/>
            </p:nvSpPr>
            <p:spPr bwMode="ltGray">
              <a:xfrm rot="-287823">
                <a:off x="1213" y="3066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25" name="Rectangle 136"/>
              <p:cNvSpPr>
                <a:spLocks noChangeArrowheads="1"/>
              </p:cNvSpPr>
              <p:nvPr userDrawn="1"/>
            </p:nvSpPr>
            <p:spPr bwMode="ltGray">
              <a:xfrm rot="696741">
                <a:off x="1126" y="3337"/>
                <a:ext cx="150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26" name="Rectangle 137"/>
              <p:cNvSpPr>
                <a:spLocks noChangeArrowheads="1"/>
              </p:cNvSpPr>
              <p:nvPr userDrawn="1"/>
            </p:nvSpPr>
            <p:spPr bwMode="ltGray">
              <a:xfrm rot="1529990">
                <a:off x="1041" y="3465"/>
                <a:ext cx="140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27" name="Freeform 138"/>
              <p:cNvSpPr>
                <a:spLocks/>
              </p:cNvSpPr>
              <p:nvPr userDrawn="1"/>
            </p:nvSpPr>
            <p:spPr bwMode="ltGray">
              <a:xfrm>
                <a:off x="850" y="3136"/>
                <a:ext cx="204" cy="120"/>
              </a:xfrm>
              <a:custGeom>
                <a:avLst/>
                <a:gdLst>
                  <a:gd name="T0" fmla="*/ 168 w 204"/>
                  <a:gd name="T1" fmla="*/ 120 h 120"/>
                  <a:gd name="T2" fmla="*/ 204 w 204"/>
                  <a:gd name="T3" fmla="*/ 12 h 120"/>
                  <a:gd name="T4" fmla="*/ 42 w 204"/>
                  <a:gd name="T5" fmla="*/ 0 h 120"/>
                  <a:gd name="T6" fmla="*/ 0 w 204"/>
                  <a:gd name="T7" fmla="*/ 108 h 120"/>
                  <a:gd name="T8" fmla="*/ 30 w 204"/>
                  <a:gd name="T9" fmla="*/ 114 h 120"/>
                  <a:gd name="T10" fmla="*/ 60 w 204"/>
                  <a:gd name="T11" fmla="*/ 30 h 120"/>
                  <a:gd name="T12" fmla="*/ 102 w 204"/>
                  <a:gd name="T13" fmla="*/ 36 h 120"/>
                  <a:gd name="T14" fmla="*/ 78 w 204"/>
                  <a:gd name="T15" fmla="*/ 108 h 120"/>
                  <a:gd name="T16" fmla="*/ 102 w 204"/>
                  <a:gd name="T17" fmla="*/ 108 h 120"/>
                  <a:gd name="T18" fmla="*/ 132 w 204"/>
                  <a:gd name="T19" fmla="*/ 36 h 120"/>
                  <a:gd name="T20" fmla="*/ 162 w 204"/>
                  <a:gd name="T21" fmla="*/ 36 h 120"/>
                  <a:gd name="T22" fmla="*/ 138 w 204"/>
                  <a:gd name="T23" fmla="*/ 114 h 120"/>
                  <a:gd name="T24" fmla="*/ 168 w 204"/>
                  <a:gd name="T25" fmla="*/ 120 h 120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04" h="120">
                    <a:moveTo>
                      <a:pt x="168" y="120"/>
                    </a:moveTo>
                    <a:lnTo>
                      <a:pt x="204" y="12"/>
                    </a:lnTo>
                    <a:lnTo>
                      <a:pt x="42" y="0"/>
                    </a:lnTo>
                    <a:lnTo>
                      <a:pt x="0" y="108"/>
                    </a:lnTo>
                    <a:lnTo>
                      <a:pt x="30" y="114"/>
                    </a:lnTo>
                    <a:lnTo>
                      <a:pt x="60" y="30"/>
                    </a:lnTo>
                    <a:lnTo>
                      <a:pt x="102" y="36"/>
                    </a:lnTo>
                    <a:lnTo>
                      <a:pt x="78" y="108"/>
                    </a:lnTo>
                    <a:lnTo>
                      <a:pt x="102" y="108"/>
                    </a:lnTo>
                    <a:lnTo>
                      <a:pt x="132" y="36"/>
                    </a:lnTo>
                    <a:lnTo>
                      <a:pt x="162" y="36"/>
                    </a:lnTo>
                    <a:lnTo>
                      <a:pt x="138" y="114"/>
                    </a:lnTo>
                    <a:lnTo>
                      <a:pt x="168" y="12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28" name="Freeform 139"/>
              <p:cNvSpPr>
                <a:spLocks/>
              </p:cNvSpPr>
              <p:nvPr userDrawn="1"/>
            </p:nvSpPr>
            <p:spPr bwMode="ltGray">
              <a:xfrm>
                <a:off x="19" y="2722"/>
                <a:ext cx="90" cy="78"/>
              </a:xfrm>
              <a:custGeom>
                <a:avLst/>
                <a:gdLst>
                  <a:gd name="T0" fmla="*/ 66 w 90"/>
                  <a:gd name="T1" fmla="*/ 36 h 78"/>
                  <a:gd name="T2" fmla="*/ 66 w 90"/>
                  <a:gd name="T3" fmla="*/ 36 h 78"/>
                  <a:gd name="T4" fmla="*/ 18 w 90"/>
                  <a:gd name="T5" fmla="*/ 24 h 78"/>
                  <a:gd name="T6" fmla="*/ 0 w 90"/>
                  <a:gd name="T7" fmla="*/ 30 h 78"/>
                  <a:gd name="T8" fmla="*/ 36 w 90"/>
                  <a:gd name="T9" fmla="*/ 78 h 78"/>
                  <a:gd name="T10" fmla="*/ 48 w 90"/>
                  <a:gd name="T11" fmla="*/ 72 h 78"/>
                  <a:gd name="T12" fmla="*/ 24 w 90"/>
                  <a:gd name="T13" fmla="*/ 36 h 78"/>
                  <a:gd name="T14" fmla="*/ 24 w 90"/>
                  <a:gd name="T15" fmla="*/ 36 h 78"/>
                  <a:gd name="T16" fmla="*/ 72 w 90"/>
                  <a:gd name="T17" fmla="*/ 54 h 78"/>
                  <a:gd name="T18" fmla="*/ 90 w 90"/>
                  <a:gd name="T19" fmla="*/ 42 h 78"/>
                  <a:gd name="T20" fmla="*/ 54 w 90"/>
                  <a:gd name="T21" fmla="*/ 0 h 78"/>
                  <a:gd name="T22" fmla="*/ 42 w 90"/>
                  <a:gd name="T23" fmla="*/ 6 h 78"/>
                  <a:gd name="T24" fmla="*/ 66 w 90"/>
                  <a:gd name="T25" fmla="*/ 36 h 7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90" h="78">
                    <a:moveTo>
                      <a:pt x="66" y="36"/>
                    </a:moveTo>
                    <a:lnTo>
                      <a:pt x="66" y="36"/>
                    </a:lnTo>
                    <a:lnTo>
                      <a:pt x="18" y="24"/>
                    </a:lnTo>
                    <a:lnTo>
                      <a:pt x="0" y="30"/>
                    </a:lnTo>
                    <a:lnTo>
                      <a:pt x="36" y="78"/>
                    </a:lnTo>
                    <a:lnTo>
                      <a:pt x="48" y="72"/>
                    </a:lnTo>
                    <a:lnTo>
                      <a:pt x="24" y="36"/>
                    </a:lnTo>
                    <a:lnTo>
                      <a:pt x="72" y="54"/>
                    </a:lnTo>
                    <a:lnTo>
                      <a:pt x="90" y="42"/>
                    </a:lnTo>
                    <a:lnTo>
                      <a:pt x="54" y="0"/>
                    </a:lnTo>
                    <a:lnTo>
                      <a:pt x="42" y="6"/>
                    </a:lnTo>
                    <a:lnTo>
                      <a:pt x="66" y="36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29" name="Freeform 140"/>
              <p:cNvSpPr>
                <a:spLocks/>
              </p:cNvSpPr>
              <p:nvPr userDrawn="1"/>
            </p:nvSpPr>
            <p:spPr bwMode="ltGray">
              <a:xfrm>
                <a:off x="97" y="2651"/>
                <a:ext cx="101" cy="89"/>
              </a:xfrm>
              <a:custGeom>
                <a:avLst/>
                <a:gdLst>
                  <a:gd name="T0" fmla="*/ 54 w 101"/>
                  <a:gd name="T1" fmla="*/ 89 h 89"/>
                  <a:gd name="T2" fmla="*/ 65 w 101"/>
                  <a:gd name="T3" fmla="*/ 83 h 89"/>
                  <a:gd name="T4" fmla="*/ 48 w 101"/>
                  <a:gd name="T5" fmla="*/ 35 h 89"/>
                  <a:gd name="T6" fmla="*/ 89 w 101"/>
                  <a:gd name="T7" fmla="*/ 65 h 89"/>
                  <a:gd name="T8" fmla="*/ 101 w 101"/>
                  <a:gd name="T9" fmla="*/ 59 h 89"/>
                  <a:gd name="T10" fmla="*/ 83 w 101"/>
                  <a:gd name="T11" fmla="*/ 0 h 89"/>
                  <a:gd name="T12" fmla="*/ 71 w 101"/>
                  <a:gd name="T13" fmla="*/ 12 h 89"/>
                  <a:gd name="T14" fmla="*/ 83 w 101"/>
                  <a:gd name="T15" fmla="*/ 41 h 89"/>
                  <a:gd name="T16" fmla="*/ 48 w 101"/>
                  <a:gd name="T17" fmla="*/ 23 h 89"/>
                  <a:gd name="T18" fmla="*/ 36 w 101"/>
                  <a:gd name="T19" fmla="*/ 29 h 89"/>
                  <a:gd name="T20" fmla="*/ 45 w 101"/>
                  <a:gd name="T21" fmla="*/ 68 h 89"/>
                  <a:gd name="T22" fmla="*/ 18 w 101"/>
                  <a:gd name="T23" fmla="*/ 41 h 89"/>
                  <a:gd name="T24" fmla="*/ 0 w 101"/>
                  <a:gd name="T25" fmla="*/ 53 h 89"/>
                  <a:gd name="T26" fmla="*/ 54 w 101"/>
                  <a:gd name="T27" fmla="*/ 89 h 89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1" h="89">
                    <a:moveTo>
                      <a:pt x="54" y="89"/>
                    </a:moveTo>
                    <a:lnTo>
                      <a:pt x="65" y="83"/>
                    </a:lnTo>
                    <a:lnTo>
                      <a:pt x="48" y="35"/>
                    </a:lnTo>
                    <a:lnTo>
                      <a:pt x="89" y="65"/>
                    </a:lnTo>
                    <a:lnTo>
                      <a:pt x="101" y="59"/>
                    </a:lnTo>
                    <a:lnTo>
                      <a:pt x="83" y="0"/>
                    </a:lnTo>
                    <a:lnTo>
                      <a:pt x="71" y="12"/>
                    </a:lnTo>
                    <a:lnTo>
                      <a:pt x="83" y="41"/>
                    </a:lnTo>
                    <a:lnTo>
                      <a:pt x="48" y="23"/>
                    </a:lnTo>
                    <a:lnTo>
                      <a:pt x="36" y="29"/>
                    </a:lnTo>
                    <a:lnTo>
                      <a:pt x="45" y="68"/>
                    </a:lnTo>
                    <a:lnTo>
                      <a:pt x="18" y="41"/>
                    </a:lnTo>
                    <a:lnTo>
                      <a:pt x="0" y="53"/>
                    </a:lnTo>
                    <a:lnTo>
                      <a:pt x="54" y="89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30" name="Freeform 141"/>
              <p:cNvSpPr>
                <a:spLocks/>
              </p:cNvSpPr>
              <p:nvPr userDrawn="1"/>
            </p:nvSpPr>
            <p:spPr bwMode="ltGray">
              <a:xfrm>
                <a:off x="677" y="3502"/>
                <a:ext cx="83" cy="78"/>
              </a:xfrm>
              <a:custGeom>
                <a:avLst/>
                <a:gdLst>
                  <a:gd name="T0" fmla="*/ 36 w 83"/>
                  <a:gd name="T1" fmla="*/ 78 h 78"/>
                  <a:gd name="T2" fmla="*/ 83 w 83"/>
                  <a:gd name="T3" fmla="*/ 48 h 78"/>
                  <a:gd name="T4" fmla="*/ 54 w 83"/>
                  <a:gd name="T5" fmla="*/ 0 h 78"/>
                  <a:gd name="T6" fmla="*/ 0 w 83"/>
                  <a:gd name="T7" fmla="*/ 30 h 78"/>
                  <a:gd name="T8" fmla="*/ 6 w 83"/>
                  <a:gd name="T9" fmla="*/ 36 h 78"/>
                  <a:gd name="T10" fmla="*/ 42 w 83"/>
                  <a:gd name="T11" fmla="*/ 18 h 78"/>
                  <a:gd name="T12" fmla="*/ 54 w 83"/>
                  <a:gd name="T13" fmla="*/ 30 h 78"/>
                  <a:gd name="T14" fmla="*/ 24 w 83"/>
                  <a:gd name="T15" fmla="*/ 48 h 78"/>
                  <a:gd name="T16" fmla="*/ 30 w 83"/>
                  <a:gd name="T17" fmla="*/ 54 h 78"/>
                  <a:gd name="T18" fmla="*/ 60 w 83"/>
                  <a:gd name="T19" fmla="*/ 36 h 78"/>
                  <a:gd name="T20" fmla="*/ 66 w 83"/>
                  <a:gd name="T21" fmla="*/ 48 h 78"/>
                  <a:gd name="T22" fmla="*/ 30 w 83"/>
                  <a:gd name="T23" fmla="*/ 66 h 78"/>
                  <a:gd name="T24" fmla="*/ 36 w 83"/>
                  <a:gd name="T25" fmla="*/ 78 h 7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83" h="78">
                    <a:moveTo>
                      <a:pt x="36" y="78"/>
                    </a:moveTo>
                    <a:lnTo>
                      <a:pt x="83" y="48"/>
                    </a:lnTo>
                    <a:lnTo>
                      <a:pt x="54" y="0"/>
                    </a:lnTo>
                    <a:lnTo>
                      <a:pt x="0" y="30"/>
                    </a:lnTo>
                    <a:lnTo>
                      <a:pt x="6" y="36"/>
                    </a:lnTo>
                    <a:lnTo>
                      <a:pt x="42" y="18"/>
                    </a:lnTo>
                    <a:lnTo>
                      <a:pt x="54" y="30"/>
                    </a:lnTo>
                    <a:lnTo>
                      <a:pt x="24" y="48"/>
                    </a:lnTo>
                    <a:lnTo>
                      <a:pt x="30" y="54"/>
                    </a:lnTo>
                    <a:lnTo>
                      <a:pt x="60" y="36"/>
                    </a:lnTo>
                    <a:lnTo>
                      <a:pt x="66" y="48"/>
                    </a:lnTo>
                    <a:lnTo>
                      <a:pt x="30" y="66"/>
                    </a:lnTo>
                    <a:lnTo>
                      <a:pt x="36" y="7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31" name="Freeform 142"/>
              <p:cNvSpPr>
                <a:spLocks/>
              </p:cNvSpPr>
              <p:nvPr userDrawn="1"/>
            </p:nvSpPr>
            <p:spPr bwMode="ltGray">
              <a:xfrm>
                <a:off x="940" y="2782"/>
                <a:ext cx="90" cy="72"/>
              </a:xfrm>
              <a:custGeom>
                <a:avLst/>
                <a:gdLst>
                  <a:gd name="T0" fmla="*/ 90 w 90"/>
                  <a:gd name="T1" fmla="*/ 30 h 72"/>
                  <a:gd name="T2" fmla="*/ 66 w 90"/>
                  <a:gd name="T3" fmla="*/ 0 h 72"/>
                  <a:gd name="T4" fmla="*/ 0 w 90"/>
                  <a:gd name="T5" fmla="*/ 36 h 72"/>
                  <a:gd name="T6" fmla="*/ 24 w 90"/>
                  <a:gd name="T7" fmla="*/ 72 h 72"/>
                  <a:gd name="T8" fmla="*/ 36 w 90"/>
                  <a:gd name="T9" fmla="*/ 66 h 72"/>
                  <a:gd name="T10" fmla="*/ 18 w 90"/>
                  <a:gd name="T11" fmla="*/ 42 h 72"/>
                  <a:gd name="T12" fmla="*/ 36 w 90"/>
                  <a:gd name="T13" fmla="*/ 30 h 72"/>
                  <a:gd name="T14" fmla="*/ 54 w 90"/>
                  <a:gd name="T15" fmla="*/ 54 h 72"/>
                  <a:gd name="T16" fmla="*/ 60 w 90"/>
                  <a:gd name="T17" fmla="*/ 48 h 72"/>
                  <a:gd name="T18" fmla="*/ 48 w 90"/>
                  <a:gd name="T19" fmla="*/ 24 h 72"/>
                  <a:gd name="T20" fmla="*/ 60 w 90"/>
                  <a:gd name="T21" fmla="*/ 12 h 72"/>
                  <a:gd name="T22" fmla="*/ 78 w 90"/>
                  <a:gd name="T23" fmla="*/ 42 h 72"/>
                  <a:gd name="T24" fmla="*/ 90 w 90"/>
                  <a:gd name="T25" fmla="*/ 30 h 7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90" h="72">
                    <a:moveTo>
                      <a:pt x="90" y="30"/>
                    </a:moveTo>
                    <a:lnTo>
                      <a:pt x="66" y="0"/>
                    </a:lnTo>
                    <a:lnTo>
                      <a:pt x="0" y="36"/>
                    </a:lnTo>
                    <a:lnTo>
                      <a:pt x="24" y="72"/>
                    </a:lnTo>
                    <a:lnTo>
                      <a:pt x="36" y="66"/>
                    </a:lnTo>
                    <a:lnTo>
                      <a:pt x="18" y="42"/>
                    </a:lnTo>
                    <a:lnTo>
                      <a:pt x="36" y="30"/>
                    </a:lnTo>
                    <a:lnTo>
                      <a:pt x="54" y="54"/>
                    </a:lnTo>
                    <a:lnTo>
                      <a:pt x="60" y="48"/>
                    </a:lnTo>
                    <a:lnTo>
                      <a:pt x="48" y="24"/>
                    </a:lnTo>
                    <a:lnTo>
                      <a:pt x="60" y="12"/>
                    </a:lnTo>
                    <a:lnTo>
                      <a:pt x="78" y="42"/>
                    </a:lnTo>
                    <a:lnTo>
                      <a:pt x="90" y="3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32" name="Freeform 143"/>
              <p:cNvSpPr>
                <a:spLocks/>
              </p:cNvSpPr>
              <p:nvPr userDrawn="1"/>
            </p:nvSpPr>
            <p:spPr bwMode="ltGray">
              <a:xfrm>
                <a:off x="898" y="2716"/>
                <a:ext cx="90" cy="84"/>
              </a:xfrm>
              <a:custGeom>
                <a:avLst/>
                <a:gdLst>
                  <a:gd name="T0" fmla="*/ 42 w 90"/>
                  <a:gd name="T1" fmla="*/ 60 h 84"/>
                  <a:gd name="T2" fmla="*/ 42 w 90"/>
                  <a:gd name="T3" fmla="*/ 60 h 84"/>
                  <a:gd name="T4" fmla="*/ 72 w 90"/>
                  <a:gd name="T5" fmla="*/ 12 h 84"/>
                  <a:gd name="T6" fmla="*/ 66 w 90"/>
                  <a:gd name="T7" fmla="*/ 0 h 84"/>
                  <a:gd name="T8" fmla="*/ 0 w 90"/>
                  <a:gd name="T9" fmla="*/ 42 h 84"/>
                  <a:gd name="T10" fmla="*/ 6 w 90"/>
                  <a:gd name="T11" fmla="*/ 54 h 84"/>
                  <a:gd name="T12" fmla="*/ 54 w 90"/>
                  <a:gd name="T13" fmla="*/ 24 h 84"/>
                  <a:gd name="T14" fmla="*/ 54 w 90"/>
                  <a:gd name="T15" fmla="*/ 24 h 84"/>
                  <a:gd name="T16" fmla="*/ 18 w 90"/>
                  <a:gd name="T17" fmla="*/ 72 h 84"/>
                  <a:gd name="T18" fmla="*/ 24 w 90"/>
                  <a:gd name="T19" fmla="*/ 84 h 84"/>
                  <a:gd name="T20" fmla="*/ 90 w 90"/>
                  <a:gd name="T21" fmla="*/ 42 h 84"/>
                  <a:gd name="T22" fmla="*/ 84 w 90"/>
                  <a:gd name="T23" fmla="*/ 30 h 84"/>
                  <a:gd name="T24" fmla="*/ 42 w 90"/>
                  <a:gd name="T25" fmla="*/ 60 h 8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90" h="84">
                    <a:moveTo>
                      <a:pt x="42" y="60"/>
                    </a:moveTo>
                    <a:lnTo>
                      <a:pt x="42" y="60"/>
                    </a:lnTo>
                    <a:lnTo>
                      <a:pt x="72" y="12"/>
                    </a:lnTo>
                    <a:lnTo>
                      <a:pt x="66" y="0"/>
                    </a:lnTo>
                    <a:lnTo>
                      <a:pt x="0" y="42"/>
                    </a:lnTo>
                    <a:lnTo>
                      <a:pt x="6" y="54"/>
                    </a:lnTo>
                    <a:lnTo>
                      <a:pt x="54" y="24"/>
                    </a:lnTo>
                    <a:lnTo>
                      <a:pt x="18" y="72"/>
                    </a:lnTo>
                    <a:lnTo>
                      <a:pt x="24" y="84"/>
                    </a:lnTo>
                    <a:lnTo>
                      <a:pt x="90" y="42"/>
                    </a:lnTo>
                    <a:lnTo>
                      <a:pt x="84" y="30"/>
                    </a:lnTo>
                    <a:lnTo>
                      <a:pt x="42" y="6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33" name="Freeform 144"/>
              <p:cNvSpPr>
                <a:spLocks/>
              </p:cNvSpPr>
              <p:nvPr userDrawn="1"/>
            </p:nvSpPr>
            <p:spPr bwMode="ltGray">
              <a:xfrm>
                <a:off x="7" y="3837"/>
                <a:ext cx="6" cy="12"/>
              </a:xfrm>
              <a:custGeom>
                <a:avLst/>
                <a:gdLst>
                  <a:gd name="T0" fmla="*/ 6 w 6"/>
                  <a:gd name="T1" fmla="*/ 0 h 12"/>
                  <a:gd name="T2" fmla="*/ 6 w 6"/>
                  <a:gd name="T3" fmla="*/ 0 h 12"/>
                  <a:gd name="T4" fmla="*/ 0 w 6"/>
                  <a:gd name="T5" fmla="*/ 0 h 12"/>
                  <a:gd name="T6" fmla="*/ 0 w 6"/>
                  <a:gd name="T7" fmla="*/ 0 h 12"/>
                  <a:gd name="T8" fmla="*/ 0 w 6"/>
                  <a:gd name="T9" fmla="*/ 12 h 12"/>
                  <a:gd name="T10" fmla="*/ 6 w 6"/>
                  <a:gd name="T11" fmla="*/ 0 h 12"/>
                  <a:gd name="T12" fmla="*/ 6 w 6"/>
                  <a:gd name="T13" fmla="*/ 0 h 1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" h="12">
                    <a:moveTo>
                      <a:pt x="6" y="0"/>
                    </a:moveTo>
                    <a:lnTo>
                      <a:pt x="6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34" name="Freeform 145"/>
              <p:cNvSpPr>
                <a:spLocks/>
              </p:cNvSpPr>
              <p:nvPr userDrawn="1"/>
            </p:nvSpPr>
            <p:spPr bwMode="ltGray">
              <a:xfrm>
                <a:off x="7" y="2555"/>
                <a:ext cx="30" cy="48"/>
              </a:xfrm>
              <a:custGeom>
                <a:avLst/>
                <a:gdLst>
                  <a:gd name="T0" fmla="*/ 18 w 30"/>
                  <a:gd name="T1" fmla="*/ 48 h 48"/>
                  <a:gd name="T2" fmla="*/ 18 w 30"/>
                  <a:gd name="T3" fmla="*/ 48 h 48"/>
                  <a:gd name="T4" fmla="*/ 30 w 30"/>
                  <a:gd name="T5" fmla="*/ 42 h 48"/>
                  <a:gd name="T6" fmla="*/ 0 w 30"/>
                  <a:gd name="T7" fmla="*/ 0 h 48"/>
                  <a:gd name="T8" fmla="*/ 0 w 30"/>
                  <a:gd name="T9" fmla="*/ 24 h 48"/>
                  <a:gd name="T10" fmla="*/ 18 w 30"/>
                  <a:gd name="T11" fmla="*/ 48 h 48"/>
                  <a:gd name="T12" fmla="*/ 18 w 30"/>
                  <a:gd name="T13" fmla="*/ 48 h 4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0" h="48">
                    <a:moveTo>
                      <a:pt x="18" y="48"/>
                    </a:moveTo>
                    <a:lnTo>
                      <a:pt x="18" y="48"/>
                    </a:lnTo>
                    <a:lnTo>
                      <a:pt x="30" y="42"/>
                    </a:lnTo>
                    <a:lnTo>
                      <a:pt x="0" y="0"/>
                    </a:lnTo>
                    <a:lnTo>
                      <a:pt x="0" y="24"/>
                    </a:lnTo>
                    <a:lnTo>
                      <a:pt x="18" y="4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35" name="Freeform 146"/>
              <p:cNvSpPr>
                <a:spLocks/>
              </p:cNvSpPr>
              <p:nvPr userDrawn="1"/>
            </p:nvSpPr>
            <p:spPr bwMode="ltGray">
              <a:xfrm>
                <a:off x="7" y="3843"/>
                <a:ext cx="36" cy="66"/>
              </a:xfrm>
              <a:custGeom>
                <a:avLst/>
                <a:gdLst>
                  <a:gd name="T0" fmla="*/ 36 w 36"/>
                  <a:gd name="T1" fmla="*/ 0 h 66"/>
                  <a:gd name="T2" fmla="*/ 24 w 36"/>
                  <a:gd name="T3" fmla="*/ 0 h 66"/>
                  <a:gd name="T4" fmla="*/ 24 w 36"/>
                  <a:gd name="T5" fmla="*/ 0 h 66"/>
                  <a:gd name="T6" fmla="*/ 0 w 36"/>
                  <a:gd name="T7" fmla="*/ 36 h 66"/>
                  <a:gd name="T8" fmla="*/ 0 w 36"/>
                  <a:gd name="T9" fmla="*/ 66 h 66"/>
                  <a:gd name="T10" fmla="*/ 36 w 36"/>
                  <a:gd name="T11" fmla="*/ 0 h 66"/>
                  <a:gd name="T12" fmla="*/ 36 w 36"/>
                  <a:gd name="T13" fmla="*/ 0 h 6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6" h="66">
                    <a:moveTo>
                      <a:pt x="36" y="0"/>
                    </a:moveTo>
                    <a:lnTo>
                      <a:pt x="24" y="0"/>
                    </a:lnTo>
                    <a:lnTo>
                      <a:pt x="0" y="36"/>
                    </a:lnTo>
                    <a:lnTo>
                      <a:pt x="0" y="66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36" name="Rectangle 147"/>
              <p:cNvSpPr>
                <a:spLocks noChangeArrowheads="1"/>
              </p:cNvSpPr>
              <p:nvPr userDrawn="1"/>
            </p:nvSpPr>
            <p:spPr bwMode="ltGray">
              <a:xfrm rot="244926">
                <a:off x="1177" y="3201"/>
                <a:ext cx="16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37" name="Rectangle 148"/>
              <p:cNvSpPr>
                <a:spLocks noChangeArrowheads="1"/>
              </p:cNvSpPr>
              <p:nvPr userDrawn="1"/>
            </p:nvSpPr>
            <p:spPr bwMode="ltGray">
              <a:xfrm rot="-5598588">
                <a:off x="290" y="2386"/>
                <a:ext cx="138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38" name="Freeform 149"/>
              <p:cNvSpPr>
                <a:spLocks/>
              </p:cNvSpPr>
              <p:nvPr userDrawn="1"/>
            </p:nvSpPr>
            <p:spPr bwMode="ltGray">
              <a:xfrm>
                <a:off x="139" y="3573"/>
                <a:ext cx="144" cy="154"/>
              </a:xfrm>
              <a:custGeom>
                <a:avLst/>
                <a:gdLst>
                  <a:gd name="T0" fmla="*/ 0 w 144"/>
                  <a:gd name="T1" fmla="*/ 102 h 154"/>
                  <a:gd name="T2" fmla="*/ 59 w 144"/>
                  <a:gd name="T3" fmla="*/ 154 h 154"/>
                  <a:gd name="T4" fmla="*/ 117 w 144"/>
                  <a:gd name="T5" fmla="*/ 120 h 154"/>
                  <a:gd name="T6" fmla="*/ 62 w 144"/>
                  <a:gd name="T7" fmla="*/ 55 h 154"/>
                  <a:gd name="T8" fmla="*/ 104 w 144"/>
                  <a:gd name="T9" fmla="*/ 34 h 154"/>
                  <a:gd name="T10" fmla="*/ 117 w 144"/>
                  <a:gd name="T11" fmla="*/ 53 h 154"/>
                  <a:gd name="T12" fmla="*/ 141 w 144"/>
                  <a:gd name="T13" fmla="*/ 47 h 154"/>
                  <a:gd name="T14" fmla="*/ 97 w 144"/>
                  <a:gd name="T15" fmla="*/ 2 h 154"/>
                  <a:gd name="T16" fmla="*/ 36 w 144"/>
                  <a:gd name="T17" fmla="*/ 33 h 154"/>
                  <a:gd name="T18" fmla="*/ 90 w 144"/>
                  <a:gd name="T19" fmla="*/ 107 h 154"/>
                  <a:gd name="T20" fmla="*/ 28 w 144"/>
                  <a:gd name="T21" fmla="*/ 101 h 154"/>
                  <a:gd name="T22" fmla="*/ 0 w 144"/>
                  <a:gd name="T23" fmla="*/ 102 h 15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44" h="154">
                    <a:moveTo>
                      <a:pt x="0" y="102"/>
                    </a:moveTo>
                    <a:cubicBezTo>
                      <a:pt x="6" y="140"/>
                      <a:pt x="25" y="154"/>
                      <a:pt x="59" y="154"/>
                    </a:cubicBezTo>
                    <a:cubicBezTo>
                      <a:pt x="111" y="152"/>
                      <a:pt x="106" y="130"/>
                      <a:pt x="117" y="120"/>
                    </a:cubicBezTo>
                    <a:cubicBezTo>
                      <a:pt x="119" y="61"/>
                      <a:pt x="84" y="84"/>
                      <a:pt x="62" y="55"/>
                    </a:cubicBezTo>
                    <a:cubicBezTo>
                      <a:pt x="59" y="42"/>
                      <a:pt x="78" y="11"/>
                      <a:pt x="104" y="34"/>
                    </a:cubicBezTo>
                    <a:cubicBezTo>
                      <a:pt x="108" y="41"/>
                      <a:pt x="111" y="51"/>
                      <a:pt x="117" y="53"/>
                    </a:cubicBezTo>
                    <a:cubicBezTo>
                      <a:pt x="123" y="55"/>
                      <a:pt x="144" y="55"/>
                      <a:pt x="141" y="47"/>
                    </a:cubicBezTo>
                    <a:cubicBezTo>
                      <a:pt x="138" y="39"/>
                      <a:pt x="126" y="5"/>
                      <a:pt x="97" y="2"/>
                    </a:cubicBezTo>
                    <a:cubicBezTo>
                      <a:pt x="77" y="0"/>
                      <a:pt x="48" y="0"/>
                      <a:pt x="36" y="33"/>
                    </a:cubicBezTo>
                    <a:cubicBezTo>
                      <a:pt x="15" y="89"/>
                      <a:pt x="83" y="79"/>
                      <a:pt x="90" y="107"/>
                    </a:cubicBezTo>
                    <a:cubicBezTo>
                      <a:pt x="96" y="130"/>
                      <a:pt x="34" y="147"/>
                      <a:pt x="28" y="101"/>
                    </a:cubicBezTo>
                    <a:cubicBezTo>
                      <a:pt x="12" y="104"/>
                      <a:pt x="15" y="98"/>
                      <a:pt x="0" y="102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39" name="Freeform 150"/>
              <p:cNvSpPr>
                <a:spLocks/>
              </p:cNvSpPr>
              <p:nvPr userDrawn="1"/>
            </p:nvSpPr>
            <p:spPr bwMode="ltGray">
              <a:xfrm rot="-2857037">
                <a:off x="619" y="3550"/>
                <a:ext cx="68" cy="69"/>
              </a:xfrm>
              <a:custGeom>
                <a:avLst/>
                <a:gdLst>
                  <a:gd name="T0" fmla="*/ 0 w 144"/>
                  <a:gd name="T1" fmla="*/ 0 h 154"/>
                  <a:gd name="T2" fmla="*/ 0 w 144"/>
                  <a:gd name="T3" fmla="*/ 0 h 154"/>
                  <a:gd name="T4" fmla="*/ 0 w 144"/>
                  <a:gd name="T5" fmla="*/ 0 h 154"/>
                  <a:gd name="T6" fmla="*/ 0 w 144"/>
                  <a:gd name="T7" fmla="*/ 0 h 154"/>
                  <a:gd name="T8" fmla="*/ 0 w 144"/>
                  <a:gd name="T9" fmla="*/ 0 h 154"/>
                  <a:gd name="T10" fmla="*/ 0 w 144"/>
                  <a:gd name="T11" fmla="*/ 0 h 154"/>
                  <a:gd name="T12" fmla="*/ 0 w 144"/>
                  <a:gd name="T13" fmla="*/ 0 h 154"/>
                  <a:gd name="T14" fmla="*/ 0 w 144"/>
                  <a:gd name="T15" fmla="*/ 0 h 154"/>
                  <a:gd name="T16" fmla="*/ 0 w 144"/>
                  <a:gd name="T17" fmla="*/ 0 h 154"/>
                  <a:gd name="T18" fmla="*/ 0 w 144"/>
                  <a:gd name="T19" fmla="*/ 0 h 154"/>
                  <a:gd name="T20" fmla="*/ 0 w 144"/>
                  <a:gd name="T21" fmla="*/ 0 h 154"/>
                  <a:gd name="T22" fmla="*/ 0 w 144"/>
                  <a:gd name="T23" fmla="*/ 0 h 15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44" h="154">
                    <a:moveTo>
                      <a:pt x="0" y="102"/>
                    </a:moveTo>
                    <a:cubicBezTo>
                      <a:pt x="6" y="140"/>
                      <a:pt x="25" y="154"/>
                      <a:pt x="59" y="154"/>
                    </a:cubicBezTo>
                    <a:cubicBezTo>
                      <a:pt x="111" y="152"/>
                      <a:pt x="106" y="130"/>
                      <a:pt x="117" y="120"/>
                    </a:cubicBezTo>
                    <a:cubicBezTo>
                      <a:pt x="113" y="47"/>
                      <a:pt x="84" y="84"/>
                      <a:pt x="62" y="55"/>
                    </a:cubicBezTo>
                    <a:cubicBezTo>
                      <a:pt x="59" y="42"/>
                      <a:pt x="78" y="11"/>
                      <a:pt x="104" y="34"/>
                    </a:cubicBezTo>
                    <a:cubicBezTo>
                      <a:pt x="108" y="41"/>
                      <a:pt x="111" y="51"/>
                      <a:pt x="117" y="53"/>
                    </a:cubicBezTo>
                    <a:cubicBezTo>
                      <a:pt x="123" y="55"/>
                      <a:pt x="144" y="55"/>
                      <a:pt x="141" y="47"/>
                    </a:cubicBezTo>
                    <a:cubicBezTo>
                      <a:pt x="138" y="39"/>
                      <a:pt x="126" y="5"/>
                      <a:pt x="97" y="2"/>
                    </a:cubicBezTo>
                    <a:cubicBezTo>
                      <a:pt x="77" y="0"/>
                      <a:pt x="48" y="0"/>
                      <a:pt x="36" y="33"/>
                    </a:cubicBezTo>
                    <a:cubicBezTo>
                      <a:pt x="15" y="89"/>
                      <a:pt x="83" y="79"/>
                      <a:pt x="90" y="107"/>
                    </a:cubicBezTo>
                    <a:cubicBezTo>
                      <a:pt x="96" y="130"/>
                      <a:pt x="34" y="147"/>
                      <a:pt x="28" y="101"/>
                    </a:cubicBezTo>
                    <a:cubicBezTo>
                      <a:pt x="12" y="104"/>
                      <a:pt x="15" y="98"/>
                      <a:pt x="0" y="102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40" name="Freeform 151"/>
              <p:cNvSpPr>
                <a:spLocks/>
              </p:cNvSpPr>
              <p:nvPr userDrawn="1"/>
            </p:nvSpPr>
            <p:spPr bwMode="ltGray">
              <a:xfrm>
                <a:off x="235" y="2503"/>
                <a:ext cx="348" cy="127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87" y="582"/>
                  </a:cxn>
                  <a:cxn ang="0">
                    <a:pos x="348" y="1272"/>
                  </a:cxn>
                  <a:cxn ang="0">
                    <a:pos x="54" y="676"/>
                  </a:cxn>
                  <a:cxn ang="0">
                    <a:pos x="0" y="0"/>
                  </a:cxn>
                </a:cxnLst>
                <a:rect l="0" t="0" r="r" b="b"/>
                <a:pathLst>
                  <a:path w="348" h="1272">
                    <a:moveTo>
                      <a:pt x="0" y="0"/>
                    </a:moveTo>
                    <a:lnTo>
                      <a:pt x="287" y="582"/>
                    </a:lnTo>
                    <a:lnTo>
                      <a:pt x="348" y="1272"/>
                    </a:lnTo>
                    <a:lnTo>
                      <a:pt x="54" y="676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96863"/>
                      <a:invGamma/>
                    </a:schemeClr>
                  </a:gs>
                </a:gsLst>
                <a:lin ang="18900000" scaled="1"/>
              </a:gradFill>
              <a:ln w="952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Tahoma" pitchFamily="22" charset="-52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41" name="Oval 152"/>
              <p:cNvSpPr>
                <a:spLocks noChangeArrowheads="1"/>
              </p:cNvSpPr>
              <p:nvPr userDrawn="1"/>
            </p:nvSpPr>
            <p:spPr bwMode="ltGray">
              <a:xfrm rot="-1684349">
                <a:off x="296" y="3047"/>
                <a:ext cx="221" cy="174"/>
              </a:xfrm>
              <a:prstGeom prst="ellipse">
                <a:avLst/>
              </a:prstGeom>
              <a:gradFill rotWithShape="0">
                <a:gsLst>
                  <a:gs pos="0">
                    <a:schemeClr val="bg2">
                      <a:gamma/>
                      <a:shade val="90980"/>
                      <a:invGamma/>
                    </a:schemeClr>
                  </a:gs>
                  <a:gs pos="50000">
                    <a:schemeClr val="bg2"/>
                  </a:gs>
                  <a:gs pos="100000">
                    <a:schemeClr val="bg2">
                      <a:gamma/>
                      <a:shade val="90980"/>
                      <a:invGamma/>
                    </a:schemeClr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Tahoma" pitchFamily="22" charset="-52"/>
                  <a:ea typeface="ＭＳ Ｐゴシック" charset="0"/>
                  <a:cs typeface="ＭＳ Ｐゴシック" charset="0"/>
                </a:endParaRPr>
              </a:p>
            </p:txBody>
          </p:sp>
        </p:grpSp>
      </p:grpSp>
      <p:sp>
        <p:nvSpPr>
          <p:cNvPr id="12441" name="Rectangle 153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68475"/>
            <a:ext cx="7772400" cy="1736725"/>
          </a:xfrm>
        </p:spPr>
        <p:txBody>
          <a:bodyPr anchor="b" anchorCtr="1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442" name="Rectangle 154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Arial" pitchFamily="22" charset="0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55" name="Rectangle 155"/>
          <p:cNvSpPr>
            <a:spLocks noGrp="1" noChangeArrowheads="1"/>
          </p:cNvSpPr>
          <p:nvPr>
            <p:ph type="dt" sz="quarter" idx="10"/>
          </p:nvPr>
        </p:nvSpPr>
        <p:spPr>
          <a:xfrm>
            <a:off x="304800" y="6248400"/>
            <a:ext cx="2286000" cy="457200"/>
          </a:xfrm>
        </p:spPr>
        <p:txBody>
          <a:bodyPr/>
          <a:lstStyle>
            <a:lvl1pPr>
              <a:defRPr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sp>
        <p:nvSpPr>
          <p:cNvPr id="156" name="Rectangle 156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sp>
        <p:nvSpPr>
          <p:cNvPr id="157" name="Rectangle 15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2286000" cy="457200"/>
          </a:xfrm>
        </p:spPr>
        <p:txBody>
          <a:bodyPr/>
          <a:lstStyle>
            <a:lvl1pPr>
              <a:defRPr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1pPr>
          </a:lstStyle>
          <a:p>
            <a:pPr>
              <a:defRPr/>
            </a:pPr>
            <a:fld id="{48ED32DB-7017-1348-AEA4-5B1459BBC55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807107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5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15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15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BBCF51-B75B-0B4C-B5D3-99D573BFA2A1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1927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5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15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15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EDD92C-79EB-954C-8C94-0526AD65BC81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043533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1625" y="1600200"/>
            <a:ext cx="4194175" cy="44989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194175" cy="44989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5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15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15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06A233-6E3C-0542-BF2D-829A97CD05A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823943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5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15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15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0F07AE-C73C-AC40-A398-021FF2629270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0108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EAEA5E-BC0A-6C49-840F-70571C3621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61789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5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15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15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3248C8-1721-5042-BFA5-8A670CD9C5AC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732480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5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Rectangle 15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15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221AAF-CC71-1643-A927-644217C348C7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58073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5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15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15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22B34C-D723-DA4F-BF19-952BBEBCF750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209105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5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15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15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D804DD-9BDC-894E-AD25-773919CAC26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302223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5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15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15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82CC62-7626-A047-B400-6CB91197496F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571790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07188" y="228600"/>
            <a:ext cx="2135187" cy="58705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1625" y="228600"/>
            <a:ext cx="6253163" cy="58705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5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15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15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9DA18A-04B5-654F-BD87-8A90966CC9E1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353913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625" y="228600"/>
            <a:ext cx="854075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1625" y="1600200"/>
            <a:ext cx="4194175" cy="44989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194175" cy="44989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5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15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15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D2D473-0EFF-7D43-9873-7508AAD7EAEB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551381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A546A1-B38D-3147-845C-ABBC4C465E5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471522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8B9C82-07FD-CE4F-BA86-417A5D1D61B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657307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377843-20D1-594F-83E6-D86DC29B27D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01537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C587DB-0570-9347-A22A-51B9FD2977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51024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8943C9-A40B-A54A-ABFF-4839B316269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194507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12CD6B-61CF-1F4B-A031-A03CC79BED9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756271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054FD1-BEF4-6F47-9C02-2838B57B1B7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557004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B57525-7970-B44F-8C24-B21F82FC03B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779779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A38B8A-3F9F-AD47-8B30-675F7676257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958551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17FEDB-5848-DA47-BB6A-83F80EA7A9C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987639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01A1FA-E421-9349-8557-55724CE7ED8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496715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05C500-2FF2-7C42-9F0B-DFEC83D119C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407128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478F21-F95A-2040-8AD3-6B55E4DAD13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409723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29822C-117F-EC4C-A226-3ED541EDA32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32092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283C6B-B1EC-F343-8F2A-EEE00D3F74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967976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AC0F5B04-0A0A-4D3B-9CB0-4722B18F0223}" type="datetimeFigureOut">
              <a:rPr lang="en-US">
                <a:solidFill>
                  <a:prstClr val="black"/>
                </a:solidFill>
                <a:latin typeface="Calibri"/>
                <a:ea typeface="ＭＳ Ｐゴシック" charset="0"/>
                <a:cs typeface="ＭＳ Ｐゴシック" charset="0"/>
              </a:rPr>
              <a:pPr defTabSz="914400"/>
              <a:t>16/1/17</a:t>
            </a:fld>
            <a:endParaRPr lang="en-US">
              <a:solidFill>
                <a:prstClr val="black"/>
              </a:solidFill>
              <a:latin typeface="Calibri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en-US">
              <a:solidFill>
                <a:prstClr val="black"/>
              </a:solidFill>
              <a:latin typeface="Calibri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B2551307-7FD0-4CFF-B6E6-1FEF1BAD319D}" type="slidenum">
              <a:rPr lang="en-US">
                <a:solidFill>
                  <a:prstClr val="black"/>
                </a:solidFill>
                <a:latin typeface="Calibri"/>
                <a:ea typeface="ＭＳ Ｐゴシック" charset="0"/>
                <a:cs typeface="ＭＳ Ｐゴシック" charset="0"/>
              </a:rPr>
              <a:pPr defTabSz="914400"/>
              <a:t>‹#›</a:t>
            </a:fld>
            <a:endParaRPr lang="en-US">
              <a:solidFill>
                <a:prstClr val="black"/>
              </a:solidFill>
              <a:latin typeface="Calibri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549600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AC0F5B04-0A0A-4D3B-9CB0-4722B18F0223}" type="datetimeFigureOut">
              <a:rPr lang="en-US">
                <a:solidFill>
                  <a:prstClr val="black"/>
                </a:solidFill>
                <a:latin typeface="Calibri"/>
                <a:ea typeface="ＭＳ Ｐゴシック" charset="0"/>
                <a:cs typeface="ＭＳ Ｐゴシック" charset="0"/>
              </a:rPr>
              <a:pPr defTabSz="914400"/>
              <a:t>16/1/17</a:t>
            </a:fld>
            <a:endParaRPr lang="en-US">
              <a:solidFill>
                <a:prstClr val="black"/>
              </a:solidFill>
              <a:latin typeface="Calibri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en-US">
              <a:solidFill>
                <a:prstClr val="black"/>
              </a:solidFill>
              <a:latin typeface="Calibri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B2551307-7FD0-4CFF-B6E6-1FEF1BAD319D}" type="slidenum">
              <a:rPr lang="en-US">
                <a:solidFill>
                  <a:prstClr val="black"/>
                </a:solidFill>
                <a:latin typeface="Calibri"/>
                <a:ea typeface="ＭＳ Ｐゴシック" charset="0"/>
                <a:cs typeface="ＭＳ Ｐゴシック" charset="0"/>
              </a:rPr>
              <a:pPr defTabSz="914400"/>
              <a:t>‹#›</a:t>
            </a:fld>
            <a:endParaRPr lang="en-US">
              <a:solidFill>
                <a:prstClr val="black"/>
              </a:solidFill>
              <a:latin typeface="Calibri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923120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AC0F5B04-0A0A-4D3B-9CB0-4722B18F0223}" type="datetimeFigureOut">
              <a:rPr lang="en-US">
                <a:solidFill>
                  <a:prstClr val="black"/>
                </a:solidFill>
                <a:latin typeface="Calibri"/>
                <a:ea typeface="ＭＳ Ｐゴシック" charset="0"/>
                <a:cs typeface="ＭＳ Ｐゴシック" charset="0"/>
              </a:rPr>
              <a:pPr defTabSz="914400"/>
              <a:t>16/1/17</a:t>
            </a:fld>
            <a:endParaRPr lang="en-US">
              <a:solidFill>
                <a:prstClr val="black"/>
              </a:solidFill>
              <a:latin typeface="Calibri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en-US">
              <a:solidFill>
                <a:prstClr val="black"/>
              </a:solidFill>
              <a:latin typeface="Calibri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B2551307-7FD0-4CFF-B6E6-1FEF1BAD319D}" type="slidenum">
              <a:rPr lang="en-US">
                <a:solidFill>
                  <a:prstClr val="black"/>
                </a:solidFill>
                <a:latin typeface="Calibri"/>
                <a:ea typeface="ＭＳ Ｐゴシック" charset="0"/>
                <a:cs typeface="ＭＳ Ｐゴシック" charset="0"/>
              </a:rPr>
              <a:pPr defTabSz="914400"/>
              <a:t>‹#›</a:t>
            </a:fld>
            <a:endParaRPr lang="en-US">
              <a:solidFill>
                <a:prstClr val="black"/>
              </a:solidFill>
              <a:latin typeface="Calibri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488842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AC0F5B04-0A0A-4D3B-9CB0-4722B18F0223}" type="datetimeFigureOut">
              <a:rPr lang="en-US">
                <a:solidFill>
                  <a:prstClr val="black"/>
                </a:solidFill>
                <a:latin typeface="Calibri"/>
                <a:ea typeface="ＭＳ Ｐゴシック" charset="0"/>
                <a:cs typeface="ＭＳ Ｐゴシック" charset="0"/>
              </a:rPr>
              <a:pPr defTabSz="914400"/>
              <a:t>16/1/17</a:t>
            </a:fld>
            <a:endParaRPr lang="en-US">
              <a:solidFill>
                <a:prstClr val="black"/>
              </a:solidFill>
              <a:latin typeface="Calibri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en-US">
              <a:solidFill>
                <a:prstClr val="black"/>
              </a:solidFill>
              <a:latin typeface="Calibri"/>
              <a:ea typeface="ＭＳ Ｐゴシック" charset="0"/>
              <a:cs typeface="ＭＳ Ｐゴシック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B2551307-7FD0-4CFF-B6E6-1FEF1BAD319D}" type="slidenum">
              <a:rPr lang="en-US">
                <a:solidFill>
                  <a:prstClr val="black"/>
                </a:solidFill>
                <a:latin typeface="Calibri"/>
                <a:ea typeface="ＭＳ Ｐゴシック" charset="0"/>
                <a:cs typeface="ＭＳ Ｐゴシック" charset="0"/>
              </a:rPr>
              <a:pPr defTabSz="914400"/>
              <a:t>‹#›</a:t>
            </a:fld>
            <a:endParaRPr lang="en-US">
              <a:solidFill>
                <a:prstClr val="black"/>
              </a:solidFill>
              <a:latin typeface="Calibri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305359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AC0F5B04-0A0A-4D3B-9CB0-4722B18F0223}" type="datetimeFigureOut">
              <a:rPr lang="en-US">
                <a:solidFill>
                  <a:prstClr val="black"/>
                </a:solidFill>
                <a:latin typeface="Calibri"/>
                <a:ea typeface="ＭＳ Ｐゴシック" charset="0"/>
                <a:cs typeface="ＭＳ Ｐゴシック" charset="0"/>
              </a:rPr>
              <a:pPr defTabSz="914400"/>
              <a:t>16/1/17</a:t>
            </a:fld>
            <a:endParaRPr lang="en-US">
              <a:solidFill>
                <a:prstClr val="black"/>
              </a:solidFill>
              <a:latin typeface="Calibri"/>
              <a:ea typeface="ＭＳ Ｐゴシック" charset="0"/>
              <a:cs typeface="ＭＳ Ｐゴシック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en-US">
              <a:solidFill>
                <a:prstClr val="black"/>
              </a:solidFill>
              <a:latin typeface="Calibri"/>
              <a:ea typeface="ＭＳ Ｐゴシック" charset="0"/>
              <a:cs typeface="ＭＳ Ｐゴシック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B2551307-7FD0-4CFF-B6E6-1FEF1BAD319D}" type="slidenum">
              <a:rPr lang="en-US">
                <a:solidFill>
                  <a:prstClr val="black"/>
                </a:solidFill>
                <a:latin typeface="Calibri"/>
                <a:ea typeface="ＭＳ Ｐゴシック" charset="0"/>
                <a:cs typeface="ＭＳ Ｐゴシック" charset="0"/>
              </a:rPr>
              <a:pPr defTabSz="914400"/>
              <a:t>‹#›</a:t>
            </a:fld>
            <a:endParaRPr lang="en-US">
              <a:solidFill>
                <a:prstClr val="black"/>
              </a:solidFill>
              <a:latin typeface="Calibri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041120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AC0F5B04-0A0A-4D3B-9CB0-4722B18F0223}" type="datetimeFigureOut">
              <a:rPr lang="en-US">
                <a:solidFill>
                  <a:prstClr val="black"/>
                </a:solidFill>
                <a:latin typeface="Calibri"/>
                <a:ea typeface="ＭＳ Ｐゴシック" charset="0"/>
                <a:cs typeface="ＭＳ Ｐゴシック" charset="0"/>
              </a:rPr>
              <a:pPr defTabSz="914400"/>
              <a:t>16/1/17</a:t>
            </a:fld>
            <a:endParaRPr lang="en-US">
              <a:solidFill>
                <a:prstClr val="black"/>
              </a:solidFill>
              <a:latin typeface="Calibri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en-US">
              <a:solidFill>
                <a:prstClr val="black"/>
              </a:solidFill>
              <a:latin typeface="Calibri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B2551307-7FD0-4CFF-B6E6-1FEF1BAD319D}" type="slidenum">
              <a:rPr lang="en-US">
                <a:solidFill>
                  <a:prstClr val="black"/>
                </a:solidFill>
                <a:latin typeface="Calibri"/>
                <a:ea typeface="ＭＳ Ｐゴシック" charset="0"/>
                <a:cs typeface="ＭＳ Ｐゴシック" charset="0"/>
              </a:rPr>
              <a:pPr defTabSz="914400"/>
              <a:t>‹#›</a:t>
            </a:fld>
            <a:endParaRPr lang="en-US">
              <a:solidFill>
                <a:prstClr val="black"/>
              </a:solidFill>
              <a:latin typeface="Calibri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083855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AC0F5B04-0A0A-4D3B-9CB0-4722B18F0223}" type="datetimeFigureOut">
              <a:rPr lang="en-US">
                <a:solidFill>
                  <a:prstClr val="black"/>
                </a:solidFill>
                <a:latin typeface="Calibri"/>
                <a:ea typeface="ＭＳ Ｐゴシック" charset="0"/>
                <a:cs typeface="ＭＳ Ｐゴシック" charset="0"/>
              </a:rPr>
              <a:pPr defTabSz="914400"/>
              <a:t>16/1/17</a:t>
            </a:fld>
            <a:endParaRPr lang="en-US">
              <a:solidFill>
                <a:prstClr val="black"/>
              </a:solidFill>
              <a:latin typeface="Calibri"/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en-US">
              <a:solidFill>
                <a:prstClr val="black"/>
              </a:solidFill>
              <a:latin typeface="Calibri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B2551307-7FD0-4CFF-B6E6-1FEF1BAD319D}" type="slidenum">
              <a:rPr lang="en-US">
                <a:solidFill>
                  <a:prstClr val="black"/>
                </a:solidFill>
                <a:latin typeface="Calibri"/>
                <a:ea typeface="ＭＳ Ｐゴシック" charset="0"/>
                <a:cs typeface="ＭＳ Ｐゴシック" charset="0"/>
              </a:rPr>
              <a:pPr defTabSz="914400"/>
              <a:t>‹#›</a:t>
            </a:fld>
            <a:endParaRPr lang="en-US">
              <a:solidFill>
                <a:prstClr val="black"/>
              </a:solidFill>
              <a:latin typeface="Calibri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450874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AC0F5B04-0A0A-4D3B-9CB0-4722B18F0223}" type="datetimeFigureOut">
              <a:rPr lang="en-US">
                <a:solidFill>
                  <a:prstClr val="black"/>
                </a:solidFill>
                <a:latin typeface="Calibri"/>
                <a:ea typeface="ＭＳ Ｐゴシック" charset="0"/>
                <a:cs typeface="ＭＳ Ｐゴシック" charset="0"/>
              </a:rPr>
              <a:pPr defTabSz="914400"/>
              <a:t>16/1/17</a:t>
            </a:fld>
            <a:endParaRPr lang="en-US">
              <a:solidFill>
                <a:prstClr val="black"/>
              </a:solidFill>
              <a:latin typeface="Calibri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en-US">
              <a:solidFill>
                <a:prstClr val="black"/>
              </a:solidFill>
              <a:latin typeface="Calibri"/>
              <a:ea typeface="ＭＳ Ｐゴシック" charset="0"/>
              <a:cs typeface="ＭＳ Ｐゴシック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B2551307-7FD0-4CFF-B6E6-1FEF1BAD319D}" type="slidenum">
              <a:rPr lang="en-US">
                <a:solidFill>
                  <a:prstClr val="black"/>
                </a:solidFill>
                <a:latin typeface="Calibri"/>
                <a:ea typeface="ＭＳ Ｐゴシック" charset="0"/>
                <a:cs typeface="ＭＳ Ｐゴシック" charset="0"/>
              </a:rPr>
              <a:pPr defTabSz="914400"/>
              <a:t>‹#›</a:t>
            </a:fld>
            <a:endParaRPr lang="en-US">
              <a:solidFill>
                <a:prstClr val="black"/>
              </a:solidFill>
              <a:latin typeface="Calibri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554312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AC0F5B04-0A0A-4D3B-9CB0-4722B18F0223}" type="datetimeFigureOut">
              <a:rPr lang="en-US">
                <a:solidFill>
                  <a:prstClr val="black"/>
                </a:solidFill>
                <a:latin typeface="Calibri"/>
                <a:ea typeface="ＭＳ Ｐゴシック" charset="0"/>
                <a:cs typeface="ＭＳ Ｐゴシック" charset="0"/>
              </a:rPr>
              <a:pPr defTabSz="914400"/>
              <a:t>16/1/17</a:t>
            </a:fld>
            <a:endParaRPr lang="en-US">
              <a:solidFill>
                <a:prstClr val="black"/>
              </a:solidFill>
              <a:latin typeface="Calibri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en-US">
              <a:solidFill>
                <a:prstClr val="black"/>
              </a:solidFill>
              <a:latin typeface="Calibri"/>
              <a:ea typeface="ＭＳ Ｐゴシック" charset="0"/>
              <a:cs typeface="ＭＳ Ｐゴシック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B2551307-7FD0-4CFF-B6E6-1FEF1BAD319D}" type="slidenum">
              <a:rPr lang="en-US">
                <a:solidFill>
                  <a:prstClr val="black"/>
                </a:solidFill>
                <a:latin typeface="Calibri"/>
                <a:ea typeface="ＭＳ Ｐゴシック" charset="0"/>
                <a:cs typeface="ＭＳ Ｐゴシック" charset="0"/>
              </a:rPr>
              <a:pPr defTabSz="914400"/>
              <a:t>‹#›</a:t>
            </a:fld>
            <a:endParaRPr lang="en-US">
              <a:solidFill>
                <a:prstClr val="black"/>
              </a:solidFill>
              <a:latin typeface="Calibri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329369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AC0F5B04-0A0A-4D3B-9CB0-4722B18F0223}" type="datetimeFigureOut">
              <a:rPr lang="en-US">
                <a:solidFill>
                  <a:prstClr val="black"/>
                </a:solidFill>
                <a:latin typeface="Calibri"/>
                <a:ea typeface="ＭＳ Ｐゴシック" charset="0"/>
                <a:cs typeface="ＭＳ Ｐゴシック" charset="0"/>
              </a:rPr>
              <a:pPr defTabSz="914400"/>
              <a:t>16/1/17</a:t>
            </a:fld>
            <a:endParaRPr lang="en-US">
              <a:solidFill>
                <a:prstClr val="black"/>
              </a:solidFill>
              <a:latin typeface="Calibri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en-US">
              <a:solidFill>
                <a:prstClr val="black"/>
              </a:solidFill>
              <a:latin typeface="Calibri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B2551307-7FD0-4CFF-B6E6-1FEF1BAD319D}" type="slidenum">
              <a:rPr lang="en-US">
                <a:solidFill>
                  <a:prstClr val="black"/>
                </a:solidFill>
                <a:latin typeface="Calibri"/>
                <a:ea typeface="ＭＳ Ｐゴシック" charset="0"/>
                <a:cs typeface="ＭＳ Ｐゴシック" charset="0"/>
              </a:rPr>
              <a:pPr defTabSz="914400"/>
              <a:t>‹#›</a:t>
            </a:fld>
            <a:endParaRPr lang="en-US">
              <a:solidFill>
                <a:prstClr val="black"/>
              </a:solidFill>
              <a:latin typeface="Calibri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67964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E8624F-FBE7-CB4C-A1D1-155976309F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07061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AC0F5B04-0A0A-4D3B-9CB0-4722B18F0223}" type="datetimeFigureOut">
              <a:rPr lang="en-US">
                <a:solidFill>
                  <a:prstClr val="black"/>
                </a:solidFill>
                <a:latin typeface="Calibri"/>
                <a:ea typeface="ＭＳ Ｐゴシック" charset="0"/>
                <a:cs typeface="ＭＳ Ｐゴシック" charset="0"/>
              </a:rPr>
              <a:pPr defTabSz="914400"/>
              <a:t>16/1/17</a:t>
            </a:fld>
            <a:endParaRPr lang="en-US">
              <a:solidFill>
                <a:prstClr val="black"/>
              </a:solidFill>
              <a:latin typeface="Calibri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en-US">
              <a:solidFill>
                <a:prstClr val="black"/>
              </a:solidFill>
              <a:latin typeface="Calibri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B2551307-7FD0-4CFF-B6E6-1FEF1BAD319D}" type="slidenum">
              <a:rPr lang="en-US">
                <a:solidFill>
                  <a:prstClr val="black"/>
                </a:solidFill>
                <a:latin typeface="Calibri"/>
                <a:ea typeface="ＭＳ Ｐゴシック" charset="0"/>
                <a:cs typeface="ＭＳ Ｐゴシック" charset="0"/>
              </a:rPr>
              <a:pPr defTabSz="914400"/>
              <a:t>‹#›</a:t>
            </a:fld>
            <a:endParaRPr lang="en-US">
              <a:solidFill>
                <a:prstClr val="black"/>
              </a:solidFill>
              <a:latin typeface="Calibri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082229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sldNum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4B8CB82C-34B6-2846-AEA4-C759759D8BC0}" type="slidenum">
              <a:rPr lang="en-GB">
                <a:ea typeface="ＭＳ Ｐゴシック"/>
              </a:rPr>
              <a:pPr>
                <a:defRPr/>
              </a:pPr>
              <a:t>‹#›</a:t>
            </a:fld>
            <a:endParaRPr lang="en-GB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82486356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>
                <a:ea typeface="ＭＳ Ｐゴシック" charset="-128"/>
                <a:cs typeface="ＭＳ Ｐゴシック" charset="-128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Comic Sans MS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>
                <a:ea typeface="ＭＳ Ｐゴシック" charset="-128"/>
                <a:cs typeface="ＭＳ Ｐゴシック" charset="-128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Comic Sans MS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14F882DC-A56C-A543-AF32-A75A5CB010F5}" type="slidenum">
              <a:rPr lang="en-US">
                <a:ea typeface="ＭＳ Ｐゴシック"/>
              </a:rPr>
              <a:pPr>
                <a:defRPr/>
              </a:pPr>
              <a:t>‹#›</a:t>
            </a:fld>
            <a:endParaRPr lang="en-US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09522051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46" indent="0" algn="ctr">
              <a:buNone/>
              <a:defRPr/>
            </a:lvl2pPr>
            <a:lvl3pPr marL="914293" indent="0" algn="ctr">
              <a:buNone/>
              <a:defRPr/>
            </a:lvl3pPr>
            <a:lvl4pPr marL="1371440" indent="0" algn="ctr">
              <a:buNone/>
              <a:defRPr/>
            </a:lvl4pPr>
            <a:lvl5pPr marL="1828586" indent="0" algn="ctr">
              <a:buNone/>
              <a:defRPr/>
            </a:lvl5pPr>
            <a:lvl6pPr marL="2285733" indent="0" algn="ctr">
              <a:buNone/>
              <a:defRPr/>
            </a:lvl6pPr>
            <a:lvl7pPr marL="2742879" indent="0" algn="ctr">
              <a:buNone/>
              <a:defRPr/>
            </a:lvl7pPr>
            <a:lvl8pPr marL="3200026" indent="0" algn="ctr">
              <a:buNone/>
              <a:defRPr/>
            </a:lvl8pPr>
            <a:lvl9pPr marL="3657172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6EF5D6CC-C455-174B-ACB6-05AE74AF17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523043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BA653BC6-FAF8-6C48-BF99-C3DB249FE4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59072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46" indent="0">
              <a:buNone/>
              <a:defRPr sz="1800"/>
            </a:lvl2pPr>
            <a:lvl3pPr marL="914293" indent="0">
              <a:buNone/>
              <a:defRPr sz="1600"/>
            </a:lvl3pPr>
            <a:lvl4pPr marL="1371440" indent="0">
              <a:buNone/>
              <a:defRPr sz="1400"/>
            </a:lvl4pPr>
            <a:lvl5pPr marL="1828586" indent="0">
              <a:buNone/>
              <a:defRPr sz="1400"/>
            </a:lvl5pPr>
            <a:lvl6pPr marL="2285733" indent="0">
              <a:buNone/>
              <a:defRPr sz="1400"/>
            </a:lvl6pPr>
            <a:lvl7pPr marL="2742879" indent="0">
              <a:buNone/>
              <a:defRPr sz="1400"/>
            </a:lvl7pPr>
            <a:lvl8pPr marL="3200026" indent="0">
              <a:buNone/>
              <a:defRPr sz="1400"/>
            </a:lvl8pPr>
            <a:lvl9pPr marL="3657172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2A3E228F-D8DC-A94E-88FF-40C8D71D89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375250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BDDBE10D-3734-3141-899A-DC25F4C1EE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266561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6" indent="0">
              <a:buNone/>
              <a:defRPr sz="2000" b="1"/>
            </a:lvl2pPr>
            <a:lvl3pPr marL="914293" indent="0">
              <a:buNone/>
              <a:defRPr sz="1800" b="1"/>
            </a:lvl3pPr>
            <a:lvl4pPr marL="1371440" indent="0">
              <a:buNone/>
              <a:defRPr sz="1600" b="1"/>
            </a:lvl4pPr>
            <a:lvl5pPr marL="1828586" indent="0">
              <a:buNone/>
              <a:defRPr sz="1600" b="1"/>
            </a:lvl5pPr>
            <a:lvl6pPr marL="2285733" indent="0">
              <a:buNone/>
              <a:defRPr sz="1600" b="1"/>
            </a:lvl6pPr>
            <a:lvl7pPr marL="2742879" indent="0">
              <a:buNone/>
              <a:defRPr sz="1600" b="1"/>
            </a:lvl7pPr>
            <a:lvl8pPr marL="3200026" indent="0">
              <a:buNone/>
              <a:defRPr sz="1600" b="1"/>
            </a:lvl8pPr>
            <a:lvl9pPr marL="3657172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6" indent="0">
              <a:buNone/>
              <a:defRPr sz="2000" b="1"/>
            </a:lvl2pPr>
            <a:lvl3pPr marL="914293" indent="0">
              <a:buNone/>
              <a:defRPr sz="1800" b="1"/>
            </a:lvl3pPr>
            <a:lvl4pPr marL="1371440" indent="0">
              <a:buNone/>
              <a:defRPr sz="1600" b="1"/>
            </a:lvl4pPr>
            <a:lvl5pPr marL="1828586" indent="0">
              <a:buNone/>
              <a:defRPr sz="1600" b="1"/>
            </a:lvl5pPr>
            <a:lvl6pPr marL="2285733" indent="0">
              <a:buNone/>
              <a:defRPr sz="1600" b="1"/>
            </a:lvl6pPr>
            <a:lvl7pPr marL="2742879" indent="0">
              <a:buNone/>
              <a:defRPr sz="1600" b="1"/>
            </a:lvl7pPr>
            <a:lvl8pPr marL="3200026" indent="0">
              <a:buNone/>
              <a:defRPr sz="1600" b="1"/>
            </a:lvl8pPr>
            <a:lvl9pPr marL="3657172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B66CFE51-93F0-FD4C-BAD4-7BEB0EDE35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74850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A16E1EF6-48BA-7247-B57B-EEABB3B783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94773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F9D074B6-0928-104A-800F-440DEA7B92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8348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421922-639B-D94E-850D-61AE0215CE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8994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46" indent="0">
              <a:buNone/>
              <a:defRPr sz="1200"/>
            </a:lvl2pPr>
            <a:lvl3pPr marL="914293" indent="0">
              <a:buNone/>
              <a:defRPr sz="1000"/>
            </a:lvl3pPr>
            <a:lvl4pPr marL="1371440" indent="0">
              <a:buNone/>
              <a:defRPr sz="900"/>
            </a:lvl4pPr>
            <a:lvl5pPr marL="1828586" indent="0">
              <a:buNone/>
              <a:defRPr sz="900"/>
            </a:lvl5pPr>
            <a:lvl6pPr marL="2285733" indent="0">
              <a:buNone/>
              <a:defRPr sz="900"/>
            </a:lvl6pPr>
            <a:lvl7pPr marL="2742879" indent="0">
              <a:buNone/>
              <a:defRPr sz="900"/>
            </a:lvl7pPr>
            <a:lvl8pPr marL="3200026" indent="0">
              <a:buNone/>
              <a:defRPr sz="900"/>
            </a:lvl8pPr>
            <a:lvl9pPr marL="3657172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6B8637C2-05D4-DE46-B277-EAD3C49093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30828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46" indent="0">
              <a:buNone/>
              <a:defRPr sz="2800"/>
            </a:lvl2pPr>
            <a:lvl3pPr marL="914293" indent="0">
              <a:buNone/>
              <a:defRPr sz="2400"/>
            </a:lvl3pPr>
            <a:lvl4pPr marL="1371440" indent="0">
              <a:buNone/>
              <a:defRPr sz="2000"/>
            </a:lvl4pPr>
            <a:lvl5pPr marL="1828586" indent="0">
              <a:buNone/>
              <a:defRPr sz="2000"/>
            </a:lvl5pPr>
            <a:lvl6pPr marL="2285733" indent="0">
              <a:buNone/>
              <a:defRPr sz="2000"/>
            </a:lvl6pPr>
            <a:lvl7pPr marL="2742879" indent="0">
              <a:buNone/>
              <a:defRPr sz="2000"/>
            </a:lvl7pPr>
            <a:lvl8pPr marL="3200026" indent="0">
              <a:buNone/>
              <a:defRPr sz="2000"/>
            </a:lvl8pPr>
            <a:lvl9pPr marL="3657172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46" indent="0">
              <a:buNone/>
              <a:defRPr sz="1200"/>
            </a:lvl2pPr>
            <a:lvl3pPr marL="914293" indent="0">
              <a:buNone/>
              <a:defRPr sz="1000"/>
            </a:lvl3pPr>
            <a:lvl4pPr marL="1371440" indent="0">
              <a:buNone/>
              <a:defRPr sz="900"/>
            </a:lvl4pPr>
            <a:lvl5pPr marL="1828586" indent="0">
              <a:buNone/>
              <a:defRPr sz="900"/>
            </a:lvl5pPr>
            <a:lvl6pPr marL="2285733" indent="0">
              <a:buNone/>
              <a:defRPr sz="900"/>
            </a:lvl6pPr>
            <a:lvl7pPr marL="2742879" indent="0">
              <a:buNone/>
              <a:defRPr sz="900"/>
            </a:lvl7pPr>
            <a:lvl8pPr marL="3200026" indent="0">
              <a:buNone/>
              <a:defRPr sz="900"/>
            </a:lvl8pPr>
            <a:lvl9pPr marL="3657172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41093544-53D8-B64A-8158-A61C9E00A1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43094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94B4D363-1939-BD47-8919-74AF4B485A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03958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5B98B0AF-B31F-6347-82F0-96D0345B27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51330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 and 2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685800" y="4114800"/>
            <a:ext cx="77724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EC843C5E-F6DE-5B44-8CEF-62A2672FF9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9438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636029-28F8-C74C-BC4F-B27B77B540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4956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D8F855-A994-7F47-89C6-145F3C0CDB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0651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0.xml"/><Relationship Id="rId8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36.xml"/><Relationship Id="rId13" Type="http://schemas.openxmlformats.org/officeDocument/2006/relationships/theme" Target="../theme/theme3.xml"/><Relationship Id="rId1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48.xml"/><Relationship Id="rId13" Type="http://schemas.openxmlformats.org/officeDocument/2006/relationships/slideLayout" Target="../slideLayouts/slideLayout49.xml"/><Relationship Id="rId14" Type="http://schemas.openxmlformats.org/officeDocument/2006/relationships/theme" Target="../theme/theme4.xml"/><Relationship Id="rId1" Type="http://schemas.openxmlformats.org/officeDocument/2006/relationships/slideLayout" Target="../slideLayouts/slideLayout37.xml"/><Relationship Id="rId2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9.xml"/><Relationship Id="rId4" Type="http://schemas.openxmlformats.org/officeDocument/2006/relationships/slideLayout" Target="../slideLayouts/slideLayout40.xml"/><Relationship Id="rId5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3.xml"/><Relationship Id="rId8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46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60.xml"/><Relationship Id="rId12" Type="http://schemas.openxmlformats.org/officeDocument/2006/relationships/theme" Target="../theme/theme5.xml"/><Relationship Id="rId1" Type="http://schemas.openxmlformats.org/officeDocument/2006/relationships/slideLayout" Target="../slideLayouts/slideLayout50.xml"/><Relationship Id="rId2" Type="http://schemas.openxmlformats.org/officeDocument/2006/relationships/slideLayout" Target="../slideLayouts/slideLayout51.xml"/><Relationship Id="rId3" Type="http://schemas.openxmlformats.org/officeDocument/2006/relationships/slideLayout" Target="../slideLayouts/slideLayout52.xml"/><Relationship Id="rId4" Type="http://schemas.openxmlformats.org/officeDocument/2006/relationships/slideLayout" Target="../slideLayouts/slideLayout53.xml"/><Relationship Id="rId5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6.xml"/><Relationship Id="rId8" Type="http://schemas.openxmlformats.org/officeDocument/2006/relationships/slideLayout" Target="../slideLayouts/slideLayout57.xml"/><Relationship Id="rId9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59.xml"/></Relationships>
</file>

<file path=ppt/slideMasters/_rels/slideMaster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Relationship Id="rId2" Type="http://schemas.openxmlformats.org/officeDocument/2006/relationships/slideLayout" Target="../slideLayouts/slideLayout62.xml"/><Relationship Id="rId3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73.xml"/><Relationship Id="rId12" Type="http://schemas.openxmlformats.org/officeDocument/2006/relationships/slideLayout" Target="../slideLayouts/slideLayout74.xml"/><Relationship Id="rId13" Type="http://schemas.openxmlformats.org/officeDocument/2006/relationships/theme" Target="../theme/theme7.xml"/><Relationship Id="rId1" Type="http://schemas.openxmlformats.org/officeDocument/2006/relationships/slideLayout" Target="../slideLayouts/slideLayout63.xml"/><Relationship Id="rId2" Type="http://schemas.openxmlformats.org/officeDocument/2006/relationships/slideLayout" Target="../slideLayouts/slideLayout64.xml"/><Relationship Id="rId3" Type="http://schemas.openxmlformats.org/officeDocument/2006/relationships/slideLayout" Target="../slideLayouts/slideLayout65.xml"/><Relationship Id="rId4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7.xml"/><Relationship Id="rId6" Type="http://schemas.openxmlformats.org/officeDocument/2006/relationships/slideLayout" Target="../slideLayouts/slideLayout68.xml"/><Relationship Id="rId7" Type="http://schemas.openxmlformats.org/officeDocument/2006/relationships/slideLayout" Target="../slideLayouts/slideLayout69.xml"/><Relationship Id="rId8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8100" y="44450"/>
            <a:ext cx="90709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rgbClr val="000000"/>
                </a:solidFill>
                <a:latin typeface="Times New Roman" pitchFamily="-111" charset="0"/>
                <a:ea typeface="+mn-ea"/>
                <a:cs typeface="+mn-cs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Times New Roman" pitchFamily="-111" charset="0"/>
                <a:ea typeface="+mn-ea"/>
                <a:cs typeface="+mn-cs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Times New Roman" charset="0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C7FCEC4A-0619-534F-AB0C-4C4D1986DF16}" type="slidenum">
              <a:rPr lang="en-US">
                <a:ea typeface="ＭＳ Ｐゴシック" charset="0"/>
                <a:cs typeface="ＭＳ Ｐゴシック" charset="0"/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81062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/>
          <a:ea typeface="ＭＳ Ｐゴシック" pitchFamily="-108" charset="-128"/>
          <a:cs typeface="Arial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pitchFamily="-108" charset="-128"/>
          <a:cs typeface="ＭＳ Ｐゴシック" pitchFamily="-108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pitchFamily="-108" charset="-128"/>
          <a:cs typeface="ＭＳ Ｐゴシック" pitchFamily="-108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pitchFamily="-108" charset="-128"/>
          <a:cs typeface="ＭＳ Ｐゴシック" pitchFamily="-108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pitchFamily="-108" charset="-128"/>
          <a:cs typeface="ＭＳ Ｐゴシック" pitchFamily="-108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bg1"/>
          </a:solidFill>
          <a:latin typeface="Arial"/>
          <a:ea typeface="ＭＳ Ｐゴシック" pitchFamily="-108" charset="-128"/>
          <a:cs typeface="Arial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bg1"/>
          </a:solidFill>
          <a:latin typeface="Arial"/>
          <a:ea typeface="ＭＳ Ｐゴシック" pitchFamily="-112" charset="-128"/>
          <a:cs typeface="Arial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Arial"/>
          <a:ea typeface="ＭＳ Ｐゴシック" charset="0"/>
          <a:cs typeface="Arial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Arial"/>
          <a:ea typeface="Geneva" charset="-128"/>
          <a:cs typeface="Arial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Arial"/>
          <a:ea typeface="ＭＳ Ｐゴシック" charset="-128"/>
          <a:cs typeface="Arial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52441EA-8831-2A42-BE9B-91822D8A4244}" type="datetimeFigureOut">
              <a:rPr lang="en-US">
                <a:latin typeface="Calibri" charset="0"/>
                <a:ea typeface="MS PGothic" charset="0"/>
                <a:cs typeface="MS PGothic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16/1/17</a:t>
            </a:fld>
            <a:endParaRPr lang="en-US">
              <a:latin typeface="Calibri" charset="0"/>
              <a:ea typeface="MS PGothic" charset="0"/>
              <a:cs typeface="MS PGothic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F55D416-F549-C848-9E57-03F7BA3D48D4}" type="slidenum">
              <a:rPr lang="en-US">
                <a:latin typeface="Calibri" charset="0"/>
                <a:ea typeface="MS PGothic" charset="0"/>
                <a:cs typeface="MS PGothic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latin typeface="Calibri" charset="0"/>
              <a:ea typeface="MS PGothic" charset="0"/>
              <a:cs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94610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itchFamily="34" charset="-128"/>
          <a:cs typeface="MS PGothic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  <a:cs typeface="MS PGothic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  <a:cs typeface="MS PGothic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  <a:cs typeface="MS PGothic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  <a:cs typeface="MS PGothic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bg1">
                <a:gamma/>
                <a:shade val="90980"/>
                <a:invGamma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1422400"/>
            <a:ext cx="9147175" cy="5435600"/>
            <a:chOff x="0" y="896"/>
            <a:chExt cx="5762" cy="3424"/>
          </a:xfrm>
        </p:grpSpPr>
        <p:grpSp>
          <p:nvGrpSpPr>
            <p:cNvPr id="1032" name="Group 3"/>
            <p:cNvGrpSpPr>
              <a:grpSpLocks/>
            </p:cNvGrpSpPr>
            <p:nvPr userDrawn="1"/>
          </p:nvGrpSpPr>
          <p:grpSpPr bwMode="auto">
            <a:xfrm>
              <a:off x="20" y="896"/>
              <a:ext cx="5742" cy="3424"/>
              <a:chOff x="20" y="896"/>
              <a:chExt cx="5742" cy="3424"/>
            </a:xfrm>
          </p:grpSpPr>
          <p:sp>
            <p:nvSpPr>
              <p:cNvPr id="1169" name="Freeform 4"/>
              <p:cNvSpPr>
                <a:spLocks/>
              </p:cNvSpPr>
              <p:nvPr userDrawn="1"/>
            </p:nvSpPr>
            <p:spPr bwMode="hidden">
              <a:xfrm>
                <a:off x="1399" y="1116"/>
                <a:ext cx="2815" cy="2110"/>
              </a:xfrm>
              <a:custGeom>
                <a:avLst/>
                <a:gdLst>
                  <a:gd name="T0" fmla="*/ 950 w 2815"/>
                  <a:gd name="T1" fmla="*/ 85 h 2110"/>
                  <a:gd name="T2" fmla="*/ 628 w 2815"/>
                  <a:gd name="T3" fmla="*/ 438 h 2110"/>
                  <a:gd name="T4" fmla="*/ 66 w 2815"/>
                  <a:gd name="T5" fmla="*/ 471 h 2110"/>
                  <a:gd name="T6" fmla="*/ 0 w 2815"/>
                  <a:gd name="T7" fmla="*/ 627 h 2110"/>
                  <a:gd name="T8" fmla="*/ 372 w 2815"/>
                  <a:gd name="T9" fmla="*/ 1026 h 2110"/>
                  <a:gd name="T10" fmla="*/ 611 w 2815"/>
                  <a:gd name="T11" fmla="*/ 902 h 2110"/>
                  <a:gd name="T12" fmla="*/ 992 w 2815"/>
                  <a:gd name="T13" fmla="*/ 1085 h 2110"/>
                  <a:gd name="T14" fmla="*/ 1116 w 2815"/>
                  <a:gd name="T15" fmla="*/ 1339 h 2110"/>
                  <a:gd name="T16" fmla="*/ 1083 w 2815"/>
                  <a:gd name="T17" fmla="*/ 1450 h 2110"/>
                  <a:gd name="T18" fmla="*/ 1124 w 2815"/>
                  <a:gd name="T19" fmla="*/ 1659 h 2110"/>
                  <a:gd name="T20" fmla="*/ 1149 w 2815"/>
                  <a:gd name="T21" fmla="*/ 1999 h 2110"/>
                  <a:gd name="T22" fmla="*/ 1463 w 2815"/>
                  <a:gd name="T23" fmla="*/ 2110 h 2110"/>
                  <a:gd name="T24" fmla="*/ 1686 w 2815"/>
                  <a:gd name="T25" fmla="*/ 2025 h 2110"/>
                  <a:gd name="T26" fmla="*/ 1603 w 2815"/>
                  <a:gd name="T27" fmla="*/ 1777 h 2110"/>
                  <a:gd name="T28" fmla="*/ 1991 w 2815"/>
                  <a:gd name="T29" fmla="*/ 1555 h 2110"/>
                  <a:gd name="T30" fmla="*/ 2281 w 2815"/>
                  <a:gd name="T31" fmla="*/ 1542 h 2110"/>
                  <a:gd name="T32" fmla="*/ 2446 w 2815"/>
                  <a:gd name="T33" fmla="*/ 1359 h 2110"/>
                  <a:gd name="T34" fmla="*/ 2361 w 2815"/>
                  <a:gd name="T35" fmla="*/ 1001 h 2110"/>
                  <a:gd name="T36" fmla="*/ 2606 w 2815"/>
                  <a:gd name="T37" fmla="*/ 893 h 2110"/>
                  <a:gd name="T38" fmla="*/ 2815 w 2815"/>
                  <a:gd name="T39" fmla="*/ 454 h 2110"/>
                  <a:gd name="T40" fmla="*/ 2518 w 2815"/>
                  <a:gd name="T41" fmla="*/ 0 h 2110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2815" h="2110">
                    <a:moveTo>
                      <a:pt x="950" y="85"/>
                    </a:moveTo>
                    <a:lnTo>
                      <a:pt x="628" y="438"/>
                    </a:lnTo>
                    <a:lnTo>
                      <a:pt x="66" y="471"/>
                    </a:lnTo>
                    <a:lnTo>
                      <a:pt x="0" y="627"/>
                    </a:lnTo>
                    <a:lnTo>
                      <a:pt x="372" y="1026"/>
                    </a:lnTo>
                    <a:lnTo>
                      <a:pt x="611" y="902"/>
                    </a:lnTo>
                    <a:lnTo>
                      <a:pt x="992" y="1085"/>
                    </a:lnTo>
                    <a:lnTo>
                      <a:pt x="1116" y="1339"/>
                    </a:lnTo>
                    <a:lnTo>
                      <a:pt x="1083" y="1450"/>
                    </a:lnTo>
                    <a:lnTo>
                      <a:pt x="1124" y="1659"/>
                    </a:lnTo>
                    <a:lnTo>
                      <a:pt x="1149" y="1999"/>
                    </a:lnTo>
                    <a:lnTo>
                      <a:pt x="1463" y="2110"/>
                    </a:lnTo>
                    <a:lnTo>
                      <a:pt x="1686" y="2025"/>
                    </a:lnTo>
                    <a:lnTo>
                      <a:pt x="1603" y="1777"/>
                    </a:lnTo>
                    <a:lnTo>
                      <a:pt x="1991" y="1555"/>
                    </a:lnTo>
                    <a:lnTo>
                      <a:pt x="2281" y="1542"/>
                    </a:lnTo>
                    <a:lnTo>
                      <a:pt x="2446" y="1359"/>
                    </a:lnTo>
                    <a:lnTo>
                      <a:pt x="2361" y="1001"/>
                    </a:lnTo>
                    <a:lnTo>
                      <a:pt x="2606" y="893"/>
                    </a:lnTo>
                    <a:lnTo>
                      <a:pt x="2815" y="454"/>
                    </a:lnTo>
                    <a:lnTo>
                      <a:pt x="2518" y="0"/>
                    </a:lnTo>
                  </a:path>
                </a:pathLst>
              </a:custGeom>
              <a:noFill/>
              <a:ln w="1524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170" name="Freeform 5"/>
              <p:cNvSpPr>
                <a:spLocks/>
              </p:cNvSpPr>
              <p:nvPr userDrawn="1"/>
            </p:nvSpPr>
            <p:spPr bwMode="hidden">
              <a:xfrm>
                <a:off x="672" y="1116"/>
                <a:ext cx="3966" cy="2366"/>
              </a:xfrm>
              <a:custGeom>
                <a:avLst/>
                <a:gdLst>
                  <a:gd name="T0" fmla="*/ 1423 w 3966"/>
                  <a:gd name="T1" fmla="*/ 65 h 2366"/>
                  <a:gd name="T2" fmla="*/ 1148 w 3966"/>
                  <a:gd name="T3" fmla="*/ 262 h 2366"/>
                  <a:gd name="T4" fmla="*/ 934 w 3966"/>
                  <a:gd name="T5" fmla="*/ 216 h 2366"/>
                  <a:gd name="T6" fmla="*/ 529 w 3966"/>
                  <a:gd name="T7" fmla="*/ 314 h 2366"/>
                  <a:gd name="T8" fmla="*/ 174 w 3966"/>
                  <a:gd name="T9" fmla="*/ 327 h 2366"/>
                  <a:gd name="T10" fmla="*/ 0 w 3966"/>
                  <a:gd name="T11" fmla="*/ 628 h 2366"/>
                  <a:gd name="T12" fmla="*/ 91 w 3966"/>
                  <a:gd name="T13" fmla="*/ 726 h 2366"/>
                  <a:gd name="T14" fmla="*/ 231 w 3966"/>
                  <a:gd name="T15" fmla="*/ 654 h 2366"/>
                  <a:gd name="T16" fmla="*/ 430 w 3966"/>
                  <a:gd name="T17" fmla="*/ 687 h 2366"/>
                  <a:gd name="T18" fmla="*/ 504 w 3966"/>
                  <a:gd name="T19" fmla="*/ 850 h 2366"/>
                  <a:gd name="T20" fmla="*/ 347 w 3966"/>
                  <a:gd name="T21" fmla="*/ 1020 h 2366"/>
                  <a:gd name="T22" fmla="*/ 529 w 3966"/>
                  <a:gd name="T23" fmla="*/ 1144 h 2366"/>
                  <a:gd name="T24" fmla="*/ 727 w 3966"/>
                  <a:gd name="T25" fmla="*/ 1105 h 2366"/>
                  <a:gd name="T26" fmla="*/ 901 w 3966"/>
                  <a:gd name="T27" fmla="*/ 1216 h 2366"/>
                  <a:gd name="T28" fmla="*/ 1256 w 3966"/>
                  <a:gd name="T29" fmla="*/ 1229 h 2366"/>
                  <a:gd name="T30" fmla="*/ 1611 w 3966"/>
                  <a:gd name="T31" fmla="*/ 1425 h 2366"/>
                  <a:gd name="T32" fmla="*/ 1694 w 3966"/>
                  <a:gd name="T33" fmla="*/ 1673 h 2366"/>
                  <a:gd name="T34" fmla="*/ 1619 w 3966"/>
                  <a:gd name="T35" fmla="*/ 2118 h 2366"/>
                  <a:gd name="T36" fmla="*/ 1694 w 3966"/>
                  <a:gd name="T37" fmla="*/ 2268 h 2366"/>
                  <a:gd name="T38" fmla="*/ 2132 w 3966"/>
                  <a:gd name="T39" fmla="*/ 2242 h 2366"/>
                  <a:gd name="T40" fmla="*/ 2289 w 3966"/>
                  <a:gd name="T41" fmla="*/ 2366 h 2366"/>
                  <a:gd name="T42" fmla="*/ 2594 w 3966"/>
                  <a:gd name="T43" fmla="*/ 2046 h 2366"/>
                  <a:gd name="T44" fmla="*/ 2537 w 3966"/>
                  <a:gd name="T45" fmla="*/ 1817 h 2366"/>
                  <a:gd name="T46" fmla="*/ 2818 w 3966"/>
                  <a:gd name="T47" fmla="*/ 1673 h 2366"/>
                  <a:gd name="T48" fmla="*/ 3016 w 3966"/>
                  <a:gd name="T49" fmla="*/ 1719 h 2366"/>
                  <a:gd name="T50" fmla="*/ 3280 w 3966"/>
                  <a:gd name="T51" fmla="*/ 1615 h 2366"/>
                  <a:gd name="T52" fmla="*/ 3405 w 3966"/>
                  <a:gd name="T53" fmla="*/ 1174 h 2366"/>
                  <a:gd name="T54" fmla="*/ 3643 w 3966"/>
                  <a:gd name="T55" fmla="*/ 922 h 2366"/>
                  <a:gd name="T56" fmla="*/ 3966 w 3966"/>
                  <a:gd name="T57" fmla="*/ 896 h 2366"/>
                  <a:gd name="T58" fmla="*/ 3908 w 3966"/>
                  <a:gd name="T59" fmla="*/ 733 h 2366"/>
                  <a:gd name="T60" fmla="*/ 3669 w 3966"/>
                  <a:gd name="T61" fmla="*/ 563 h 2366"/>
                  <a:gd name="T62" fmla="*/ 3817 w 3966"/>
                  <a:gd name="T63" fmla="*/ 210 h 2366"/>
                  <a:gd name="T64" fmla="*/ 3590 w 3966"/>
                  <a:gd name="T65" fmla="*/ 0 h 236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3966" h="2366">
                    <a:moveTo>
                      <a:pt x="1423" y="65"/>
                    </a:moveTo>
                    <a:lnTo>
                      <a:pt x="1148" y="262"/>
                    </a:lnTo>
                    <a:lnTo>
                      <a:pt x="934" y="216"/>
                    </a:lnTo>
                    <a:lnTo>
                      <a:pt x="529" y="314"/>
                    </a:lnTo>
                    <a:lnTo>
                      <a:pt x="174" y="327"/>
                    </a:lnTo>
                    <a:lnTo>
                      <a:pt x="0" y="628"/>
                    </a:lnTo>
                    <a:lnTo>
                      <a:pt x="91" y="726"/>
                    </a:lnTo>
                    <a:lnTo>
                      <a:pt x="231" y="654"/>
                    </a:lnTo>
                    <a:lnTo>
                      <a:pt x="430" y="687"/>
                    </a:lnTo>
                    <a:lnTo>
                      <a:pt x="504" y="850"/>
                    </a:lnTo>
                    <a:lnTo>
                      <a:pt x="347" y="1020"/>
                    </a:lnTo>
                    <a:lnTo>
                      <a:pt x="529" y="1144"/>
                    </a:lnTo>
                    <a:lnTo>
                      <a:pt x="727" y="1105"/>
                    </a:lnTo>
                    <a:lnTo>
                      <a:pt x="901" y="1216"/>
                    </a:lnTo>
                    <a:lnTo>
                      <a:pt x="1256" y="1229"/>
                    </a:lnTo>
                    <a:lnTo>
                      <a:pt x="1611" y="1425"/>
                    </a:lnTo>
                    <a:lnTo>
                      <a:pt x="1694" y="1673"/>
                    </a:lnTo>
                    <a:lnTo>
                      <a:pt x="1619" y="2118"/>
                    </a:lnTo>
                    <a:lnTo>
                      <a:pt x="1694" y="2268"/>
                    </a:lnTo>
                    <a:lnTo>
                      <a:pt x="2132" y="2242"/>
                    </a:lnTo>
                    <a:lnTo>
                      <a:pt x="2289" y="2366"/>
                    </a:lnTo>
                    <a:lnTo>
                      <a:pt x="2594" y="2046"/>
                    </a:lnTo>
                    <a:lnTo>
                      <a:pt x="2537" y="1817"/>
                    </a:lnTo>
                    <a:lnTo>
                      <a:pt x="2818" y="1673"/>
                    </a:lnTo>
                    <a:lnTo>
                      <a:pt x="3016" y="1719"/>
                    </a:lnTo>
                    <a:lnTo>
                      <a:pt x="3280" y="1615"/>
                    </a:lnTo>
                    <a:lnTo>
                      <a:pt x="3405" y="1174"/>
                    </a:lnTo>
                    <a:lnTo>
                      <a:pt x="3643" y="922"/>
                    </a:lnTo>
                    <a:lnTo>
                      <a:pt x="3966" y="896"/>
                    </a:lnTo>
                    <a:lnTo>
                      <a:pt x="3908" y="733"/>
                    </a:lnTo>
                    <a:lnTo>
                      <a:pt x="3669" y="563"/>
                    </a:lnTo>
                    <a:lnTo>
                      <a:pt x="3817" y="210"/>
                    </a:lnTo>
                    <a:lnTo>
                      <a:pt x="3590" y="0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171" name="Freeform 6"/>
              <p:cNvSpPr>
                <a:spLocks/>
              </p:cNvSpPr>
              <p:nvPr userDrawn="1"/>
            </p:nvSpPr>
            <p:spPr bwMode="hidden">
              <a:xfrm>
                <a:off x="20" y="1069"/>
                <a:ext cx="5732" cy="3107"/>
              </a:xfrm>
              <a:custGeom>
                <a:avLst/>
                <a:gdLst>
                  <a:gd name="T0" fmla="*/ 81 w 5732"/>
                  <a:gd name="T1" fmla="*/ 0 h 3107"/>
                  <a:gd name="T2" fmla="*/ 133 w 5732"/>
                  <a:gd name="T3" fmla="*/ 328 h 3107"/>
                  <a:gd name="T4" fmla="*/ 0 w 5732"/>
                  <a:gd name="T5" fmla="*/ 666 h 3107"/>
                  <a:gd name="T6" fmla="*/ 83 w 5732"/>
                  <a:gd name="T7" fmla="*/ 1221 h 3107"/>
                  <a:gd name="T8" fmla="*/ 413 w 5732"/>
                  <a:gd name="T9" fmla="*/ 1515 h 3107"/>
                  <a:gd name="T10" fmla="*/ 881 w 5732"/>
                  <a:gd name="T11" fmla="*/ 1700 h 3107"/>
                  <a:gd name="T12" fmla="*/ 1440 w 5732"/>
                  <a:gd name="T13" fmla="*/ 1651 h 3107"/>
                  <a:gd name="T14" fmla="*/ 1755 w 5732"/>
                  <a:gd name="T15" fmla="*/ 1940 h 3107"/>
                  <a:gd name="T16" fmla="*/ 1653 w 5732"/>
                  <a:gd name="T17" fmla="*/ 2126 h 3107"/>
                  <a:gd name="T18" fmla="*/ 1136 w 5732"/>
                  <a:gd name="T19" fmla="*/ 2142 h 3107"/>
                  <a:gd name="T20" fmla="*/ 911 w 5732"/>
                  <a:gd name="T21" fmla="*/ 2021 h 3107"/>
                  <a:gd name="T22" fmla="*/ 739 w 5732"/>
                  <a:gd name="T23" fmla="*/ 2142 h 3107"/>
                  <a:gd name="T24" fmla="*/ 954 w 5732"/>
                  <a:gd name="T25" fmla="*/ 2524 h 3107"/>
                  <a:gd name="T26" fmla="*/ 973 w 5732"/>
                  <a:gd name="T27" fmla="*/ 2905 h 3107"/>
                  <a:gd name="T28" fmla="*/ 1511 w 5732"/>
                  <a:gd name="T29" fmla="*/ 3107 h 3107"/>
                  <a:gd name="T30" fmla="*/ 1644 w 5732"/>
                  <a:gd name="T31" fmla="*/ 2922 h 3107"/>
                  <a:gd name="T32" fmla="*/ 2077 w 5732"/>
                  <a:gd name="T33" fmla="*/ 2797 h 3107"/>
                  <a:gd name="T34" fmla="*/ 2610 w 5732"/>
                  <a:gd name="T35" fmla="*/ 2962 h 3107"/>
                  <a:gd name="T36" fmla="*/ 3222 w 5732"/>
                  <a:gd name="T37" fmla="*/ 2812 h 3107"/>
                  <a:gd name="T38" fmla="*/ 3443 w 5732"/>
                  <a:gd name="T39" fmla="*/ 2922 h 3107"/>
                  <a:gd name="T40" fmla="*/ 3861 w 5732"/>
                  <a:gd name="T41" fmla="*/ 2648 h 3107"/>
                  <a:gd name="T42" fmla="*/ 4125 w 5732"/>
                  <a:gd name="T43" fmla="*/ 2311 h 3107"/>
                  <a:gd name="T44" fmla="*/ 4369 w 5732"/>
                  <a:gd name="T45" fmla="*/ 2318 h 3107"/>
                  <a:gd name="T46" fmla="*/ 4554 w 5732"/>
                  <a:gd name="T47" fmla="*/ 2445 h 3107"/>
                  <a:gd name="T48" fmla="*/ 5015 w 5732"/>
                  <a:gd name="T49" fmla="*/ 2142 h 3107"/>
                  <a:gd name="T50" fmla="*/ 5404 w 5732"/>
                  <a:gd name="T51" fmla="*/ 2185 h 3107"/>
                  <a:gd name="T52" fmla="*/ 5732 w 5732"/>
                  <a:gd name="T53" fmla="*/ 2069 h 3107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5732" h="3107">
                    <a:moveTo>
                      <a:pt x="81" y="0"/>
                    </a:moveTo>
                    <a:lnTo>
                      <a:pt x="133" y="328"/>
                    </a:lnTo>
                    <a:lnTo>
                      <a:pt x="0" y="666"/>
                    </a:lnTo>
                    <a:lnTo>
                      <a:pt x="83" y="1221"/>
                    </a:lnTo>
                    <a:lnTo>
                      <a:pt x="413" y="1515"/>
                    </a:lnTo>
                    <a:lnTo>
                      <a:pt x="881" y="1700"/>
                    </a:lnTo>
                    <a:lnTo>
                      <a:pt x="1440" y="1651"/>
                    </a:lnTo>
                    <a:lnTo>
                      <a:pt x="1755" y="1940"/>
                    </a:lnTo>
                    <a:lnTo>
                      <a:pt x="1653" y="2126"/>
                    </a:lnTo>
                    <a:lnTo>
                      <a:pt x="1136" y="2142"/>
                    </a:lnTo>
                    <a:lnTo>
                      <a:pt x="911" y="2021"/>
                    </a:lnTo>
                    <a:lnTo>
                      <a:pt x="739" y="2142"/>
                    </a:lnTo>
                    <a:lnTo>
                      <a:pt x="954" y="2524"/>
                    </a:lnTo>
                    <a:lnTo>
                      <a:pt x="973" y="2905"/>
                    </a:lnTo>
                    <a:lnTo>
                      <a:pt x="1511" y="3107"/>
                    </a:lnTo>
                    <a:lnTo>
                      <a:pt x="1644" y="2922"/>
                    </a:lnTo>
                    <a:lnTo>
                      <a:pt x="2077" y="2797"/>
                    </a:lnTo>
                    <a:lnTo>
                      <a:pt x="2610" y="2962"/>
                    </a:lnTo>
                    <a:lnTo>
                      <a:pt x="3222" y="2812"/>
                    </a:lnTo>
                    <a:lnTo>
                      <a:pt x="3443" y="2922"/>
                    </a:lnTo>
                    <a:lnTo>
                      <a:pt x="3861" y="2648"/>
                    </a:lnTo>
                    <a:lnTo>
                      <a:pt x="4125" y="2311"/>
                    </a:lnTo>
                    <a:lnTo>
                      <a:pt x="4369" y="2318"/>
                    </a:lnTo>
                    <a:lnTo>
                      <a:pt x="4554" y="2445"/>
                    </a:lnTo>
                    <a:lnTo>
                      <a:pt x="5015" y="2142"/>
                    </a:lnTo>
                    <a:lnTo>
                      <a:pt x="5404" y="2185"/>
                    </a:lnTo>
                    <a:lnTo>
                      <a:pt x="5732" y="2069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172" name="Freeform 7"/>
              <p:cNvSpPr>
                <a:spLocks/>
              </p:cNvSpPr>
              <p:nvPr userDrawn="1"/>
            </p:nvSpPr>
            <p:spPr bwMode="hidden">
              <a:xfrm>
                <a:off x="242" y="1145"/>
                <a:ext cx="5512" cy="2760"/>
              </a:xfrm>
              <a:custGeom>
                <a:avLst/>
                <a:gdLst>
                  <a:gd name="T0" fmla="*/ 240 w 5512"/>
                  <a:gd name="T1" fmla="*/ 0 h 2760"/>
                  <a:gd name="T2" fmla="*/ 0 w 5512"/>
                  <a:gd name="T3" fmla="*/ 336 h 2760"/>
                  <a:gd name="T4" fmla="*/ 82 w 5512"/>
                  <a:gd name="T5" fmla="*/ 821 h 2760"/>
                  <a:gd name="T6" fmla="*/ 243 w 5512"/>
                  <a:gd name="T7" fmla="*/ 873 h 2760"/>
                  <a:gd name="T8" fmla="*/ 473 w 5512"/>
                  <a:gd name="T9" fmla="*/ 1087 h 2760"/>
                  <a:gd name="T10" fmla="*/ 557 w 5512"/>
                  <a:gd name="T11" fmla="*/ 1441 h 2760"/>
                  <a:gd name="T12" fmla="*/ 839 w 5512"/>
                  <a:gd name="T13" fmla="*/ 1499 h 2760"/>
                  <a:gd name="T14" fmla="*/ 1258 w 5512"/>
                  <a:gd name="T15" fmla="*/ 1349 h 2760"/>
                  <a:gd name="T16" fmla="*/ 1307 w 5512"/>
                  <a:gd name="T17" fmla="*/ 1493 h 2760"/>
                  <a:gd name="T18" fmla="*/ 1621 w 5512"/>
                  <a:gd name="T19" fmla="*/ 1513 h 2760"/>
                  <a:gd name="T20" fmla="*/ 1862 w 5512"/>
                  <a:gd name="T21" fmla="*/ 1865 h 2760"/>
                  <a:gd name="T22" fmla="*/ 1668 w 5512"/>
                  <a:gd name="T23" fmla="*/ 2166 h 2760"/>
                  <a:gd name="T24" fmla="*/ 1308 w 5512"/>
                  <a:gd name="T25" fmla="*/ 2217 h 2760"/>
                  <a:gd name="T26" fmla="*/ 992 w 5512"/>
                  <a:gd name="T27" fmla="*/ 2172 h 2760"/>
                  <a:gd name="T28" fmla="*/ 903 w 5512"/>
                  <a:gd name="T29" fmla="*/ 2244 h 2760"/>
                  <a:gd name="T30" fmla="*/ 1008 w 5512"/>
                  <a:gd name="T31" fmla="*/ 2415 h 2760"/>
                  <a:gd name="T32" fmla="*/ 992 w 5512"/>
                  <a:gd name="T33" fmla="*/ 2538 h 2760"/>
                  <a:gd name="T34" fmla="*/ 1137 w 5512"/>
                  <a:gd name="T35" fmla="*/ 2760 h 2760"/>
                  <a:gd name="T36" fmla="*/ 1661 w 5512"/>
                  <a:gd name="T37" fmla="*/ 2623 h 2760"/>
                  <a:gd name="T38" fmla="*/ 1725 w 5512"/>
                  <a:gd name="T39" fmla="*/ 2492 h 2760"/>
                  <a:gd name="T40" fmla="*/ 1895 w 5512"/>
                  <a:gd name="T41" fmla="*/ 2551 h 2760"/>
                  <a:gd name="T42" fmla="*/ 2338 w 5512"/>
                  <a:gd name="T43" fmla="*/ 2448 h 2760"/>
                  <a:gd name="T44" fmla="*/ 2443 w 5512"/>
                  <a:gd name="T45" fmla="*/ 2714 h 2760"/>
                  <a:gd name="T46" fmla="*/ 2870 w 5512"/>
                  <a:gd name="T47" fmla="*/ 2541 h 2760"/>
                  <a:gd name="T48" fmla="*/ 3264 w 5512"/>
                  <a:gd name="T49" fmla="*/ 2591 h 2760"/>
                  <a:gd name="T50" fmla="*/ 3522 w 5512"/>
                  <a:gd name="T51" fmla="*/ 2427 h 2760"/>
                  <a:gd name="T52" fmla="*/ 3594 w 5512"/>
                  <a:gd name="T53" fmla="*/ 2081 h 2760"/>
                  <a:gd name="T54" fmla="*/ 4013 w 5512"/>
                  <a:gd name="T55" fmla="*/ 2087 h 2760"/>
                  <a:gd name="T56" fmla="*/ 4070 w 5512"/>
                  <a:gd name="T57" fmla="*/ 1924 h 2760"/>
                  <a:gd name="T58" fmla="*/ 4239 w 5512"/>
                  <a:gd name="T59" fmla="*/ 1931 h 2760"/>
                  <a:gd name="T60" fmla="*/ 4465 w 5512"/>
                  <a:gd name="T61" fmla="*/ 2094 h 2760"/>
                  <a:gd name="T62" fmla="*/ 4836 w 5512"/>
                  <a:gd name="T63" fmla="*/ 1814 h 2760"/>
                  <a:gd name="T64" fmla="*/ 5225 w 5512"/>
                  <a:gd name="T65" fmla="*/ 1785 h 2760"/>
                  <a:gd name="T66" fmla="*/ 5367 w 5512"/>
                  <a:gd name="T67" fmla="*/ 1571 h 2760"/>
                  <a:gd name="T68" fmla="*/ 5512 w 5512"/>
                  <a:gd name="T69" fmla="*/ 1585 h 2760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5512" h="2760">
                    <a:moveTo>
                      <a:pt x="240" y="0"/>
                    </a:moveTo>
                    <a:lnTo>
                      <a:pt x="0" y="336"/>
                    </a:lnTo>
                    <a:lnTo>
                      <a:pt x="82" y="821"/>
                    </a:lnTo>
                    <a:lnTo>
                      <a:pt x="243" y="873"/>
                    </a:lnTo>
                    <a:lnTo>
                      <a:pt x="473" y="1087"/>
                    </a:lnTo>
                    <a:lnTo>
                      <a:pt x="557" y="1441"/>
                    </a:lnTo>
                    <a:lnTo>
                      <a:pt x="839" y="1499"/>
                    </a:lnTo>
                    <a:lnTo>
                      <a:pt x="1258" y="1349"/>
                    </a:lnTo>
                    <a:lnTo>
                      <a:pt x="1307" y="1493"/>
                    </a:lnTo>
                    <a:lnTo>
                      <a:pt x="1621" y="1513"/>
                    </a:lnTo>
                    <a:lnTo>
                      <a:pt x="1862" y="1865"/>
                    </a:lnTo>
                    <a:lnTo>
                      <a:pt x="1668" y="2166"/>
                    </a:lnTo>
                    <a:lnTo>
                      <a:pt x="1308" y="2217"/>
                    </a:lnTo>
                    <a:lnTo>
                      <a:pt x="992" y="2172"/>
                    </a:lnTo>
                    <a:lnTo>
                      <a:pt x="903" y="2244"/>
                    </a:lnTo>
                    <a:lnTo>
                      <a:pt x="1008" y="2415"/>
                    </a:lnTo>
                    <a:lnTo>
                      <a:pt x="992" y="2538"/>
                    </a:lnTo>
                    <a:lnTo>
                      <a:pt x="1137" y="2760"/>
                    </a:lnTo>
                    <a:lnTo>
                      <a:pt x="1661" y="2623"/>
                    </a:lnTo>
                    <a:lnTo>
                      <a:pt x="1725" y="2492"/>
                    </a:lnTo>
                    <a:lnTo>
                      <a:pt x="1895" y="2551"/>
                    </a:lnTo>
                    <a:lnTo>
                      <a:pt x="2338" y="2448"/>
                    </a:lnTo>
                    <a:lnTo>
                      <a:pt x="2443" y="2714"/>
                    </a:lnTo>
                    <a:lnTo>
                      <a:pt x="2870" y="2541"/>
                    </a:lnTo>
                    <a:lnTo>
                      <a:pt x="3264" y="2591"/>
                    </a:lnTo>
                    <a:lnTo>
                      <a:pt x="3522" y="2427"/>
                    </a:lnTo>
                    <a:lnTo>
                      <a:pt x="3594" y="2081"/>
                    </a:lnTo>
                    <a:lnTo>
                      <a:pt x="4013" y="2087"/>
                    </a:lnTo>
                    <a:lnTo>
                      <a:pt x="4070" y="1924"/>
                    </a:lnTo>
                    <a:lnTo>
                      <a:pt x="4239" y="1931"/>
                    </a:lnTo>
                    <a:lnTo>
                      <a:pt x="4465" y="2094"/>
                    </a:lnTo>
                    <a:lnTo>
                      <a:pt x="4836" y="1814"/>
                    </a:lnTo>
                    <a:lnTo>
                      <a:pt x="5225" y="1785"/>
                    </a:lnTo>
                    <a:lnTo>
                      <a:pt x="5367" y="1571"/>
                    </a:lnTo>
                    <a:lnTo>
                      <a:pt x="5512" y="1585"/>
                    </a:lnTo>
                  </a:path>
                </a:pathLst>
              </a:custGeom>
              <a:noFill/>
              <a:ln w="1524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173" name="Freeform 8"/>
              <p:cNvSpPr>
                <a:spLocks/>
              </p:cNvSpPr>
              <p:nvPr userDrawn="1"/>
            </p:nvSpPr>
            <p:spPr bwMode="hidden">
              <a:xfrm>
                <a:off x="4840" y="984"/>
                <a:ext cx="790" cy="1189"/>
              </a:xfrm>
              <a:custGeom>
                <a:avLst/>
                <a:gdLst>
                  <a:gd name="T0" fmla="*/ 139 w 790"/>
                  <a:gd name="T1" fmla="*/ 0 h 1189"/>
                  <a:gd name="T2" fmla="*/ 210 w 790"/>
                  <a:gd name="T3" fmla="*/ 233 h 1189"/>
                  <a:gd name="T4" fmla="*/ 159 w 790"/>
                  <a:gd name="T5" fmla="*/ 643 h 1189"/>
                  <a:gd name="T6" fmla="*/ 454 w 790"/>
                  <a:gd name="T7" fmla="*/ 771 h 1189"/>
                  <a:gd name="T8" fmla="*/ 605 w 790"/>
                  <a:gd name="T9" fmla="*/ 1046 h 1189"/>
                  <a:gd name="T10" fmla="*/ 790 w 790"/>
                  <a:gd name="T11" fmla="*/ 1189 h 1189"/>
                  <a:gd name="T12" fmla="*/ 540 w 790"/>
                  <a:gd name="T13" fmla="*/ 1111 h 1189"/>
                  <a:gd name="T14" fmla="*/ 363 w 790"/>
                  <a:gd name="T15" fmla="*/ 883 h 1189"/>
                  <a:gd name="T16" fmla="*/ 139 w 790"/>
                  <a:gd name="T17" fmla="*/ 852 h 1189"/>
                  <a:gd name="T18" fmla="*/ 0 w 790"/>
                  <a:gd name="T19" fmla="*/ 499 h 1189"/>
                  <a:gd name="T20" fmla="*/ 48 w 790"/>
                  <a:gd name="T21" fmla="*/ 209 h 1189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790" h="1189">
                    <a:moveTo>
                      <a:pt x="139" y="0"/>
                    </a:moveTo>
                    <a:lnTo>
                      <a:pt x="210" y="233"/>
                    </a:lnTo>
                    <a:lnTo>
                      <a:pt x="159" y="643"/>
                    </a:lnTo>
                    <a:lnTo>
                      <a:pt x="454" y="771"/>
                    </a:lnTo>
                    <a:lnTo>
                      <a:pt x="605" y="1046"/>
                    </a:lnTo>
                    <a:lnTo>
                      <a:pt x="790" y="1189"/>
                    </a:lnTo>
                    <a:lnTo>
                      <a:pt x="540" y="1111"/>
                    </a:lnTo>
                    <a:lnTo>
                      <a:pt x="363" y="883"/>
                    </a:lnTo>
                    <a:lnTo>
                      <a:pt x="139" y="852"/>
                    </a:lnTo>
                    <a:lnTo>
                      <a:pt x="0" y="499"/>
                    </a:lnTo>
                    <a:lnTo>
                      <a:pt x="48" y="209"/>
                    </a:lnTo>
                  </a:path>
                </a:pathLst>
              </a:custGeom>
              <a:noFill/>
              <a:ln w="1524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174" name="Freeform 9"/>
              <p:cNvSpPr>
                <a:spLocks/>
              </p:cNvSpPr>
              <p:nvPr userDrawn="1"/>
            </p:nvSpPr>
            <p:spPr bwMode="hidden">
              <a:xfrm>
                <a:off x="5173" y="896"/>
                <a:ext cx="579" cy="1117"/>
              </a:xfrm>
              <a:custGeom>
                <a:avLst/>
                <a:gdLst>
                  <a:gd name="T0" fmla="*/ 0 w 579"/>
                  <a:gd name="T1" fmla="*/ 0 h 1117"/>
                  <a:gd name="T2" fmla="*/ 128 w 579"/>
                  <a:gd name="T3" fmla="*/ 328 h 1117"/>
                  <a:gd name="T4" fmla="*/ 9 w 579"/>
                  <a:gd name="T5" fmla="*/ 659 h 1117"/>
                  <a:gd name="T6" fmla="*/ 40 w 579"/>
                  <a:gd name="T7" fmla="*/ 763 h 1117"/>
                  <a:gd name="T8" fmla="*/ 234 w 579"/>
                  <a:gd name="T9" fmla="*/ 739 h 1117"/>
                  <a:gd name="T10" fmla="*/ 344 w 579"/>
                  <a:gd name="T11" fmla="*/ 1055 h 1117"/>
                  <a:gd name="T12" fmla="*/ 579 w 579"/>
                  <a:gd name="T13" fmla="*/ 1117 h 111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579" h="1117">
                    <a:moveTo>
                      <a:pt x="0" y="0"/>
                    </a:moveTo>
                    <a:lnTo>
                      <a:pt x="128" y="328"/>
                    </a:lnTo>
                    <a:lnTo>
                      <a:pt x="9" y="659"/>
                    </a:lnTo>
                    <a:lnTo>
                      <a:pt x="40" y="763"/>
                    </a:lnTo>
                    <a:lnTo>
                      <a:pt x="234" y="739"/>
                    </a:lnTo>
                    <a:lnTo>
                      <a:pt x="344" y="1055"/>
                    </a:lnTo>
                    <a:lnTo>
                      <a:pt x="579" y="1117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175" name="Freeform 10"/>
              <p:cNvSpPr>
                <a:spLocks/>
              </p:cNvSpPr>
              <p:nvPr userDrawn="1"/>
            </p:nvSpPr>
            <p:spPr bwMode="hidden">
              <a:xfrm>
                <a:off x="3291" y="968"/>
                <a:ext cx="2471" cy="2396"/>
              </a:xfrm>
              <a:custGeom>
                <a:avLst/>
                <a:gdLst>
                  <a:gd name="T0" fmla="*/ 1118 w 2471"/>
                  <a:gd name="T1" fmla="*/ 0 h 2396"/>
                  <a:gd name="T2" fmla="*/ 1179 w 2471"/>
                  <a:gd name="T3" fmla="*/ 225 h 2396"/>
                  <a:gd name="T4" fmla="*/ 1393 w 2471"/>
                  <a:gd name="T5" fmla="*/ 339 h 2396"/>
                  <a:gd name="T6" fmla="*/ 1404 w 2471"/>
                  <a:gd name="T7" fmla="*/ 548 h 2396"/>
                  <a:gd name="T8" fmla="*/ 1342 w 2471"/>
                  <a:gd name="T9" fmla="*/ 732 h 2396"/>
                  <a:gd name="T10" fmla="*/ 1434 w 2471"/>
                  <a:gd name="T11" fmla="*/ 925 h 2396"/>
                  <a:gd name="T12" fmla="*/ 1455 w 2471"/>
                  <a:gd name="T13" fmla="*/ 1109 h 2396"/>
                  <a:gd name="T14" fmla="*/ 1311 w 2471"/>
                  <a:gd name="T15" fmla="*/ 1142 h 2396"/>
                  <a:gd name="T16" fmla="*/ 926 w 2471"/>
                  <a:gd name="T17" fmla="*/ 1384 h 2396"/>
                  <a:gd name="T18" fmla="*/ 975 w 2471"/>
                  <a:gd name="T19" fmla="*/ 1456 h 2396"/>
                  <a:gd name="T20" fmla="*/ 956 w 2471"/>
                  <a:gd name="T21" fmla="*/ 1624 h 2396"/>
                  <a:gd name="T22" fmla="*/ 782 w 2471"/>
                  <a:gd name="T23" fmla="*/ 1817 h 2396"/>
                  <a:gd name="T24" fmla="*/ 539 w 2471"/>
                  <a:gd name="T25" fmla="*/ 1978 h 2396"/>
                  <a:gd name="T26" fmla="*/ 152 w 2471"/>
                  <a:gd name="T27" fmla="*/ 2026 h 2396"/>
                  <a:gd name="T28" fmla="*/ 19 w 2471"/>
                  <a:gd name="T29" fmla="*/ 2251 h 2396"/>
                  <a:gd name="T30" fmla="*/ 0 w 2471"/>
                  <a:gd name="T31" fmla="*/ 2396 h 2396"/>
                  <a:gd name="T32" fmla="*/ 213 w 2471"/>
                  <a:gd name="T33" fmla="*/ 2179 h 2396"/>
                  <a:gd name="T34" fmla="*/ 629 w 2471"/>
                  <a:gd name="T35" fmla="*/ 2090 h 2396"/>
                  <a:gd name="T36" fmla="*/ 894 w 2471"/>
                  <a:gd name="T37" fmla="*/ 1906 h 2396"/>
                  <a:gd name="T38" fmla="*/ 1230 w 2471"/>
                  <a:gd name="T39" fmla="*/ 1986 h 2396"/>
                  <a:gd name="T40" fmla="*/ 1668 w 2471"/>
                  <a:gd name="T41" fmla="*/ 1906 h 2396"/>
                  <a:gd name="T42" fmla="*/ 1983 w 2471"/>
                  <a:gd name="T43" fmla="*/ 1745 h 2396"/>
                  <a:gd name="T44" fmla="*/ 2014 w 2471"/>
                  <a:gd name="T45" fmla="*/ 1600 h 2396"/>
                  <a:gd name="T46" fmla="*/ 2237 w 2471"/>
                  <a:gd name="T47" fmla="*/ 1496 h 2396"/>
                  <a:gd name="T48" fmla="*/ 2359 w 2471"/>
                  <a:gd name="T49" fmla="*/ 1552 h 2396"/>
                  <a:gd name="T50" fmla="*/ 2471 w 2471"/>
                  <a:gd name="T51" fmla="*/ 1479 h 239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2471" h="2396">
                    <a:moveTo>
                      <a:pt x="1118" y="0"/>
                    </a:moveTo>
                    <a:lnTo>
                      <a:pt x="1179" y="225"/>
                    </a:lnTo>
                    <a:lnTo>
                      <a:pt x="1393" y="339"/>
                    </a:lnTo>
                    <a:lnTo>
                      <a:pt x="1404" y="548"/>
                    </a:lnTo>
                    <a:lnTo>
                      <a:pt x="1342" y="732"/>
                    </a:lnTo>
                    <a:lnTo>
                      <a:pt x="1434" y="925"/>
                    </a:lnTo>
                    <a:lnTo>
                      <a:pt x="1455" y="1109"/>
                    </a:lnTo>
                    <a:lnTo>
                      <a:pt x="1311" y="1142"/>
                    </a:lnTo>
                    <a:lnTo>
                      <a:pt x="926" y="1384"/>
                    </a:lnTo>
                    <a:lnTo>
                      <a:pt x="975" y="1456"/>
                    </a:lnTo>
                    <a:lnTo>
                      <a:pt x="956" y="1624"/>
                    </a:lnTo>
                    <a:lnTo>
                      <a:pt x="782" y="1817"/>
                    </a:lnTo>
                    <a:lnTo>
                      <a:pt x="539" y="1978"/>
                    </a:lnTo>
                    <a:lnTo>
                      <a:pt x="152" y="2026"/>
                    </a:lnTo>
                    <a:lnTo>
                      <a:pt x="19" y="2251"/>
                    </a:lnTo>
                    <a:lnTo>
                      <a:pt x="0" y="2396"/>
                    </a:lnTo>
                    <a:lnTo>
                      <a:pt x="213" y="2179"/>
                    </a:lnTo>
                    <a:lnTo>
                      <a:pt x="629" y="2090"/>
                    </a:lnTo>
                    <a:lnTo>
                      <a:pt x="894" y="1906"/>
                    </a:lnTo>
                    <a:lnTo>
                      <a:pt x="1230" y="1986"/>
                    </a:lnTo>
                    <a:lnTo>
                      <a:pt x="1668" y="1906"/>
                    </a:lnTo>
                    <a:lnTo>
                      <a:pt x="1983" y="1745"/>
                    </a:lnTo>
                    <a:lnTo>
                      <a:pt x="2014" y="1600"/>
                    </a:lnTo>
                    <a:lnTo>
                      <a:pt x="2237" y="1496"/>
                    </a:lnTo>
                    <a:lnTo>
                      <a:pt x="2359" y="1552"/>
                    </a:lnTo>
                    <a:lnTo>
                      <a:pt x="2471" y="1479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176" name="Freeform 11"/>
              <p:cNvSpPr>
                <a:spLocks/>
              </p:cNvSpPr>
              <p:nvPr userDrawn="1"/>
            </p:nvSpPr>
            <p:spPr bwMode="hidden">
              <a:xfrm>
                <a:off x="2366" y="1067"/>
                <a:ext cx="1399" cy="1349"/>
              </a:xfrm>
              <a:custGeom>
                <a:avLst/>
                <a:gdLst>
                  <a:gd name="T0" fmla="*/ 620 w 1399"/>
                  <a:gd name="T1" fmla="*/ 155 h 1349"/>
                  <a:gd name="T2" fmla="*/ 421 w 1399"/>
                  <a:gd name="T3" fmla="*/ 155 h 1349"/>
                  <a:gd name="T4" fmla="*/ 205 w 1399"/>
                  <a:gd name="T5" fmla="*/ 507 h 1349"/>
                  <a:gd name="T6" fmla="*/ 0 w 1399"/>
                  <a:gd name="T7" fmla="*/ 673 h 1349"/>
                  <a:gd name="T8" fmla="*/ 487 w 1399"/>
                  <a:gd name="T9" fmla="*/ 783 h 1349"/>
                  <a:gd name="T10" fmla="*/ 425 w 1399"/>
                  <a:gd name="T11" fmla="*/ 1009 h 1349"/>
                  <a:gd name="T12" fmla="*/ 617 w 1399"/>
                  <a:gd name="T13" fmla="*/ 1086 h 1349"/>
                  <a:gd name="T14" fmla="*/ 498 w 1399"/>
                  <a:gd name="T15" fmla="*/ 1349 h 1349"/>
                  <a:gd name="T16" fmla="*/ 961 w 1399"/>
                  <a:gd name="T17" fmla="*/ 1035 h 1349"/>
                  <a:gd name="T18" fmla="*/ 926 w 1399"/>
                  <a:gd name="T19" fmla="*/ 776 h 1349"/>
                  <a:gd name="T20" fmla="*/ 1181 w 1399"/>
                  <a:gd name="T21" fmla="*/ 749 h 1349"/>
                  <a:gd name="T22" fmla="*/ 1399 w 1399"/>
                  <a:gd name="T23" fmla="*/ 601 h 1349"/>
                  <a:gd name="T24" fmla="*/ 1315 w 1399"/>
                  <a:gd name="T25" fmla="*/ 416 h 1349"/>
                  <a:gd name="T26" fmla="*/ 1341 w 1399"/>
                  <a:gd name="T27" fmla="*/ 196 h 1349"/>
                  <a:gd name="T28" fmla="*/ 1171 w 1399"/>
                  <a:gd name="T29" fmla="*/ 164 h 1349"/>
                  <a:gd name="T30" fmla="*/ 928 w 1399"/>
                  <a:gd name="T31" fmla="*/ 0 h 1349"/>
                  <a:gd name="T32" fmla="*/ 620 w 1399"/>
                  <a:gd name="T33" fmla="*/ 155 h 134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1399" h="1349">
                    <a:moveTo>
                      <a:pt x="620" y="155"/>
                    </a:moveTo>
                    <a:lnTo>
                      <a:pt x="421" y="155"/>
                    </a:lnTo>
                    <a:lnTo>
                      <a:pt x="205" y="507"/>
                    </a:lnTo>
                    <a:lnTo>
                      <a:pt x="0" y="673"/>
                    </a:lnTo>
                    <a:lnTo>
                      <a:pt x="487" y="783"/>
                    </a:lnTo>
                    <a:lnTo>
                      <a:pt x="425" y="1009"/>
                    </a:lnTo>
                    <a:lnTo>
                      <a:pt x="617" y="1086"/>
                    </a:lnTo>
                    <a:lnTo>
                      <a:pt x="498" y="1349"/>
                    </a:lnTo>
                    <a:lnTo>
                      <a:pt x="961" y="1035"/>
                    </a:lnTo>
                    <a:lnTo>
                      <a:pt x="926" y="776"/>
                    </a:lnTo>
                    <a:lnTo>
                      <a:pt x="1181" y="749"/>
                    </a:lnTo>
                    <a:lnTo>
                      <a:pt x="1399" y="601"/>
                    </a:lnTo>
                    <a:lnTo>
                      <a:pt x="1315" y="416"/>
                    </a:lnTo>
                    <a:lnTo>
                      <a:pt x="1341" y="196"/>
                    </a:lnTo>
                    <a:lnTo>
                      <a:pt x="1171" y="164"/>
                    </a:lnTo>
                    <a:lnTo>
                      <a:pt x="928" y="0"/>
                    </a:lnTo>
                    <a:lnTo>
                      <a:pt x="620" y="155"/>
                    </a:lnTo>
                    <a:close/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177" name="Freeform 12"/>
              <p:cNvSpPr>
                <a:spLocks/>
              </p:cNvSpPr>
              <p:nvPr userDrawn="1"/>
            </p:nvSpPr>
            <p:spPr bwMode="hidden">
              <a:xfrm>
                <a:off x="4275" y="2031"/>
                <a:ext cx="1256" cy="810"/>
              </a:xfrm>
              <a:custGeom>
                <a:avLst/>
                <a:gdLst>
                  <a:gd name="T0" fmla="*/ 719 w 1256"/>
                  <a:gd name="T1" fmla="*/ 183 h 810"/>
                  <a:gd name="T2" fmla="*/ 760 w 1256"/>
                  <a:gd name="T3" fmla="*/ 33 h 810"/>
                  <a:gd name="T4" fmla="*/ 884 w 1256"/>
                  <a:gd name="T5" fmla="*/ 0 h 810"/>
                  <a:gd name="T6" fmla="*/ 983 w 1256"/>
                  <a:gd name="T7" fmla="*/ 78 h 810"/>
                  <a:gd name="T8" fmla="*/ 1082 w 1256"/>
                  <a:gd name="T9" fmla="*/ 248 h 810"/>
                  <a:gd name="T10" fmla="*/ 1256 w 1256"/>
                  <a:gd name="T11" fmla="*/ 229 h 810"/>
                  <a:gd name="T12" fmla="*/ 1248 w 1256"/>
                  <a:gd name="T13" fmla="*/ 359 h 810"/>
                  <a:gd name="T14" fmla="*/ 1016 w 1256"/>
                  <a:gd name="T15" fmla="*/ 431 h 810"/>
                  <a:gd name="T16" fmla="*/ 879 w 1256"/>
                  <a:gd name="T17" fmla="*/ 417 h 810"/>
                  <a:gd name="T18" fmla="*/ 719 w 1256"/>
                  <a:gd name="T19" fmla="*/ 481 h 810"/>
                  <a:gd name="T20" fmla="*/ 591 w 1256"/>
                  <a:gd name="T21" fmla="*/ 633 h 810"/>
                  <a:gd name="T22" fmla="*/ 423 w 1256"/>
                  <a:gd name="T23" fmla="*/ 537 h 810"/>
                  <a:gd name="T24" fmla="*/ 256 w 1256"/>
                  <a:gd name="T25" fmla="*/ 810 h 810"/>
                  <a:gd name="T26" fmla="*/ 66 w 1256"/>
                  <a:gd name="T27" fmla="*/ 764 h 810"/>
                  <a:gd name="T28" fmla="*/ 0 w 1256"/>
                  <a:gd name="T29" fmla="*/ 601 h 810"/>
                  <a:gd name="T30" fmla="*/ 157 w 1256"/>
                  <a:gd name="T31" fmla="*/ 483 h 810"/>
                  <a:gd name="T32" fmla="*/ 248 w 1256"/>
                  <a:gd name="T33" fmla="*/ 281 h 810"/>
                  <a:gd name="T34" fmla="*/ 438 w 1256"/>
                  <a:gd name="T35" fmla="*/ 150 h 810"/>
                  <a:gd name="T36" fmla="*/ 719 w 1256"/>
                  <a:gd name="T37" fmla="*/ 189 h 810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1256" h="810">
                    <a:moveTo>
                      <a:pt x="719" y="183"/>
                    </a:moveTo>
                    <a:lnTo>
                      <a:pt x="760" y="33"/>
                    </a:lnTo>
                    <a:lnTo>
                      <a:pt x="884" y="0"/>
                    </a:lnTo>
                    <a:lnTo>
                      <a:pt x="983" y="78"/>
                    </a:lnTo>
                    <a:lnTo>
                      <a:pt x="1082" y="248"/>
                    </a:lnTo>
                    <a:lnTo>
                      <a:pt x="1256" y="229"/>
                    </a:lnTo>
                    <a:lnTo>
                      <a:pt x="1248" y="359"/>
                    </a:lnTo>
                    <a:lnTo>
                      <a:pt x="1016" y="431"/>
                    </a:lnTo>
                    <a:lnTo>
                      <a:pt x="879" y="417"/>
                    </a:lnTo>
                    <a:lnTo>
                      <a:pt x="719" y="481"/>
                    </a:lnTo>
                    <a:lnTo>
                      <a:pt x="591" y="633"/>
                    </a:lnTo>
                    <a:lnTo>
                      <a:pt x="423" y="537"/>
                    </a:lnTo>
                    <a:lnTo>
                      <a:pt x="256" y="810"/>
                    </a:lnTo>
                    <a:lnTo>
                      <a:pt x="66" y="764"/>
                    </a:lnTo>
                    <a:lnTo>
                      <a:pt x="0" y="601"/>
                    </a:lnTo>
                    <a:lnTo>
                      <a:pt x="157" y="483"/>
                    </a:lnTo>
                    <a:lnTo>
                      <a:pt x="248" y="281"/>
                    </a:lnTo>
                    <a:lnTo>
                      <a:pt x="438" y="150"/>
                    </a:lnTo>
                    <a:lnTo>
                      <a:pt x="719" y="189"/>
                    </a:lnTo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178" name="Freeform 13"/>
              <p:cNvSpPr>
                <a:spLocks/>
              </p:cNvSpPr>
              <p:nvPr userDrawn="1"/>
            </p:nvSpPr>
            <p:spPr bwMode="hidden">
              <a:xfrm>
                <a:off x="2914" y="3476"/>
                <a:ext cx="2848" cy="788"/>
              </a:xfrm>
              <a:custGeom>
                <a:avLst/>
                <a:gdLst>
                  <a:gd name="T0" fmla="*/ 2838 w 2848"/>
                  <a:gd name="T1" fmla="*/ 16 h 788"/>
                  <a:gd name="T2" fmla="*/ 2493 w 2848"/>
                  <a:gd name="T3" fmla="*/ 0 h 788"/>
                  <a:gd name="T4" fmla="*/ 2278 w 2848"/>
                  <a:gd name="T5" fmla="*/ 81 h 788"/>
                  <a:gd name="T6" fmla="*/ 1936 w 2848"/>
                  <a:gd name="T7" fmla="*/ 44 h 788"/>
                  <a:gd name="T8" fmla="*/ 1739 w 2848"/>
                  <a:gd name="T9" fmla="*/ 354 h 788"/>
                  <a:gd name="T10" fmla="*/ 1600 w 2848"/>
                  <a:gd name="T11" fmla="*/ 212 h 788"/>
                  <a:gd name="T12" fmla="*/ 1352 w 2848"/>
                  <a:gd name="T13" fmla="*/ 308 h 788"/>
                  <a:gd name="T14" fmla="*/ 1445 w 2848"/>
                  <a:gd name="T15" fmla="*/ 515 h 788"/>
                  <a:gd name="T16" fmla="*/ 1072 w 2848"/>
                  <a:gd name="T17" fmla="*/ 412 h 788"/>
                  <a:gd name="T18" fmla="*/ 888 w 2848"/>
                  <a:gd name="T19" fmla="*/ 540 h 788"/>
                  <a:gd name="T20" fmla="*/ 0 w 2848"/>
                  <a:gd name="T21" fmla="*/ 660 h 788"/>
                  <a:gd name="T22" fmla="*/ 288 w 2848"/>
                  <a:gd name="T23" fmla="*/ 788 h 788"/>
                  <a:gd name="T24" fmla="*/ 1040 w 2848"/>
                  <a:gd name="T25" fmla="*/ 676 h 788"/>
                  <a:gd name="T26" fmla="*/ 1272 w 2848"/>
                  <a:gd name="T27" fmla="*/ 748 h 788"/>
                  <a:gd name="T28" fmla="*/ 2096 w 2848"/>
                  <a:gd name="T29" fmla="*/ 691 h 788"/>
                  <a:gd name="T30" fmla="*/ 2320 w 2848"/>
                  <a:gd name="T31" fmla="*/ 748 h 788"/>
                  <a:gd name="T32" fmla="*/ 2456 w 2848"/>
                  <a:gd name="T33" fmla="*/ 596 h 788"/>
                  <a:gd name="T34" fmla="*/ 2712 w 2848"/>
                  <a:gd name="T35" fmla="*/ 716 h 788"/>
                  <a:gd name="T36" fmla="*/ 2716 w 2848"/>
                  <a:gd name="T37" fmla="*/ 339 h 788"/>
                  <a:gd name="T38" fmla="*/ 2848 w 2848"/>
                  <a:gd name="T39" fmla="*/ 258 h 788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2848" h="788">
                    <a:moveTo>
                      <a:pt x="2838" y="16"/>
                    </a:moveTo>
                    <a:lnTo>
                      <a:pt x="2493" y="0"/>
                    </a:lnTo>
                    <a:lnTo>
                      <a:pt x="2278" y="81"/>
                    </a:lnTo>
                    <a:lnTo>
                      <a:pt x="1936" y="44"/>
                    </a:lnTo>
                    <a:lnTo>
                      <a:pt x="1739" y="354"/>
                    </a:lnTo>
                    <a:lnTo>
                      <a:pt x="1600" y="212"/>
                    </a:lnTo>
                    <a:lnTo>
                      <a:pt x="1352" y="308"/>
                    </a:lnTo>
                    <a:lnTo>
                      <a:pt x="1445" y="515"/>
                    </a:lnTo>
                    <a:lnTo>
                      <a:pt x="1072" y="412"/>
                    </a:lnTo>
                    <a:lnTo>
                      <a:pt x="888" y="540"/>
                    </a:lnTo>
                    <a:lnTo>
                      <a:pt x="0" y="660"/>
                    </a:lnTo>
                    <a:lnTo>
                      <a:pt x="288" y="788"/>
                    </a:lnTo>
                    <a:lnTo>
                      <a:pt x="1040" y="676"/>
                    </a:lnTo>
                    <a:lnTo>
                      <a:pt x="1272" y="748"/>
                    </a:lnTo>
                    <a:lnTo>
                      <a:pt x="2096" y="691"/>
                    </a:lnTo>
                    <a:lnTo>
                      <a:pt x="2320" y="748"/>
                    </a:lnTo>
                    <a:lnTo>
                      <a:pt x="2456" y="596"/>
                    </a:lnTo>
                    <a:lnTo>
                      <a:pt x="2712" y="716"/>
                    </a:lnTo>
                    <a:lnTo>
                      <a:pt x="2716" y="339"/>
                    </a:lnTo>
                    <a:lnTo>
                      <a:pt x="2848" y="258"/>
                    </a:lnTo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179" name="Freeform 14"/>
              <p:cNvSpPr>
                <a:spLocks/>
              </p:cNvSpPr>
              <p:nvPr userDrawn="1"/>
            </p:nvSpPr>
            <p:spPr bwMode="hidden">
              <a:xfrm>
                <a:off x="5443" y="922"/>
                <a:ext cx="319" cy="854"/>
              </a:xfrm>
              <a:custGeom>
                <a:avLst/>
                <a:gdLst>
                  <a:gd name="T0" fmla="*/ 0 w 319"/>
                  <a:gd name="T1" fmla="*/ 0 h 854"/>
                  <a:gd name="T2" fmla="*/ 106 w 319"/>
                  <a:gd name="T3" fmla="*/ 313 h 854"/>
                  <a:gd name="T4" fmla="*/ 106 w 319"/>
                  <a:gd name="T5" fmla="*/ 634 h 854"/>
                  <a:gd name="T6" fmla="*/ 268 w 319"/>
                  <a:gd name="T7" fmla="*/ 854 h 854"/>
                  <a:gd name="T8" fmla="*/ 278 w 319"/>
                  <a:gd name="T9" fmla="*/ 577 h 854"/>
                  <a:gd name="T10" fmla="*/ 238 w 319"/>
                  <a:gd name="T11" fmla="*/ 400 h 854"/>
                  <a:gd name="T12" fmla="*/ 319 w 319"/>
                  <a:gd name="T13" fmla="*/ 240 h 85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19" h="854">
                    <a:moveTo>
                      <a:pt x="0" y="0"/>
                    </a:moveTo>
                    <a:lnTo>
                      <a:pt x="106" y="313"/>
                    </a:lnTo>
                    <a:lnTo>
                      <a:pt x="106" y="634"/>
                    </a:lnTo>
                    <a:lnTo>
                      <a:pt x="268" y="854"/>
                    </a:lnTo>
                    <a:lnTo>
                      <a:pt x="278" y="577"/>
                    </a:lnTo>
                    <a:lnTo>
                      <a:pt x="238" y="400"/>
                    </a:lnTo>
                    <a:lnTo>
                      <a:pt x="319" y="240"/>
                    </a:lnTo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180" name="Freeform 15"/>
              <p:cNvSpPr>
                <a:spLocks/>
              </p:cNvSpPr>
              <p:nvPr userDrawn="1"/>
            </p:nvSpPr>
            <p:spPr bwMode="hidden">
              <a:xfrm>
                <a:off x="4954" y="3568"/>
                <a:ext cx="646" cy="392"/>
              </a:xfrm>
              <a:custGeom>
                <a:avLst/>
                <a:gdLst>
                  <a:gd name="T0" fmla="*/ 504 w 646"/>
                  <a:gd name="T1" fmla="*/ 0 h 392"/>
                  <a:gd name="T2" fmla="*/ 320 w 646"/>
                  <a:gd name="T3" fmla="*/ 61 h 392"/>
                  <a:gd name="T4" fmla="*/ 238 w 646"/>
                  <a:gd name="T5" fmla="*/ 109 h 392"/>
                  <a:gd name="T6" fmla="*/ 144 w 646"/>
                  <a:gd name="T7" fmla="*/ 216 h 392"/>
                  <a:gd name="T8" fmla="*/ 0 w 646"/>
                  <a:gd name="T9" fmla="*/ 392 h 392"/>
                  <a:gd name="T10" fmla="*/ 360 w 646"/>
                  <a:gd name="T11" fmla="*/ 263 h 392"/>
                  <a:gd name="T12" fmla="*/ 432 w 646"/>
                  <a:gd name="T13" fmla="*/ 182 h 392"/>
                  <a:gd name="T14" fmla="*/ 646 w 646"/>
                  <a:gd name="T15" fmla="*/ 142 h 392"/>
                  <a:gd name="T16" fmla="*/ 504 w 646"/>
                  <a:gd name="T17" fmla="*/ 0 h 39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646" h="392">
                    <a:moveTo>
                      <a:pt x="504" y="0"/>
                    </a:moveTo>
                    <a:lnTo>
                      <a:pt x="320" y="61"/>
                    </a:lnTo>
                    <a:lnTo>
                      <a:pt x="238" y="109"/>
                    </a:lnTo>
                    <a:lnTo>
                      <a:pt x="144" y="216"/>
                    </a:lnTo>
                    <a:lnTo>
                      <a:pt x="0" y="392"/>
                    </a:lnTo>
                    <a:lnTo>
                      <a:pt x="360" y="263"/>
                    </a:lnTo>
                    <a:lnTo>
                      <a:pt x="432" y="182"/>
                    </a:lnTo>
                    <a:lnTo>
                      <a:pt x="646" y="142"/>
                    </a:lnTo>
                    <a:lnTo>
                      <a:pt x="504" y="0"/>
                    </a:lnTo>
                    <a:close/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181" name="Freeform 16"/>
              <p:cNvSpPr>
                <a:spLocks/>
              </p:cNvSpPr>
              <p:nvPr userDrawn="1"/>
            </p:nvSpPr>
            <p:spPr bwMode="hidden">
              <a:xfrm>
                <a:off x="50" y="2400"/>
                <a:ext cx="2736" cy="1920"/>
              </a:xfrm>
              <a:custGeom>
                <a:avLst/>
                <a:gdLst>
                  <a:gd name="T0" fmla="*/ 0 w 2736"/>
                  <a:gd name="T1" fmla="*/ 0 h 1920"/>
                  <a:gd name="T2" fmla="*/ 96 w 2736"/>
                  <a:gd name="T3" fmla="*/ 336 h 1920"/>
                  <a:gd name="T4" fmla="*/ 384 w 2736"/>
                  <a:gd name="T5" fmla="*/ 384 h 1920"/>
                  <a:gd name="T6" fmla="*/ 576 w 2736"/>
                  <a:gd name="T7" fmla="*/ 720 h 1920"/>
                  <a:gd name="T8" fmla="*/ 528 w 2736"/>
                  <a:gd name="T9" fmla="*/ 960 h 1920"/>
                  <a:gd name="T10" fmla="*/ 672 w 2736"/>
                  <a:gd name="T11" fmla="*/ 1104 h 1920"/>
                  <a:gd name="T12" fmla="*/ 576 w 2736"/>
                  <a:gd name="T13" fmla="*/ 1392 h 1920"/>
                  <a:gd name="T14" fmla="*/ 624 w 2736"/>
                  <a:gd name="T15" fmla="*/ 1632 h 1920"/>
                  <a:gd name="T16" fmla="*/ 1488 w 2736"/>
                  <a:gd name="T17" fmla="*/ 1872 h 1920"/>
                  <a:gd name="T18" fmla="*/ 1680 w 2736"/>
                  <a:gd name="T19" fmla="*/ 1728 h 1920"/>
                  <a:gd name="T20" fmla="*/ 2208 w 2736"/>
                  <a:gd name="T21" fmla="*/ 1728 h 1920"/>
                  <a:gd name="T22" fmla="*/ 2304 w 2736"/>
                  <a:gd name="T23" fmla="*/ 1632 h 1920"/>
                  <a:gd name="T24" fmla="*/ 2736 w 2736"/>
                  <a:gd name="T25" fmla="*/ 1872 h 1920"/>
                  <a:gd name="T26" fmla="*/ 2640 w 2736"/>
                  <a:gd name="T27" fmla="*/ 1920 h 1920"/>
                  <a:gd name="T28" fmla="*/ 2304 w 2736"/>
                  <a:gd name="T29" fmla="*/ 1824 h 1920"/>
                  <a:gd name="T30" fmla="*/ 2160 w 2736"/>
                  <a:gd name="T31" fmla="*/ 1872 h 1920"/>
                  <a:gd name="T32" fmla="*/ 1632 w 2736"/>
                  <a:gd name="T33" fmla="*/ 1920 h 1920"/>
                  <a:gd name="T34" fmla="*/ 1440 w 2736"/>
                  <a:gd name="T35" fmla="*/ 1920 h 1920"/>
                  <a:gd name="T36" fmla="*/ 480 w 2736"/>
                  <a:gd name="T37" fmla="*/ 1824 h 1920"/>
                  <a:gd name="T38" fmla="*/ 192 w 2736"/>
                  <a:gd name="T39" fmla="*/ 1872 h 1920"/>
                  <a:gd name="T40" fmla="*/ 96 w 2736"/>
                  <a:gd name="T41" fmla="*/ 1680 h 1920"/>
                  <a:gd name="T42" fmla="*/ 288 w 2736"/>
                  <a:gd name="T43" fmla="*/ 1440 h 1920"/>
                  <a:gd name="T44" fmla="*/ 336 w 2736"/>
                  <a:gd name="T45" fmla="*/ 1104 h 1920"/>
                  <a:gd name="T46" fmla="*/ 144 w 2736"/>
                  <a:gd name="T47" fmla="*/ 864 h 1920"/>
                  <a:gd name="T48" fmla="*/ 240 w 2736"/>
                  <a:gd name="T49" fmla="*/ 624 h 1920"/>
                  <a:gd name="T50" fmla="*/ 48 w 2736"/>
                  <a:gd name="T51" fmla="*/ 528 h 1920"/>
                  <a:gd name="T52" fmla="*/ 0 w 2736"/>
                  <a:gd name="T53" fmla="*/ 0 h 1920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2736" h="1920">
                    <a:moveTo>
                      <a:pt x="0" y="0"/>
                    </a:moveTo>
                    <a:lnTo>
                      <a:pt x="96" y="336"/>
                    </a:lnTo>
                    <a:lnTo>
                      <a:pt x="384" y="384"/>
                    </a:lnTo>
                    <a:lnTo>
                      <a:pt x="576" y="720"/>
                    </a:lnTo>
                    <a:lnTo>
                      <a:pt x="528" y="960"/>
                    </a:lnTo>
                    <a:lnTo>
                      <a:pt x="672" y="1104"/>
                    </a:lnTo>
                    <a:lnTo>
                      <a:pt x="576" y="1392"/>
                    </a:lnTo>
                    <a:lnTo>
                      <a:pt x="624" y="1632"/>
                    </a:lnTo>
                    <a:lnTo>
                      <a:pt x="1488" y="1872"/>
                    </a:lnTo>
                    <a:lnTo>
                      <a:pt x="1680" y="1728"/>
                    </a:lnTo>
                    <a:lnTo>
                      <a:pt x="2208" y="1728"/>
                    </a:lnTo>
                    <a:lnTo>
                      <a:pt x="2304" y="1632"/>
                    </a:lnTo>
                    <a:lnTo>
                      <a:pt x="2736" y="1872"/>
                    </a:lnTo>
                    <a:lnTo>
                      <a:pt x="2640" y="1920"/>
                    </a:lnTo>
                    <a:lnTo>
                      <a:pt x="2304" y="1824"/>
                    </a:lnTo>
                    <a:lnTo>
                      <a:pt x="2160" y="1872"/>
                    </a:lnTo>
                    <a:lnTo>
                      <a:pt x="1632" y="1920"/>
                    </a:lnTo>
                    <a:lnTo>
                      <a:pt x="1440" y="1920"/>
                    </a:lnTo>
                    <a:lnTo>
                      <a:pt x="480" y="1824"/>
                    </a:lnTo>
                    <a:lnTo>
                      <a:pt x="192" y="1872"/>
                    </a:lnTo>
                    <a:lnTo>
                      <a:pt x="96" y="1680"/>
                    </a:lnTo>
                    <a:lnTo>
                      <a:pt x="288" y="1440"/>
                    </a:lnTo>
                    <a:lnTo>
                      <a:pt x="336" y="1104"/>
                    </a:lnTo>
                    <a:lnTo>
                      <a:pt x="144" y="864"/>
                    </a:lnTo>
                    <a:lnTo>
                      <a:pt x="240" y="624"/>
                    </a:lnTo>
                    <a:lnTo>
                      <a:pt x="48" y="528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grpSp>
          <p:nvGrpSpPr>
            <p:cNvPr id="1033" name="Group 17"/>
            <p:cNvGrpSpPr>
              <a:grpSpLocks/>
            </p:cNvGrpSpPr>
            <p:nvPr userDrawn="1"/>
          </p:nvGrpSpPr>
          <p:grpSpPr bwMode="auto">
            <a:xfrm>
              <a:off x="0" y="2291"/>
              <a:ext cx="1385" cy="1702"/>
              <a:chOff x="0" y="2291"/>
              <a:chExt cx="1385" cy="1702"/>
            </a:xfrm>
          </p:grpSpPr>
          <p:sp>
            <p:nvSpPr>
              <p:cNvPr id="1034" name="Rectangle 18"/>
              <p:cNvSpPr>
                <a:spLocks noChangeArrowheads="1"/>
              </p:cNvSpPr>
              <p:nvPr userDrawn="1"/>
            </p:nvSpPr>
            <p:spPr bwMode="ltGray">
              <a:xfrm rot="6798887">
                <a:off x="63" y="3882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35" name="Rectangle 19"/>
              <p:cNvSpPr>
                <a:spLocks noChangeArrowheads="1"/>
              </p:cNvSpPr>
              <p:nvPr userDrawn="1"/>
            </p:nvSpPr>
            <p:spPr bwMode="ltGray">
              <a:xfrm rot="6798887">
                <a:off x="33" y="3880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36" name="Rectangle 20"/>
              <p:cNvSpPr>
                <a:spLocks noChangeArrowheads="1"/>
              </p:cNvSpPr>
              <p:nvPr userDrawn="1"/>
            </p:nvSpPr>
            <p:spPr bwMode="ltGray">
              <a:xfrm rot="6798887">
                <a:off x="7" y="3874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37" name="Rectangle 21"/>
              <p:cNvSpPr>
                <a:spLocks noChangeArrowheads="1"/>
              </p:cNvSpPr>
              <p:nvPr userDrawn="1"/>
            </p:nvSpPr>
            <p:spPr bwMode="ltGray">
              <a:xfrm rot="5999912">
                <a:off x="209" y="388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38" name="Rectangle 22"/>
              <p:cNvSpPr>
                <a:spLocks noChangeArrowheads="1"/>
              </p:cNvSpPr>
              <p:nvPr userDrawn="1"/>
            </p:nvSpPr>
            <p:spPr bwMode="ltGray">
              <a:xfrm rot="5999912">
                <a:off x="183" y="3888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39" name="Rectangle 23"/>
              <p:cNvSpPr>
                <a:spLocks noChangeArrowheads="1"/>
              </p:cNvSpPr>
              <p:nvPr userDrawn="1"/>
            </p:nvSpPr>
            <p:spPr bwMode="ltGray">
              <a:xfrm rot="6250138">
                <a:off x="153" y="3888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40" name="Rectangle 24"/>
              <p:cNvSpPr>
                <a:spLocks noChangeArrowheads="1"/>
              </p:cNvSpPr>
              <p:nvPr userDrawn="1"/>
            </p:nvSpPr>
            <p:spPr bwMode="ltGray">
              <a:xfrm rot="6238076">
                <a:off x="123" y="388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41" name="Rectangle 25"/>
              <p:cNvSpPr>
                <a:spLocks noChangeArrowheads="1"/>
              </p:cNvSpPr>
              <p:nvPr userDrawn="1"/>
            </p:nvSpPr>
            <p:spPr bwMode="ltGray">
              <a:xfrm rot="5380717">
                <a:off x="363" y="3868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42" name="Rectangle 26"/>
              <p:cNvSpPr>
                <a:spLocks noChangeArrowheads="1"/>
              </p:cNvSpPr>
              <p:nvPr userDrawn="1"/>
            </p:nvSpPr>
            <p:spPr bwMode="ltGray">
              <a:xfrm rot="5380717">
                <a:off x="333" y="3872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43" name="Rectangle 27"/>
              <p:cNvSpPr>
                <a:spLocks noChangeArrowheads="1"/>
              </p:cNvSpPr>
              <p:nvPr userDrawn="1"/>
            </p:nvSpPr>
            <p:spPr bwMode="ltGray">
              <a:xfrm rot="5583200">
                <a:off x="303" y="387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44" name="Rectangle 28"/>
              <p:cNvSpPr>
                <a:spLocks noChangeArrowheads="1"/>
              </p:cNvSpPr>
              <p:nvPr userDrawn="1"/>
            </p:nvSpPr>
            <p:spPr bwMode="ltGray">
              <a:xfrm rot="5737625">
                <a:off x="271" y="3882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45" name="Rectangle 29"/>
              <p:cNvSpPr>
                <a:spLocks noChangeArrowheads="1"/>
              </p:cNvSpPr>
              <p:nvPr userDrawn="1"/>
            </p:nvSpPr>
            <p:spPr bwMode="ltGray">
              <a:xfrm rot="4715477">
                <a:off x="517" y="382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46" name="Rectangle 30"/>
              <p:cNvSpPr>
                <a:spLocks noChangeArrowheads="1"/>
              </p:cNvSpPr>
              <p:nvPr userDrawn="1"/>
            </p:nvSpPr>
            <p:spPr bwMode="ltGray">
              <a:xfrm rot="4924949">
                <a:off x="486" y="383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47" name="Rectangle 31"/>
              <p:cNvSpPr>
                <a:spLocks noChangeArrowheads="1"/>
              </p:cNvSpPr>
              <p:nvPr userDrawn="1"/>
            </p:nvSpPr>
            <p:spPr bwMode="ltGray">
              <a:xfrm rot="4924949">
                <a:off x="456" y="384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48" name="Rectangle 32"/>
              <p:cNvSpPr>
                <a:spLocks noChangeArrowheads="1"/>
              </p:cNvSpPr>
              <p:nvPr userDrawn="1"/>
            </p:nvSpPr>
            <p:spPr bwMode="ltGray">
              <a:xfrm rot="5041352">
                <a:off x="427" y="3850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49" name="Rectangle 33"/>
              <p:cNvSpPr>
                <a:spLocks noChangeArrowheads="1"/>
              </p:cNvSpPr>
              <p:nvPr userDrawn="1"/>
            </p:nvSpPr>
            <p:spPr bwMode="ltGray">
              <a:xfrm rot="3816889">
                <a:off x="664" y="3762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50" name="Rectangle 34"/>
              <p:cNvSpPr>
                <a:spLocks noChangeArrowheads="1"/>
              </p:cNvSpPr>
              <p:nvPr userDrawn="1"/>
            </p:nvSpPr>
            <p:spPr bwMode="ltGray">
              <a:xfrm rot="3816889">
                <a:off x="634" y="3780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51" name="Rectangle 35"/>
              <p:cNvSpPr>
                <a:spLocks noChangeArrowheads="1"/>
              </p:cNvSpPr>
              <p:nvPr userDrawn="1"/>
            </p:nvSpPr>
            <p:spPr bwMode="ltGray">
              <a:xfrm rot="4104184">
                <a:off x="606" y="3790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52" name="Rectangle 36"/>
              <p:cNvSpPr>
                <a:spLocks noChangeArrowheads="1"/>
              </p:cNvSpPr>
              <p:nvPr userDrawn="1"/>
            </p:nvSpPr>
            <p:spPr bwMode="ltGray">
              <a:xfrm rot="4325343">
                <a:off x="575" y="380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53" name="Rectangle 37"/>
              <p:cNvSpPr>
                <a:spLocks noChangeArrowheads="1"/>
              </p:cNvSpPr>
              <p:nvPr userDrawn="1"/>
            </p:nvSpPr>
            <p:spPr bwMode="ltGray">
              <a:xfrm rot="3368036">
                <a:off x="800" y="3682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54" name="Rectangle 38"/>
              <p:cNvSpPr>
                <a:spLocks noChangeArrowheads="1"/>
              </p:cNvSpPr>
              <p:nvPr userDrawn="1"/>
            </p:nvSpPr>
            <p:spPr bwMode="ltGray">
              <a:xfrm rot="3368036">
                <a:off x="772" y="369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55" name="Rectangle 39"/>
              <p:cNvSpPr>
                <a:spLocks noChangeArrowheads="1"/>
              </p:cNvSpPr>
              <p:nvPr userDrawn="1"/>
            </p:nvSpPr>
            <p:spPr bwMode="ltGray">
              <a:xfrm rot="3368036">
                <a:off x="746" y="3716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56" name="Rectangle 40"/>
              <p:cNvSpPr>
                <a:spLocks noChangeArrowheads="1"/>
              </p:cNvSpPr>
              <p:nvPr userDrawn="1"/>
            </p:nvSpPr>
            <p:spPr bwMode="ltGray">
              <a:xfrm rot="3816889">
                <a:off x="717" y="373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57" name="Rectangle 41"/>
              <p:cNvSpPr>
                <a:spLocks noChangeArrowheads="1"/>
              </p:cNvSpPr>
              <p:nvPr userDrawn="1"/>
            </p:nvSpPr>
            <p:spPr bwMode="ltGray">
              <a:xfrm rot="2302266">
                <a:off x="923" y="3587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58" name="Rectangle 42"/>
              <p:cNvSpPr>
                <a:spLocks noChangeArrowheads="1"/>
              </p:cNvSpPr>
              <p:nvPr userDrawn="1"/>
            </p:nvSpPr>
            <p:spPr bwMode="ltGray">
              <a:xfrm rot="2302266">
                <a:off x="899" y="360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59" name="Rectangle 43"/>
              <p:cNvSpPr>
                <a:spLocks noChangeArrowheads="1"/>
              </p:cNvSpPr>
              <p:nvPr userDrawn="1"/>
            </p:nvSpPr>
            <p:spPr bwMode="ltGray">
              <a:xfrm rot="2707562">
                <a:off x="876" y="362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60" name="Rectangle 44"/>
              <p:cNvSpPr>
                <a:spLocks noChangeArrowheads="1"/>
              </p:cNvSpPr>
              <p:nvPr userDrawn="1"/>
            </p:nvSpPr>
            <p:spPr bwMode="ltGray">
              <a:xfrm rot="2707562">
                <a:off x="850" y="364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61" name="Rectangle 45"/>
              <p:cNvSpPr>
                <a:spLocks noChangeArrowheads="1"/>
              </p:cNvSpPr>
              <p:nvPr userDrawn="1"/>
            </p:nvSpPr>
            <p:spPr bwMode="ltGray">
              <a:xfrm rot="1525830">
                <a:off x="1027" y="3473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62" name="Rectangle 46"/>
              <p:cNvSpPr>
                <a:spLocks noChangeArrowheads="1"/>
              </p:cNvSpPr>
              <p:nvPr userDrawn="1"/>
            </p:nvSpPr>
            <p:spPr bwMode="ltGray">
              <a:xfrm rot="1525830">
                <a:off x="1009" y="3497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63" name="Rectangle 47"/>
              <p:cNvSpPr>
                <a:spLocks noChangeArrowheads="1"/>
              </p:cNvSpPr>
              <p:nvPr userDrawn="1"/>
            </p:nvSpPr>
            <p:spPr bwMode="ltGray">
              <a:xfrm rot="1788117">
                <a:off x="990" y="3519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64" name="Rectangle 48"/>
              <p:cNvSpPr>
                <a:spLocks noChangeArrowheads="1"/>
              </p:cNvSpPr>
              <p:nvPr userDrawn="1"/>
            </p:nvSpPr>
            <p:spPr bwMode="ltGray">
              <a:xfrm rot="1788117">
                <a:off x="969" y="354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65" name="Rectangle 49"/>
              <p:cNvSpPr>
                <a:spLocks noChangeArrowheads="1"/>
              </p:cNvSpPr>
              <p:nvPr userDrawn="1"/>
            </p:nvSpPr>
            <p:spPr bwMode="ltGray">
              <a:xfrm rot="841630">
                <a:off x="1113" y="3355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66" name="Rectangle 50"/>
              <p:cNvSpPr>
                <a:spLocks noChangeArrowheads="1"/>
              </p:cNvSpPr>
              <p:nvPr userDrawn="1"/>
            </p:nvSpPr>
            <p:spPr bwMode="ltGray">
              <a:xfrm rot="841630">
                <a:off x="1100" y="3378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67" name="Rectangle 51"/>
              <p:cNvSpPr>
                <a:spLocks noChangeArrowheads="1"/>
              </p:cNvSpPr>
              <p:nvPr userDrawn="1"/>
            </p:nvSpPr>
            <p:spPr bwMode="ltGray">
              <a:xfrm rot="1308689">
                <a:off x="1086" y="340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68" name="Rectangle 52"/>
              <p:cNvSpPr>
                <a:spLocks noChangeArrowheads="1"/>
              </p:cNvSpPr>
              <p:nvPr userDrawn="1"/>
            </p:nvSpPr>
            <p:spPr bwMode="ltGray">
              <a:xfrm rot="1308689">
                <a:off x="1064" y="3425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69" name="Rectangle 53"/>
              <p:cNvSpPr>
                <a:spLocks noChangeArrowheads="1"/>
              </p:cNvSpPr>
              <p:nvPr userDrawn="1"/>
            </p:nvSpPr>
            <p:spPr bwMode="ltGray">
              <a:xfrm rot="469913">
                <a:off x="1172" y="3225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70" name="Rectangle 54"/>
              <p:cNvSpPr>
                <a:spLocks noChangeArrowheads="1"/>
              </p:cNvSpPr>
              <p:nvPr userDrawn="1"/>
            </p:nvSpPr>
            <p:spPr bwMode="ltGray">
              <a:xfrm rot="559869">
                <a:off x="1162" y="3250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71" name="Rectangle 55"/>
              <p:cNvSpPr>
                <a:spLocks noChangeArrowheads="1"/>
              </p:cNvSpPr>
              <p:nvPr userDrawn="1"/>
            </p:nvSpPr>
            <p:spPr bwMode="ltGray">
              <a:xfrm rot="734079">
                <a:off x="1154" y="3276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72" name="Rectangle 56"/>
              <p:cNvSpPr>
                <a:spLocks noChangeArrowheads="1"/>
              </p:cNvSpPr>
              <p:nvPr userDrawn="1"/>
            </p:nvSpPr>
            <p:spPr bwMode="ltGray">
              <a:xfrm rot="734079">
                <a:off x="1141" y="3304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73" name="Rectangle 57"/>
              <p:cNvSpPr>
                <a:spLocks noChangeArrowheads="1"/>
              </p:cNvSpPr>
              <p:nvPr userDrawn="1"/>
            </p:nvSpPr>
            <p:spPr bwMode="ltGray">
              <a:xfrm rot="-293905">
                <a:off x="1211" y="3096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74" name="Rectangle 58"/>
              <p:cNvSpPr>
                <a:spLocks noChangeArrowheads="1"/>
              </p:cNvSpPr>
              <p:nvPr userDrawn="1"/>
            </p:nvSpPr>
            <p:spPr bwMode="ltGray">
              <a:xfrm rot="-8">
                <a:off x="1201" y="3122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75" name="Rectangle 59"/>
              <p:cNvSpPr>
                <a:spLocks noChangeArrowheads="1"/>
              </p:cNvSpPr>
              <p:nvPr userDrawn="1"/>
            </p:nvSpPr>
            <p:spPr bwMode="ltGray">
              <a:xfrm rot="-8">
                <a:off x="1200" y="3147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76" name="Rectangle 60"/>
              <p:cNvSpPr>
                <a:spLocks noChangeArrowheads="1"/>
              </p:cNvSpPr>
              <p:nvPr userDrawn="1"/>
            </p:nvSpPr>
            <p:spPr bwMode="ltGray">
              <a:xfrm rot="214188">
                <a:off x="1189" y="3173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77" name="Rectangle 61"/>
              <p:cNvSpPr>
                <a:spLocks noChangeArrowheads="1"/>
              </p:cNvSpPr>
              <p:nvPr userDrawn="1"/>
            </p:nvSpPr>
            <p:spPr bwMode="ltGray">
              <a:xfrm rot="-682388">
                <a:off x="1219" y="296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78" name="Rectangle 62"/>
              <p:cNvSpPr>
                <a:spLocks noChangeArrowheads="1"/>
              </p:cNvSpPr>
              <p:nvPr userDrawn="1"/>
            </p:nvSpPr>
            <p:spPr bwMode="ltGray">
              <a:xfrm rot="-480400">
                <a:off x="1220" y="2991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79" name="Rectangle 63"/>
              <p:cNvSpPr>
                <a:spLocks noChangeArrowheads="1"/>
              </p:cNvSpPr>
              <p:nvPr userDrawn="1"/>
            </p:nvSpPr>
            <p:spPr bwMode="ltGray">
              <a:xfrm rot="-480400">
                <a:off x="1220" y="301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80" name="Rectangle 64"/>
              <p:cNvSpPr>
                <a:spLocks noChangeArrowheads="1"/>
              </p:cNvSpPr>
              <p:nvPr userDrawn="1"/>
            </p:nvSpPr>
            <p:spPr bwMode="ltGray">
              <a:xfrm rot="-270546">
                <a:off x="1219" y="3041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81" name="Rectangle 65"/>
              <p:cNvSpPr>
                <a:spLocks noChangeArrowheads="1"/>
              </p:cNvSpPr>
              <p:nvPr userDrawn="1"/>
            </p:nvSpPr>
            <p:spPr bwMode="ltGray">
              <a:xfrm rot="-1132286">
                <a:off x="1207" y="2843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82" name="Rectangle 66"/>
              <p:cNvSpPr>
                <a:spLocks noChangeArrowheads="1"/>
              </p:cNvSpPr>
              <p:nvPr userDrawn="1"/>
            </p:nvSpPr>
            <p:spPr bwMode="ltGray">
              <a:xfrm rot="-969272">
                <a:off x="1213" y="2864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83" name="Rectangle 67"/>
              <p:cNvSpPr>
                <a:spLocks noChangeArrowheads="1"/>
              </p:cNvSpPr>
              <p:nvPr userDrawn="1"/>
            </p:nvSpPr>
            <p:spPr bwMode="ltGray">
              <a:xfrm rot="-969272">
                <a:off x="1216" y="2888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84" name="Rectangle 68"/>
              <p:cNvSpPr>
                <a:spLocks noChangeArrowheads="1"/>
              </p:cNvSpPr>
              <p:nvPr userDrawn="1"/>
            </p:nvSpPr>
            <p:spPr bwMode="ltGray">
              <a:xfrm rot="-806259">
                <a:off x="1219" y="291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85" name="Rectangle 69"/>
              <p:cNvSpPr>
                <a:spLocks noChangeArrowheads="1"/>
              </p:cNvSpPr>
              <p:nvPr userDrawn="1"/>
            </p:nvSpPr>
            <p:spPr bwMode="ltGray">
              <a:xfrm rot="-1543941">
                <a:off x="1165" y="272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86" name="Rectangle 70"/>
              <p:cNvSpPr>
                <a:spLocks noChangeArrowheads="1"/>
              </p:cNvSpPr>
              <p:nvPr userDrawn="1"/>
            </p:nvSpPr>
            <p:spPr bwMode="ltGray">
              <a:xfrm rot="-1341953">
                <a:off x="1176" y="2752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87" name="Rectangle 71"/>
              <p:cNvSpPr>
                <a:spLocks noChangeArrowheads="1"/>
              </p:cNvSpPr>
              <p:nvPr userDrawn="1"/>
            </p:nvSpPr>
            <p:spPr bwMode="ltGray">
              <a:xfrm rot="-1341953">
                <a:off x="1184" y="277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88" name="Rectangle 72"/>
              <p:cNvSpPr>
                <a:spLocks noChangeArrowheads="1"/>
              </p:cNvSpPr>
              <p:nvPr userDrawn="1"/>
            </p:nvSpPr>
            <p:spPr bwMode="ltGray">
              <a:xfrm rot="-1341953">
                <a:off x="1194" y="279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89" name="Rectangle 73"/>
              <p:cNvSpPr>
                <a:spLocks noChangeArrowheads="1"/>
              </p:cNvSpPr>
              <p:nvPr userDrawn="1"/>
            </p:nvSpPr>
            <p:spPr bwMode="ltGray">
              <a:xfrm rot="-1928746">
                <a:off x="1101" y="2628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90" name="Rectangle 74"/>
              <p:cNvSpPr>
                <a:spLocks noChangeArrowheads="1"/>
              </p:cNvSpPr>
              <p:nvPr userDrawn="1"/>
            </p:nvSpPr>
            <p:spPr bwMode="ltGray">
              <a:xfrm rot="-1844175">
                <a:off x="1114" y="264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91" name="Rectangle 75"/>
              <p:cNvSpPr>
                <a:spLocks noChangeArrowheads="1"/>
              </p:cNvSpPr>
              <p:nvPr userDrawn="1"/>
            </p:nvSpPr>
            <p:spPr bwMode="ltGray">
              <a:xfrm rot="-1752383">
                <a:off x="1129" y="266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92" name="Rectangle 76"/>
              <p:cNvSpPr>
                <a:spLocks noChangeArrowheads="1"/>
              </p:cNvSpPr>
              <p:nvPr userDrawn="1"/>
            </p:nvSpPr>
            <p:spPr bwMode="ltGray">
              <a:xfrm rot="-1752383">
                <a:off x="1142" y="2684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93" name="Rectangle 77"/>
              <p:cNvSpPr>
                <a:spLocks noChangeArrowheads="1"/>
              </p:cNvSpPr>
              <p:nvPr userDrawn="1"/>
            </p:nvSpPr>
            <p:spPr bwMode="ltGray">
              <a:xfrm rot="-2466736">
                <a:off x="1014" y="2538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94" name="Rectangle 78"/>
              <p:cNvSpPr>
                <a:spLocks noChangeArrowheads="1"/>
              </p:cNvSpPr>
              <p:nvPr userDrawn="1"/>
            </p:nvSpPr>
            <p:spPr bwMode="ltGray">
              <a:xfrm rot="-2466736">
                <a:off x="1035" y="255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95" name="Rectangle 79"/>
              <p:cNvSpPr>
                <a:spLocks noChangeArrowheads="1"/>
              </p:cNvSpPr>
              <p:nvPr userDrawn="1"/>
            </p:nvSpPr>
            <p:spPr bwMode="ltGray">
              <a:xfrm rot="-2466736">
                <a:off x="1050" y="2574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96" name="Rectangle 80"/>
              <p:cNvSpPr>
                <a:spLocks noChangeArrowheads="1"/>
              </p:cNvSpPr>
              <p:nvPr userDrawn="1"/>
            </p:nvSpPr>
            <p:spPr bwMode="ltGray">
              <a:xfrm rot="-2342866">
                <a:off x="1068" y="2590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97" name="Freeform 81"/>
              <p:cNvSpPr>
                <a:spLocks/>
              </p:cNvSpPr>
              <p:nvPr userDrawn="1"/>
            </p:nvSpPr>
            <p:spPr bwMode="ltGray">
              <a:xfrm>
                <a:off x="486" y="2563"/>
                <a:ext cx="180" cy="151"/>
              </a:xfrm>
              <a:custGeom>
                <a:avLst/>
                <a:gdLst>
                  <a:gd name="T0" fmla="*/ 0 w 180"/>
                  <a:gd name="T1" fmla="*/ 144 h 151"/>
                  <a:gd name="T2" fmla="*/ 28 w 180"/>
                  <a:gd name="T3" fmla="*/ 147 h 151"/>
                  <a:gd name="T4" fmla="*/ 64 w 180"/>
                  <a:gd name="T5" fmla="*/ 46 h 151"/>
                  <a:gd name="T6" fmla="*/ 94 w 180"/>
                  <a:gd name="T7" fmla="*/ 151 h 151"/>
                  <a:gd name="T8" fmla="*/ 129 w 180"/>
                  <a:gd name="T9" fmla="*/ 151 h 151"/>
                  <a:gd name="T10" fmla="*/ 180 w 180"/>
                  <a:gd name="T11" fmla="*/ 9 h 151"/>
                  <a:gd name="T12" fmla="*/ 148 w 180"/>
                  <a:gd name="T13" fmla="*/ 10 h 151"/>
                  <a:gd name="T14" fmla="*/ 112 w 180"/>
                  <a:gd name="T15" fmla="*/ 112 h 151"/>
                  <a:gd name="T16" fmla="*/ 79 w 180"/>
                  <a:gd name="T17" fmla="*/ 0 h 151"/>
                  <a:gd name="T18" fmla="*/ 48 w 180"/>
                  <a:gd name="T19" fmla="*/ 0 h 151"/>
                  <a:gd name="T20" fmla="*/ 0 w 180"/>
                  <a:gd name="T21" fmla="*/ 144 h 151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80" h="151">
                    <a:moveTo>
                      <a:pt x="0" y="144"/>
                    </a:moveTo>
                    <a:lnTo>
                      <a:pt x="28" y="147"/>
                    </a:lnTo>
                    <a:lnTo>
                      <a:pt x="64" y="46"/>
                    </a:lnTo>
                    <a:lnTo>
                      <a:pt x="94" y="151"/>
                    </a:lnTo>
                    <a:lnTo>
                      <a:pt x="129" y="151"/>
                    </a:lnTo>
                    <a:lnTo>
                      <a:pt x="180" y="9"/>
                    </a:lnTo>
                    <a:lnTo>
                      <a:pt x="148" y="10"/>
                    </a:lnTo>
                    <a:lnTo>
                      <a:pt x="112" y="112"/>
                    </a:lnTo>
                    <a:lnTo>
                      <a:pt x="79" y="0"/>
                    </a:lnTo>
                    <a:lnTo>
                      <a:pt x="48" y="0"/>
                    </a:lnTo>
                    <a:lnTo>
                      <a:pt x="0" y="144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98" name="Rectangle 82"/>
              <p:cNvSpPr>
                <a:spLocks noChangeArrowheads="1"/>
              </p:cNvSpPr>
              <p:nvPr userDrawn="1"/>
            </p:nvSpPr>
            <p:spPr bwMode="ltGray">
              <a:xfrm rot="6575641">
                <a:off x="-217" y="3138"/>
                <a:ext cx="122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99" name="Rectangle 83"/>
              <p:cNvSpPr>
                <a:spLocks noChangeArrowheads="1"/>
              </p:cNvSpPr>
              <p:nvPr userDrawn="1"/>
            </p:nvSpPr>
            <p:spPr bwMode="ltGray">
              <a:xfrm rot="238799">
                <a:off x="4" y="3146"/>
                <a:ext cx="103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100" name="Rectangle 84"/>
              <p:cNvSpPr>
                <a:spLocks noChangeArrowheads="1"/>
              </p:cNvSpPr>
              <p:nvPr userDrawn="1"/>
            </p:nvSpPr>
            <p:spPr bwMode="ltGray">
              <a:xfrm rot="-2957028">
                <a:off x="907" y="2472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101" name="Rectangle 85"/>
              <p:cNvSpPr>
                <a:spLocks noChangeArrowheads="1"/>
              </p:cNvSpPr>
              <p:nvPr userDrawn="1"/>
            </p:nvSpPr>
            <p:spPr bwMode="ltGray">
              <a:xfrm rot="-2957028">
                <a:off x="930" y="2486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102" name="Rectangle 86"/>
              <p:cNvSpPr>
                <a:spLocks noChangeArrowheads="1"/>
              </p:cNvSpPr>
              <p:nvPr userDrawn="1"/>
            </p:nvSpPr>
            <p:spPr bwMode="ltGray">
              <a:xfrm rot="-2957028">
                <a:off x="954" y="249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103" name="Rectangle 87"/>
              <p:cNvSpPr>
                <a:spLocks noChangeArrowheads="1"/>
              </p:cNvSpPr>
              <p:nvPr userDrawn="1"/>
            </p:nvSpPr>
            <p:spPr bwMode="ltGray">
              <a:xfrm rot="-2661033">
                <a:off x="974" y="2509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104" name="Rectangle 88"/>
              <p:cNvSpPr>
                <a:spLocks noChangeArrowheads="1"/>
              </p:cNvSpPr>
              <p:nvPr userDrawn="1"/>
            </p:nvSpPr>
            <p:spPr bwMode="ltGray">
              <a:xfrm rot="-3638503">
                <a:off x="788" y="2426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105" name="Rectangle 89"/>
              <p:cNvSpPr>
                <a:spLocks noChangeArrowheads="1"/>
              </p:cNvSpPr>
              <p:nvPr userDrawn="1"/>
            </p:nvSpPr>
            <p:spPr bwMode="ltGray">
              <a:xfrm rot="-3638503">
                <a:off x="815" y="2434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106" name="Rectangle 90"/>
              <p:cNvSpPr>
                <a:spLocks noChangeArrowheads="1"/>
              </p:cNvSpPr>
              <p:nvPr userDrawn="1"/>
            </p:nvSpPr>
            <p:spPr bwMode="ltGray">
              <a:xfrm rot="-3514633">
                <a:off x="837" y="2440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107" name="Rectangle 91"/>
              <p:cNvSpPr>
                <a:spLocks noChangeArrowheads="1"/>
              </p:cNvSpPr>
              <p:nvPr userDrawn="1"/>
            </p:nvSpPr>
            <p:spPr bwMode="ltGray">
              <a:xfrm rot="-3220799">
                <a:off x="862" y="2452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108" name="Rectangle 92"/>
              <p:cNvSpPr>
                <a:spLocks noChangeArrowheads="1"/>
              </p:cNvSpPr>
              <p:nvPr userDrawn="1"/>
            </p:nvSpPr>
            <p:spPr bwMode="ltGray">
              <a:xfrm rot="-4338250">
                <a:off x="649" y="2396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109" name="Rectangle 93"/>
              <p:cNvSpPr>
                <a:spLocks noChangeArrowheads="1"/>
              </p:cNvSpPr>
              <p:nvPr userDrawn="1"/>
            </p:nvSpPr>
            <p:spPr bwMode="ltGray">
              <a:xfrm rot="-4250359">
                <a:off x="677" y="2402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110" name="Rectangle 94"/>
              <p:cNvSpPr>
                <a:spLocks noChangeArrowheads="1"/>
              </p:cNvSpPr>
              <p:nvPr userDrawn="1"/>
            </p:nvSpPr>
            <p:spPr bwMode="ltGray">
              <a:xfrm rot="-4250359">
                <a:off x="708" y="2406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111" name="Rectangle 95"/>
              <p:cNvSpPr>
                <a:spLocks noChangeArrowheads="1"/>
              </p:cNvSpPr>
              <p:nvPr userDrawn="1"/>
            </p:nvSpPr>
            <p:spPr bwMode="ltGray">
              <a:xfrm rot="-3989246">
                <a:off x="738" y="2410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112" name="Rectangle 96"/>
              <p:cNvSpPr>
                <a:spLocks noChangeArrowheads="1"/>
              </p:cNvSpPr>
              <p:nvPr userDrawn="1"/>
            </p:nvSpPr>
            <p:spPr bwMode="ltGray">
              <a:xfrm rot="-4862215">
                <a:off x="503" y="239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113" name="Rectangle 97"/>
              <p:cNvSpPr>
                <a:spLocks noChangeArrowheads="1"/>
              </p:cNvSpPr>
              <p:nvPr userDrawn="1"/>
            </p:nvSpPr>
            <p:spPr bwMode="ltGray">
              <a:xfrm rot="-4673370">
                <a:off x="534" y="2392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114" name="Rectangle 98"/>
              <p:cNvSpPr>
                <a:spLocks noChangeArrowheads="1"/>
              </p:cNvSpPr>
              <p:nvPr userDrawn="1"/>
            </p:nvSpPr>
            <p:spPr bwMode="ltGray">
              <a:xfrm rot="-4646721">
                <a:off x="563" y="2390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115" name="Rectangle 99"/>
              <p:cNvSpPr>
                <a:spLocks noChangeArrowheads="1"/>
              </p:cNvSpPr>
              <p:nvPr userDrawn="1"/>
            </p:nvSpPr>
            <p:spPr bwMode="ltGray">
              <a:xfrm rot="-4580623">
                <a:off x="595" y="2390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116" name="Rectangle 100"/>
              <p:cNvSpPr>
                <a:spLocks noChangeArrowheads="1"/>
              </p:cNvSpPr>
              <p:nvPr userDrawn="1"/>
            </p:nvSpPr>
            <p:spPr bwMode="ltGray">
              <a:xfrm rot="-5195129">
                <a:off x="355" y="241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117" name="Rectangle 101"/>
              <p:cNvSpPr>
                <a:spLocks noChangeArrowheads="1"/>
              </p:cNvSpPr>
              <p:nvPr userDrawn="1"/>
            </p:nvSpPr>
            <p:spPr bwMode="ltGray">
              <a:xfrm rot="-5360484">
                <a:off x="385" y="2408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118" name="Rectangle 102"/>
              <p:cNvSpPr>
                <a:spLocks noChangeArrowheads="1"/>
              </p:cNvSpPr>
              <p:nvPr userDrawn="1"/>
            </p:nvSpPr>
            <p:spPr bwMode="ltGray">
              <a:xfrm rot="-5288939">
                <a:off x="419" y="240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119" name="Rectangle 103"/>
              <p:cNvSpPr>
                <a:spLocks noChangeArrowheads="1"/>
              </p:cNvSpPr>
              <p:nvPr userDrawn="1"/>
            </p:nvSpPr>
            <p:spPr bwMode="ltGray">
              <a:xfrm rot="-5164854">
                <a:off x="449" y="2400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120" name="Rectangle 104"/>
              <p:cNvSpPr>
                <a:spLocks noChangeArrowheads="1"/>
              </p:cNvSpPr>
              <p:nvPr userDrawn="1"/>
            </p:nvSpPr>
            <p:spPr bwMode="ltGray">
              <a:xfrm rot="-6132163">
                <a:off x="206" y="245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121" name="Rectangle 105"/>
              <p:cNvSpPr>
                <a:spLocks noChangeArrowheads="1"/>
              </p:cNvSpPr>
              <p:nvPr userDrawn="1"/>
            </p:nvSpPr>
            <p:spPr bwMode="ltGray">
              <a:xfrm rot="-6220433">
                <a:off x="237" y="244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122" name="Rectangle 106"/>
              <p:cNvSpPr>
                <a:spLocks noChangeArrowheads="1"/>
              </p:cNvSpPr>
              <p:nvPr userDrawn="1"/>
            </p:nvSpPr>
            <p:spPr bwMode="ltGray">
              <a:xfrm rot="-6110943">
                <a:off x="266" y="243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123" name="Rectangle 107"/>
              <p:cNvSpPr>
                <a:spLocks noChangeArrowheads="1"/>
              </p:cNvSpPr>
              <p:nvPr userDrawn="1"/>
            </p:nvSpPr>
            <p:spPr bwMode="ltGray">
              <a:xfrm rot="-5919570">
                <a:off x="293" y="242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124" name="Rectangle 108"/>
              <p:cNvSpPr>
                <a:spLocks noChangeArrowheads="1"/>
              </p:cNvSpPr>
              <p:nvPr userDrawn="1"/>
            </p:nvSpPr>
            <p:spPr bwMode="ltGray">
              <a:xfrm rot="-7376291">
                <a:off x="6" y="254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125" name="Rectangle 109"/>
              <p:cNvSpPr>
                <a:spLocks noChangeArrowheads="1"/>
              </p:cNvSpPr>
              <p:nvPr userDrawn="1"/>
            </p:nvSpPr>
            <p:spPr bwMode="ltGray">
              <a:xfrm rot="-7168347">
                <a:off x="65" y="2516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126" name="Rectangle 110"/>
              <p:cNvSpPr>
                <a:spLocks noChangeArrowheads="1"/>
              </p:cNvSpPr>
              <p:nvPr userDrawn="1"/>
            </p:nvSpPr>
            <p:spPr bwMode="ltGray">
              <a:xfrm rot="-6802416">
                <a:off x="92" y="2502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127" name="Rectangle 111"/>
              <p:cNvSpPr>
                <a:spLocks noChangeArrowheads="1"/>
              </p:cNvSpPr>
              <p:nvPr userDrawn="1"/>
            </p:nvSpPr>
            <p:spPr bwMode="ltGray">
              <a:xfrm rot="-6802416">
                <a:off x="119" y="2492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128" name="Rectangle 112"/>
              <p:cNvSpPr>
                <a:spLocks noChangeArrowheads="1"/>
              </p:cNvSpPr>
              <p:nvPr userDrawn="1"/>
            </p:nvSpPr>
            <p:spPr bwMode="ltGray">
              <a:xfrm rot="-6457704">
                <a:off x="150" y="247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129" name="Rectangle 113"/>
              <p:cNvSpPr>
                <a:spLocks noChangeArrowheads="1"/>
              </p:cNvSpPr>
              <p:nvPr userDrawn="1"/>
            </p:nvSpPr>
            <p:spPr bwMode="ltGray">
              <a:xfrm rot="-1876771">
                <a:off x="0" y="3363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130" name="Rectangle 114"/>
              <p:cNvSpPr>
                <a:spLocks noChangeArrowheads="1"/>
              </p:cNvSpPr>
              <p:nvPr userDrawn="1"/>
            </p:nvSpPr>
            <p:spPr bwMode="ltGray">
              <a:xfrm rot="3283992">
                <a:off x="511" y="3478"/>
                <a:ext cx="24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131" name="Rectangle 115"/>
              <p:cNvSpPr>
                <a:spLocks noChangeArrowheads="1"/>
              </p:cNvSpPr>
              <p:nvPr userDrawn="1"/>
            </p:nvSpPr>
            <p:spPr bwMode="ltGray">
              <a:xfrm rot="3283992">
                <a:off x="35" y="2798"/>
                <a:ext cx="24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132" name="Rectangle 116"/>
              <p:cNvSpPr>
                <a:spLocks noChangeArrowheads="1"/>
              </p:cNvSpPr>
              <p:nvPr userDrawn="1"/>
            </p:nvSpPr>
            <p:spPr bwMode="ltGray">
              <a:xfrm rot="-1876771">
                <a:off x="700" y="2851"/>
                <a:ext cx="31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133" name="Rectangle 117"/>
              <p:cNvSpPr>
                <a:spLocks noChangeArrowheads="1"/>
              </p:cNvSpPr>
              <p:nvPr userDrawn="1"/>
            </p:nvSpPr>
            <p:spPr bwMode="ltGray">
              <a:xfrm rot="5908516">
                <a:off x="200" y="3915"/>
                <a:ext cx="138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134" name="Rectangle 118"/>
              <p:cNvSpPr>
                <a:spLocks noChangeArrowheads="1"/>
              </p:cNvSpPr>
              <p:nvPr userDrawn="1"/>
            </p:nvSpPr>
            <p:spPr bwMode="ltGray">
              <a:xfrm rot="6683973">
                <a:off x="45" y="3915"/>
                <a:ext cx="144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135" name="Rectangle 119"/>
              <p:cNvSpPr>
                <a:spLocks noChangeArrowheads="1"/>
              </p:cNvSpPr>
              <p:nvPr userDrawn="1"/>
            </p:nvSpPr>
            <p:spPr bwMode="ltGray">
              <a:xfrm rot="5245609">
                <a:off x="361" y="3893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136" name="Rectangle 120"/>
              <p:cNvSpPr>
                <a:spLocks noChangeArrowheads="1"/>
              </p:cNvSpPr>
              <p:nvPr userDrawn="1"/>
            </p:nvSpPr>
            <p:spPr bwMode="ltGray">
              <a:xfrm rot="4500520">
                <a:off x="522" y="3847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137" name="Rectangle 121"/>
              <p:cNvSpPr>
                <a:spLocks noChangeArrowheads="1"/>
              </p:cNvSpPr>
              <p:nvPr userDrawn="1"/>
            </p:nvSpPr>
            <p:spPr bwMode="ltGray">
              <a:xfrm rot="3805227">
                <a:off x="670" y="3778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138" name="Rectangle 122"/>
              <p:cNvSpPr>
                <a:spLocks noChangeArrowheads="1"/>
              </p:cNvSpPr>
              <p:nvPr userDrawn="1"/>
            </p:nvSpPr>
            <p:spPr bwMode="ltGray">
              <a:xfrm rot="3060138">
                <a:off x="813" y="3688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139" name="Rectangle 123"/>
              <p:cNvSpPr>
                <a:spLocks noChangeArrowheads="1"/>
              </p:cNvSpPr>
              <p:nvPr userDrawn="1"/>
            </p:nvSpPr>
            <p:spPr bwMode="ltGray">
              <a:xfrm rot="2090281">
                <a:off x="938" y="3582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140" name="Rectangle 124"/>
              <p:cNvSpPr>
                <a:spLocks noChangeArrowheads="1"/>
              </p:cNvSpPr>
              <p:nvPr userDrawn="1"/>
            </p:nvSpPr>
            <p:spPr bwMode="ltGray">
              <a:xfrm rot="-7168347">
                <a:off x="-18" y="2506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141" name="Rectangle 125"/>
              <p:cNvSpPr>
                <a:spLocks noChangeArrowheads="1"/>
              </p:cNvSpPr>
              <p:nvPr userDrawn="1"/>
            </p:nvSpPr>
            <p:spPr bwMode="ltGray">
              <a:xfrm rot="-6406501">
                <a:off x="136" y="2433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142" name="Rectangle 126"/>
              <p:cNvSpPr>
                <a:spLocks noChangeArrowheads="1"/>
              </p:cNvSpPr>
              <p:nvPr userDrawn="1"/>
            </p:nvSpPr>
            <p:spPr bwMode="ltGray">
              <a:xfrm rot="-4970620">
                <a:off x="447" y="2364"/>
                <a:ext cx="138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143" name="Rectangle 127"/>
              <p:cNvSpPr>
                <a:spLocks noChangeArrowheads="1"/>
              </p:cNvSpPr>
              <p:nvPr userDrawn="1"/>
            </p:nvSpPr>
            <p:spPr bwMode="ltGray">
              <a:xfrm rot="-4298502">
                <a:off x="597" y="2360"/>
                <a:ext cx="150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144" name="Rectangle 128"/>
              <p:cNvSpPr>
                <a:spLocks noChangeArrowheads="1"/>
              </p:cNvSpPr>
              <p:nvPr userDrawn="1"/>
            </p:nvSpPr>
            <p:spPr bwMode="ltGray">
              <a:xfrm rot="-3676305">
                <a:off x="739" y="2386"/>
                <a:ext cx="15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145" name="Rectangle 129"/>
              <p:cNvSpPr>
                <a:spLocks noChangeArrowheads="1"/>
              </p:cNvSpPr>
              <p:nvPr userDrawn="1"/>
            </p:nvSpPr>
            <p:spPr bwMode="ltGray">
              <a:xfrm rot="-3188616">
                <a:off x="869" y="2430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146" name="Rectangle 130"/>
              <p:cNvSpPr>
                <a:spLocks noChangeArrowheads="1"/>
              </p:cNvSpPr>
              <p:nvPr userDrawn="1"/>
            </p:nvSpPr>
            <p:spPr bwMode="ltGray">
              <a:xfrm rot="-2610246">
                <a:off x="984" y="2497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147" name="Rectangle 131"/>
              <p:cNvSpPr>
                <a:spLocks noChangeArrowheads="1"/>
              </p:cNvSpPr>
              <p:nvPr userDrawn="1"/>
            </p:nvSpPr>
            <p:spPr bwMode="ltGray">
              <a:xfrm rot="-2190008">
                <a:off x="1075" y="2585"/>
                <a:ext cx="17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148" name="Rectangle 132"/>
              <p:cNvSpPr>
                <a:spLocks noChangeArrowheads="1"/>
              </p:cNvSpPr>
              <p:nvPr userDrawn="1"/>
            </p:nvSpPr>
            <p:spPr bwMode="ltGray">
              <a:xfrm rot="-1728558">
                <a:off x="1147" y="2688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149" name="Rectangle 133"/>
              <p:cNvSpPr>
                <a:spLocks noChangeArrowheads="1"/>
              </p:cNvSpPr>
              <p:nvPr userDrawn="1"/>
            </p:nvSpPr>
            <p:spPr bwMode="ltGray">
              <a:xfrm rot="-1172118">
                <a:off x="1198" y="2805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150" name="Rectangle 134"/>
              <p:cNvSpPr>
                <a:spLocks noChangeArrowheads="1"/>
              </p:cNvSpPr>
              <p:nvPr userDrawn="1"/>
            </p:nvSpPr>
            <p:spPr bwMode="ltGray">
              <a:xfrm rot="-753845">
                <a:off x="1218" y="2930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151" name="Rectangle 135"/>
              <p:cNvSpPr>
                <a:spLocks noChangeArrowheads="1"/>
              </p:cNvSpPr>
              <p:nvPr userDrawn="1"/>
            </p:nvSpPr>
            <p:spPr bwMode="ltGray">
              <a:xfrm rot="-287823">
                <a:off x="1213" y="3066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152" name="Rectangle 136"/>
              <p:cNvSpPr>
                <a:spLocks noChangeArrowheads="1"/>
              </p:cNvSpPr>
              <p:nvPr userDrawn="1"/>
            </p:nvSpPr>
            <p:spPr bwMode="ltGray">
              <a:xfrm rot="696741">
                <a:off x="1126" y="3337"/>
                <a:ext cx="150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153" name="Rectangle 137"/>
              <p:cNvSpPr>
                <a:spLocks noChangeArrowheads="1"/>
              </p:cNvSpPr>
              <p:nvPr userDrawn="1"/>
            </p:nvSpPr>
            <p:spPr bwMode="ltGray">
              <a:xfrm rot="1529990">
                <a:off x="1041" y="3465"/>
                <a:ext cx="140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154" name="Freeform 138"/>
              <p:cNvSpPr>
                <a:spLocks/>
              </p:cNvSpPr>
              <p:nvPr userDrawn="1"/>
            </p:nvSpPr>
            <p:spPr bwMode="ltGray">
              <a:xfrm>
                <a:off x="850" y="3136"/>
                <a:ext cx="204" cy="120"/>
              </a:xfrm>
              <a:custGeom>
                <a:avLst/>
                <a:gdLst>
                  <a:gd name="T0" fmla="*/ 168 w 204"/>
                  <a:gd name="T1" fmla="*/ 120 h 120"/>
                  <a:gd name="T2" fmla="*/ 204 w 204"/>
                  <a:gd name="T3" fmla="*/ 12 h 120"/>
                  <a:gd name="T4" fmla="*/ 42 w 204"/>
                  <a:gd name="T5" fmla="*/ 0 h 120"/>
                  <a:gd name="T6" fmla="*/ 0 w 204"/>
                  <a:gd name="T7" fmla="*/ 108 h 120"/>
                  <a:gd name="T8" fmla="*/ 30 w 204"/>
                  <a:gd name="T9" fmla="*/ 114 h 120"/>
                  <a:gd name="T10" fmla="*/ 60 w 204"/>
                  <a:gd name="T11" fmla="*/ 30 h 120"/>
                  <a:gd name="T12" fmla="*/ 102 w 204"/>
                  <a:gd name="T13" fmla="*/ 36 h 120"/>
                  <a:gd name="T14" fmla="*/ 78 w 204"/>
                  <a:gd name="T15" fmla="*/ 108 h 120"/>
                  <a:gd name="T16" fmla="*/ 102 w 204"/>
                  <a:gd name="T17" fmla="*/ 108 h 120"/>
                  <a:gd name="T18" fmla="*/ 132 w 204"/>
                  <a:gd name="T19" fmla="*/ 36 h 120"/>
                  <a:gd name="T20" fmla="*/ 162 w 204"/>
                  <a:gd name="T21" fmla="*/ 36 h 120"/>
                  <a:gd name="T22" fmla="*/ 138 w 204"/>
                  <a:gd name="T23" fmla="*/ 114 h 120"/>
                  <a:gd name="T24" fmla="*/ 168 w 204"/>
                  <a:gd name="T25" fmla="*/ 120 h 120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04" h="120">
                    <a:moveTo>
                      <a:pt x="168" y="120"/>
                    </a:moveTo>
                    <a:lnTo>
                      <a:pt x="204" y="12"/>
                    </a:lnTo>
                    <a:lnTo>
                      <a:pt x="42" y="0"/>
                    </a:lnTo>
                    <a:lnTo>
                      <a:pt x="0" y="108"/>
                    </a:lnTo>
                    <a:lnTo>
                      <a:pt x="30" y="114"/>
                    </a:lnTo>
                    <a:lnTo>
                      <a:pt x="60" y="30"/>
                    </a:lnTo>
                    <a:lnTo>
                      <a:pt x="102" y="36"/>
                    </a:lnTo>
                    <a:lnTo>
                      <a:pt x="78" y="108"/>
                    </a:lnTo>
                    <a:lnTo>
                      <a:pt x="102" y="108"/>
                    </a:lnTo>
                    <a:lnTo>
                      <a:pt x="132" y="36"/>
                    </a:lnTo>
                    <a:lnTo>
                      <a:pt x="162" y="36"/>
                    </a:lnTo>
                    <a:lnTo>
                      <a:pt x="138" y="114"/>
                    </a:lnTo>
                    <a:lnTo>
                      <a:pt x="168" y="12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155" name="Freeform 139"/>
              <p:cNvSpPr>
                <a:spLocks/>
              </p:cNvSpPr>
              <p:nvPr userDrawn="1"/>
            </p:nvSpPr>
            <p:spPr bwMode="ltGray">
              <a:xfrm>
                <a:off x="19" y="2722"/>
                <a:ext cx="90" cy="78"/>
              </a:xfrm>
              <a:custGeom>
                <a:avLst/>
                <a:gdLst>
                  <a:gd name="T0" fmla="*/ 66 w 90"/>
                  <a:gd name="T1" fmla="*/ 36 h 78"/>
                  <a:gd name="T2" fmla="*/ 66 w 90"/>
                  <a:gd name="T3" fmla="*/ 36 h 78"/>
                  <a:gd name="T4" fmla="*/ 18 w 90"/>
                  <a:gd name="T5" fmla="*/ 24 h 78"/>
                  <a:gd name="T6" fmla="*/ 0 w 90"/>
                  <a:gd name="T7" fmla="*/ 30 h 78"/>
                  <a:gd name="T8" fmla="*/ 36 w 90"/>
                  <a:gd name="T9" fmla="*/ 78 h 78"/>
                  <a:gd name="T10" fmla="*/ 48 w 90"/>
                  <a:gd name="T11" fmla="*/ 72 h 78"/>
                  <a:gd name="T12" fmla="*/ 24 w 90"/>
                  <a:gd name="T13" fmla="*/ 36 h 78"/>
                  <a:gd name="T14" fmla="*/ 24 w 90"/>
                  <a:gd name="T15" fmla="*/ 36 h 78"/>
                  <a:gd name="T16" fmla="*/ 72 w 90"/>
                  <a:gd name="T17" fmla="*/ 54 h 78"/>
                  <a:gd name="T18" fmla="*/ 90 w 90"/>
                  <a:gd name="T19" fmla="*/ 42 h 78"/>
                  <a:gd name="T20" fmla="*/ 54 w 90"/>
                  <a:gd name="T21" fmla="*/ 0 h 78"/>
                  <a:gd name="T22" fmla="*/ 42 w 90"/>
                  <a:gd name="T23" fmla="*/ 6 h 78"/>
                  <a:gd name="T24" fmla="*/ 66 w 90"/>
                  <a:gd name="T25" fmla="*/ 36 h 7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90" h="78">
                    <a:moveTo>
                      <a:pt x="66" y="36"/>
                    </a:moveTo>
                    <a:lnTo>
                      <a:pt x="66" y="36"/>
                    </a:lnTo>
                    <a:lnTo>
                      <a:pt x="18" y="24"/>
                    </a:lnTo>
                    <a:lnTo>
                      <a:pt x="0" y="30"/>
                    </a:lnTo>
                    <a:lnTo>
                      <a:pt x="36" y="78"/>
                    </a:lnTo>
                    <a:lnTo>
                      <a:pt x="48" y="72"/>
                    </a:lnTo>
                    <a:lnTo>
                      <a:pt x="24" y="36"/>
                    </a:lnTo>
                    <a:lnTo>
                      <a:pt x="72" y="54"/>
                    </a:lnTo>
                    <a:lnTo>
                      <a:pt x="90" y="42"/>
                    </a:lnTo>
                    <a:lnTo>
                      <a:pt x="54" y="0"/>
                    </a:lnTo>
                    <a:lnTo>
                      <a:pt x="42" y="6"/>
                    </a:lnTo>
                    <a:lnTo>
                      <a:pt x="66" y="36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156" name="Freeform 140"/>
              <p:cNvSpPr>
                <a:spLocks/>
              </p:cNvSpPr>
              <p:nvPr userDrawn="1"/>
            </p:nvSpPr>
            <p:spPr bwMode="ltGray">
              <a:xfrm>
                <a:off x="97" y="2651"/>
                <a:ext cx="101" cy="89"/>
              </a:xfrm>
              <a:custGeom>
                <a:avLst/>
                <a:gdLst>
                  <a:gd name="T0" fmla="*/ 54 w 101"/>
                  <a:gd name="T1" fmla="*/ 89 h 89"/>
                  <a:gd name="T2" fmla="*/ 65 w 101"/>
                  <a:gd name="T3" fmla="*/ 83 h 89"/>
                  <a:gd name="T4" fmla="*/ 48 w 101"/>
                  <a:gd name="T5" fmla="*/ 35 h 89"/>
                  <a:gd name="T6" fmla="*/ 89 w 101"/>
                  <a:gd name="T7" fmla="*/ 65 h 89"/>
                  <a:gd name="T8" fmla="*/ 101 w 101"/>
                  <a:gd name="T9" fmla="*/ 59 h 89"/>
                  <a:gd name="T10" fmla="*/ 83 w 101"/>
                  <a:gd name="T11" fmla="*/ 0 h 89"/>
                  <a:gd name="T12" fmla="*/ 71 w 101"/>
                  <a:gd name="T13" fmla="*/ 12 h 89"/>
                  <a:gd name="T14" fmla="*/ 83 w 101"/>
                  <a:gd name="T15" fmla="*/ 41 h 89"/>
                  <a:gd name="T16" fmla="*/ 48 w 101"/>
                  <a:gd name="T17" fmla="*/ 23 h 89"/>
                  <a:gd name="T18" fmla="*/ 36 w 101"/>
                  <a:gd name="T19" fmla="*/ 29 h 89"/>
                  <a:gd name="T20" fmla="*/ 45 w 101"/>
                  <a:gd name="T21" fmla="*/ 68 h 89"/>
                  <a:gd name="T22" fmla="*/ 18 w 101"/>
                  <a:gd name="T23" fmla="*/ 41 h 89"/>
                  <a:gd name="T24" fmla="*/ 0 w 101"/>
                  <a:gd name="T25" fmla="*/ 53 h 89"/>
                  <a:gd name="T26" fmla="*/ 54 w 101"/>
                  <a:gd name="T27" fmla="*/ 89 h 89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1" h="89">
                    <a:moveTo>
                      <a:pt x="54" y="89"/>
                    </a:moveTo>
                    <a:lnTo>
                      <a:pt x="65" y="83"/>
                    </a:lnTo>
                    <a:lnTo>
                      <a:pt x="48" y="35"/>
                    </a:lnTo>
                    <a:lnTo>
                      <a:pt x="89" y="65"/>
                    </a:lnTo>
                    <a:lnTo>
                      <a:pt x="101" y="59"/>
                    </a:lnTo>
                    <a:lnTo>
                      <a:pt x="83" y="0"/>
                    </a:lnTo>
                    <a:lnTo>
                      <a:pt x="71" y="12"/>
                    </a:lnTo>
                    <a:lnTo>
                      <a:pt x="83" y="41"/>
                    </a:lnTo>
                    <a:lnTo>
                      <a:pt x="48" y="23"/>
                    </a:lnTo>
                    <a:lnTo>
                      <a:pt x="36" y="29"/>
                    </a:lnTo>
                    <a:lnTo>
                      <a:pt x="45" y="68"/>
                    </a:lnTo>
                    <a:lnTo>
                      <a:pt x="18" y="41"/>
                    </a:lnTo>
                    <a:lnTo>
                      <a:pt x="0" y="53"/>
                    </a:lnTo>
                    <a:lnTo>
                      <a:pt x="54" y="89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157" name="Freeform 141"/>
              <p:cNvSpPr>
                <a:spLocks/>
              </p:cNvSpPr>
              <p:nvPr userDrawn="1"/>
            </p:nvSpPr>
            <p:spPr bwMode="ltGray">
              <a:xfrm>
                <a:off x="677" y="3502"/>
                <a:ext cx="83" cy="78"/>
              </a:xfrm>
              <a:custGeom>
                <a:avLst/>
                <a:gdLst>
                  <a:gd name="T0" fmla="*/ 36 w 83"/>
                  <a:gd name="T1" fmla="*/ 78 h 78"/>
                  <a:gd name="T2" fmla="*/ 83 w 83"/>
                  <a:gd name="T3" fmla="*/ 48 h 78"/>
                  <a:gd name="T4" fmla="*/ 54 w 83"/>
                  <a:gd name="T5" fmla="*/ 0 h 78"/>
                  <a:gd name="T6" fmla="*/ 0 w 83"/>
                  <a:gd name="T7" fmla="*/ 30 h 78"/>
                  <a:gd name="T8" fmla="*/ 6 w 83"/>
                  <a:gd name="T9" fmla="*/ 36 h 78"/>
                  <a:gd name="T10" fmla="*/ 42 w 83"/>
                  <a:gd name="T11" fmla="*/ 18 h 78"/>
                  <a:gd name="T12" fmla="*/ 54 w 83"/>
                  <a:gd name="T13" fmla="*/ 30 h 78"/>
                  <a:gd name="T14" fmla="*/ 24 w 83"/>
                  <a:gd name="T15" fmla="*/ 48 h 78"/>
                  <a:gd name="T16" fmla="*/ 30 w 83"/>
                  <a:gd name="T17" fmla="*/ 54 h 78"/>
                  <a:gd name="T18" fmla="*/ 60 w 83"/>
                  <a:gd name="T19" fmla="*/ 36 h 78"/>
                  <a:gd name="T20" fmla="*/ 66 w 83"/>
                  <a:gd name="T21" fmla="*/ 48 h 78"/>
                  <a:gd name="T22" fmla="*/ 30 w 83"/>
                  <a:gd name="T23" fmla="*/ 66 h 78"/>
                  <a:gd name="T24" fmla="*/ 36 w 83"/>
                  <a:gd name="T25" fmla="*/ 78 h 7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83" h="78">
                    <a:moveTo>
                      <a:pt x="36" y="78"/>
                    </a:moveTo>
                    <a:lnTo>
                      <a:pt x="83" y="48"/>
                    </a:lnTo>
                    <a:lnTo>
                      <a:pt x="54" y="0"/>
                    </a:lnTo>
                    <a:lnTo>
                      <a:pt x="0" y="30"/>
                    </a:lnTo>
                    <a:lnTo>
                      <a:pt x="6" y="36"/>
                    </a:lnTo>
                    <a:lnTo>
                      <a:pt x="42" y="18"/>
                    </a:lnTo>
                    <a:lnTo>
                      <a:pt x="54" y="30"/>
                    </a:lnTo>
                    <a:lnTo>
                      <a:pt x="24" y="48"/>
                    </a:lnTo>
                    <a:lnTo>
                      <a:pt x="30" y="54"/>
                    </a:lnTo>
                    <a:lnTo>
                      <a:pt x="60" y="36"/>
                    </a:lnTo>
                    <a:lnTo>
                      <a:pt x="66" y="48"/>
                    </a:lnTo>
                    <a:lnTo>
                      <a:pt x="30" y="66"/>
                    </a:lnTo>
                    <a:lnTo>
                      <a:pt x="36" y="7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158" name="Freeform 142"/>
              <p:cNvSpPr>
                <a:spLocks/>
              </p:cNvSpPr>
              <p:nvPr userDrawn="1"/>
            </p:nvSpPr>
            <p:spPr bwMode="ltGray">
              <a:xfrm>
                <a:off x="940" y="2782"/>
                <a:ext cx="90" cy="72"/>
              </a:xfrm>
              <a:custGeom>
                <a:avLst/>
                <a:gdLst>
                  <a:gd name="T0" fmla="*/ 90 w 90"/>
                  <a:gd name="T1" fmla="*/ 30 h 72"/>
                  <a:gd name="T2" fmla="*/ 66 w 90"/>
                  <a:gd name="T3" fmla="*/ 0 h 72"/>
                  <a:gd name="T4" fmla="*/ 0 w 90"/>
                  <a:gd name="T5" fmla="*/ 36 h 72"/>
                  <a:gd name="T6" fmla="*/ 24 w 90"/>
                  <a:gd name="T7" fmla="*/ 72 h 72"/>
                  <a:gd name="T8" fmla="*/ 36 w 90"/>
                  <a:gd name="T9" fmla="*/ 66 h 72"/>
                  <a:gd name="T10" fmla="*/ 18 w 90"/>
                  <a:gd name="T11" fmla="*/ 42 h 72"/>
                  <a:gd name="T12" fmla="*/ 36 w 90"/>
                  <a:gd name="T13" fmla="*/ 30 h 72"/>
                  <a:gd name="T14" fmla="*/ 54 w 90"/>
                  <a:gd name="T15" fmla="*/ 54 h 72"/>
                  <a:gd name="T16" fmla="*/ 60 w 90"/>
                  <a:gd name="T17" fmla="*/ 48 h 72"/>
                  <a:gd name="T18" fmla="*/ 48 w 90"/>
                  <a:gd name="T19" fmla="*/ 24 h 72"/>
                  <a:gd name="T20" fmla="*/ 60 w 90"/>
                  <a:gd name="T21" fmla="*/ 12 h 72"/>
                  <a:gd name="T22" fmla="*/ 78 w 90"/>
                  <a:gd name="T23" fmla="*/ 42 h 72"/>
                  <a:gd name="T24" fmla="*/ 90 w 90"/>
                  <a:gd name="T25" fmla="*/ 30 h 7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90" h="72">
                    <a:moveTo>
                      <a:pt x="90" y="30"/>
                    </a:moveTo>
                    <a:lnTo>
                      <a:pt x="66" y="0"/>
                    </a:lnTo>
                    <a:lnTo>
                      <a:pt x="0" y="36"/>
                    </a:lnTo>
                    <a:lnTo>
                      <a:pt x="24" y="72"/>
                    </a:lnTo>
                    <a:lnTo>
                      <a:pt x="36" y="66"/>
                    </a:lnTo>
                    <a:lnTo>
                      <a:pt x="18" y="42"/>
                    </a:lnTo>
                    <a:lnTo>
                      <a:pt x="36" y="30"/>
                    </a:lnTo>
                    <a:lnTo>
                      <a:pt x="54" y="54"/>
                    </a:lnTo>
                    <a:lnTo>
                      <a:pt x="60" y="48"/>
                    </a:lnTo>
                    <a:lnTo>
                      <a:pt x="48" y="24"/>
                    </a:lnTo>
                    <a:lnTo>
                      <a:pt x="60" y="12"/>
                    </a:lnTo>
                    <a:lnTo>
                      <a:pt x="78" y="42"/>
                    </a:lnTo>
                    <a:lnTo>
                      <a:pt x="90" y="3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159" name="Freeform 143"/>
              <p:cNvSpPr>
                <a:spLocks/>
              </p:cNvSpPr>
              <p:nvPr userDrawn="1"/>
            </p:nvSpPr>
            <p:spPr bwMode="ltGray">
              <a:xfrm>
                <a:off x="898" y="2716"/>
                <a:ext cx="90" cy="84"/>
              </a:xfrm>
              <a:custGeom>
                <a:avLst/>
                <a:gdLst>
                  <a:gd name="T0" fmla="*/ 42 w 90"/>
                  <a:gd name="T1" fmla="*/ 60 h 84"/>
                  <a:gd name="T2" fmla="*/ 42 w 90"/>
                  <a:gd name="T3" fmla="*/ 60 h 84"/>
                  <a:gd name="T4" fmla="*/ 72 w 90"/>
                  <a:gd name="T5" fmla="*/ 12 h 84"/>
                  <a:gd name="T6" fmla="*/ 66 w 90"/>
                  <a:gd name="T7" fmla="*/ 0 h 84"/>
                  <a:gd name="T8" fmla="*/ 0 w 90"/>
                  <a:gd name="T9" fmla="*/ 42 h 84"/>
                  <a:gd name="T10" fmla="*/ 6 w 90"/>
                  <a:gd name="T11" fmla="*/ 54 h 84"/>
                  <a:gd name="T12" fmla="*/ 54 w 90"/>
                  <a:gd name="T13" fmla="*/ 24 h 84"/>
                  <a:gd name="T14" fmla="*/ 54 w 90"/>
                  <a:gd name="T15" fmla="*/ 24 h 84"/>
                  <a:gd name="T16" fmla="*/ 18 w 90"/>
                  <a:gd name="T17" fmla="*/ 72 h 84"/>
                  <a:gd name="T18" fmla="*/ 24 w 90"/>
                  <a:gd name="T19" fmla="*/ 84 h 84"/>
                  <a:gd name="T20" fmla="*/ 90 w 90"/>
                  <a:gd name="T21" fmla="*/ 42 h 84"/>
                  <a:gd name="T22" fmla="*/ 84 w 90"/>
                  <a:gd name="T23" fmla="*/ 30 h 84"/>
                  <a:gd name="T24" fmla="*/ 42 w 90"/>
                  <a:gd name="T25" fmla="*/ 60 h 8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90" h="84">
                    <a:moveTo>
                      <a:pt x="42" y="60"/>
                    </a:moveTo>
                    <a:lnTo>
                      <a:pt x="42" y="60"/>
                    </a:lnTo>
                    <a:lnTo>
                      <a:pt x="72" y="12"/>
                    </a:lnTo>
                    <a:lnTo>
                      <a:pt x="66" y="0"/>
                    </a:lnTo>
                    <a:lnTo>
                      <a:pt x="0" y="42"/>
                    </a:lnTo>
                    <a:lnTo>
                      <a:pt x="6" y="54"/>
                    </a:lnTo>
                    <a:lnTo>
                      <a:pt x="54" y="24"/>
                    </a:lnTo>
                    <a:lnTo>
                      <a:pt x="18" y="72"/>
                    </a:lnTo>
                    <a:lnTo>
                      <a:pt x="24" y="84"/>
                    </a:lnTo>
                    <a:lnTo>
                      <a:pt x="90" y="42"/>
                    </a:lnTo>
                    <a:lnTo>
                      <a:pt x="84" y="30"/>
                    </a:lnTo>
                    <a:lnTo>
                      <a:pt x="42" y="6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160" name="Freeform 144"/>
              <p:cNvSpPr>
                <a:spLocks/>
              </p:cNvSpPr>
              <p:nvPr userDrawn="1"/>
            </p:nvSpPr>
            <p:spPr bwMode="ltGray">
              <a:xfrm>
                <a:off x="7" y="3837"/>
                <a:ext cx="6" cy="12"/>
              </a:xfrm>
              <a:custGeom>
                <a:avLst/>
                <a:gdLst>
                  <a:gd name="T0" fmla="*/ 6 w 6"/>
                  <a:gd name="T1" fmla="*/ 0 h 12"/>
                  <a:gd name="T2" fmla="*/ 6 w 6"/>
                  <a:gd name="T3" fmla="*/ 0 h 12"/>
                  <a:gd name="T4" fmla="*/ 0 w 6"/>
                  <a:gd name="T5" fmla="*/ 0 h 12"/>
                  <a:gd name="T6" fmla="*/ 0 w 6"/>
                  <a:gd name="T7" fmla="*/ 0 h 12"/>
                  <a:gd name="T8" fmla="*/ 0 w 6"/>
                  <a:gd name="T9" fmla="*/ 12 h 12"/>
                  <a:gd name="T10" fmla="*/ 6 w 6"/>
                  <a:gd name="T11" fmla="*/ 0 h 12"/>
                  <a:gd name="T12" fmla="*/ 6 w 6"/>
                  <a:gd name="T13" fmla="*/ 0 h 1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" h="12">
                    <a:moveTo>
                      <a:pt x="6" y="0"/>
                    </a:moveTo>
                    <a:lnTo>
                      <a:pt x="6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161" name="Freeform 145"/>
              <p:cNvSpPr>
                <a:spLocks/>
              </p:cNvSpPr>
              <p:nvPr userDrawn="1"/>
            </p:nvSpPr>
            <p:spPr bwMode="ltGray">
              <a:xfrm>
                <a:off x="7" y="2555"/>
                <a:ext cx="30" cy="48"/>
              </a:xfrm>
              <a:custGeom>
                <a:avLst/>
                <a:gdLst>
                  <a:gd name="T0" fmla="*/ 18 w 30"/>
                  <a:gd name="T1" fmla="*/ 48 h 48"/>
                  <a:gd name="T2" fmla="*/ 18 w 30"/>
                  <a:gd name="T3" fmla="*/ 48 h 48"/>
                  <a:gd name="T4" fmla="*/ 30 w 30"/>
                  <a:gd name="T5" fmla="*/ 42 h 48"/>
                  <a:gd name="T6" fmla="*/ 0 w 30"/>
                  <a:gd name="T7" fmla="*/ 0 h 48"/>
                  <a:gd name="T8" fmla="*/ 0 w 30"/>
                  <a:gd name="T9" fmla="*/ 24 h 48"/>
                  <a:gd name="T10" fmla="*/ 18 w 30"/>
                  <a:gd name="T11" fmla="*/ 48 h 48"/>
                  <a:gd name="T12" fmla="*/ 18 w 30"/>
                  <a:gd name="T13" fmla="*/ 48 h 4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0" h="48">
                    <a:moveTo>
                      <a:pt x="18" y="48"/>
                    </a:moveTo>
                    <a:lnTo>
                      <a:pt x="18" y="48"/>
                    </a:lnTo>
                    <a:lnTo>
                      <a:pt x="30" y="42"/>
                    </a:lnTo>
                    <a:lnTo>
                      <a:pt x="0" y="0"/>
                    </a:lnTo>
                    <a:lnTo>
                      <a:pt x="0" y="24"/>
                    </a:lnTo>
                    <a:lnTo>
                      <a:pt x="18" y="4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162" name="Freeform 146"/>
              <p:cNvSpPr>
                <a:spLocks/>
              </p:cNvSpPr>
              <p:nvPr userDrawn="1"/>
            </p:nvSpPr>
            <p:spPr bwMode="ltGray">
              <a:xfrm>
                <a:off x="7" y="3843"/>
                <a:ext cx="36" cy="66"/>
              </a:xfrm>
              <a:custGeom>
                <a:avLst/>
                <a:gdLst>
                  <a:gd name="T0" fmla="*/ 36 w 36"/>
                  <a:gd name="T1" fmla="*/ 0 h 66"/>
                  <a:gd name="T2" fmla="*/ 24 w 36"/>
                  <a:gd name="T3" fmla="*/ 0 h 66"/>
                  <a:gd name="T4" fmla="*/ 24 w 36"/>
                  <a:gd name="T5" fmla="*/ 0 h 66"/>
                  <a:gd name="T6" fmla="*/ 0 w 36"/>
                  <a:gd name="T7" fmla="*/ 36 h 66"/>
                  <a:gd name="T8" fmla="*/ 0 w 36"/>
                  <a:gd name="T9" fmla="*/ 66 h 66"/>
                  <a:gd name="T10" fmla="*/ 36 w 36"/>
                  <a:gd name="T11" fmla="*/ 0 h 66"/>
                  <a:gd name="T12" fmla="*/ 36 w 36"/>
                  <a:gd name="T13" fmla="*/ 0 h 6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6" h="66">
                    <a:moveTo>
                      <a:pt x="36" y="0"/>
                    </a:moveTo>
                    <a:lnTo>
                      <a:pt x="24" y="0"/>
                    </a:lnTo>
                    <a:lnTo>
                      <a:pt x="0" y="36"/>
                    </a:lnTo>
                    <a:lnTo>
                      <a:pt x="0" y="66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163" name="Rectangle 147"/>
              <p:cNvSpPr>
                <a:spLocks noChangeArrowheads="1"/>
              </p:cNvSpPr>
              <p:nvPr userDrawn="1"/>
            </p:nvSpPr>
            <p:spPr bwMode="ltGray">
              <a:xfrm rot="244926">
                <a:off x="1177" y="3201"/>
                <a:ext cx="16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164" name="Rectangle 148"/>
              <p:cNvSpPr>
                <a:spLocks noChangeArrowheads="1"/>
              </p:cNvSpPr>
              <p:nvPr userDrawn="1"/>
            </p:nvSpPr>
            <p:spPr bwMode="ltGray">
              <a:xfrm rot="-5598588">
                <a:off x="290" y="2386"/>
                <a:ext cx="138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165" name="Freeform 149"/>
              <p:cNvSpPr>
                <a:spLocks/>
              </p:cNvSpPr>
              <p:nvPr userDrawn="1"/>
            </p:nvSpPr>
            <p:spPr bwMode="ltGray">
              <a:xfrm>
                <a:off x="139" y="3573"/>
                <a:ext cx="144" cy="154"/>
              </a:xfrm>
              <a:custGeom>
                <a:avLst/>
                <a:gdLst>
                  <a:gd name="T0" fmla="*/ 0 w 144"/>
                  <a:gd name="T1" fmla="*/ 102 h 154"/>
                  <a:gd name="T2" fmla="*/ 59 w 144"/>
                  <a:gd name="T3" fmla="*/ 154 h 154"/>
                  <a:gd name="T4" fmla="*/ 117 w 144"/>
                  <a:gd name="T5" fmla="*/ 120 h 154"/>
                  <a:gd name="T6" fmla="*/ 62 w 144"/>
                  <a:gd name="T7" fmla="*/ 55 h 154"/>
                  <a:gd name="T8" fmla="*/ 104 w 144"/>
                  <a:gd name="T9" fmla="*/ 34 h 154"/>
                  <a:gd name="T10" fmla="*/ 117 w 144"/>
                  <a:gd name="T11" fmla="*/ 53 h 154"/>
                  <a:gd name="T12" fmla="*/ 141 w 144"/>
                  <a:gd name="T13" fmla="*/ 47 h 154"/>
                  <a:gd name="T14" fmla="*/ 97 w 144"/>
                  <a:gd name="T15" fmla="*/ 2 h 154"/>
                  <a:gd name="T16" fmla="*/ 36 w 144"/>
                  <a:gd name="T17" fmla="*/ 33 h 154"/>
                  <a:gd name="T18" fmla="*/ 90 w 144"/>
                  <a:gd name="T19" fmla="*/ 107 h 154"/>
                  <a:gd name="T20" fmla="*/ 28 w 144"/>
                  <a:gd name="T21" fmla="*/ 101 h 154"/>
                  <a:gd name="T22" fmla="*/ 0 w 144"/>
                  <a:gd name="T23" fmla="*/ 102 h 15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44" h="154">
                    <a:moveTo>
                      <a:pt x="0" y="102"/>
                    </a:moveTo>
                    <a:cubicBezTo>
                      <a:pt x="6" y="140"/>
                      <a:pt x="25" y="154"/>
                      <a:pt x="59" y="154"/>
                    </a:cubicBezTo>
                    <a:cubicBezTo>
                      <a:pt x="111" y="152"/>
                      <a:pt x="106" y="130"/>
                      <a:pt x="117" y="120"/>
                    </a:cubicBezTo>
                    <a:cubicBezTo>
                      <a:pt x="119" y="61"/>
                      <a:pt x="84" y="84"/>
                      <a:pt x="62" y="55"/>
                    </a:cubicBezTo>
                    <a:cubicBezTo>
                      <a:pt x="59" y="42"/>
                      <a:pt x="78" y="11"/>
                      <a:pt x="104" y="34"/>
                    </a:cubicBezTo>
                    <a:cubicBezTo>
                      <a:pt x="108" y="41"/>
                      <a:pt x="111" y="51"/>
                      <a:pt x="117" y="53"/>
                    </a:cubicBezTo>
                    <a:cubicBezTo>
                      <a:pt x="123" y="55"/>
                      <a:pt x="144" y="55"/>
                      <a:pt x="141" y="47"/>
                    </a:cubicBezTo>
                    <a:cubicBezTo>
                      <a:pt x="138" y="39"/>
                      <a:pt x="126" y="5"/>
                      <a:pt x="97" y="2"/>
                    </a:cubicBezTo>
                    <a:cubicBezTo>
                      <a:pt x="77" y="0"/>
                      <a:pt x="48" y="0"/>
                      <a:pt x="36" y="33"/>
                    </a:cubicBezTo>
                    <a:cubicBezTo>
                      <a:pt x="15" y="89"/>
                      <a:pt x="83" y="79"/>
                      <a:pt x="90" y="107"/>
                    </a:cubicBezTo>
                    <a:cubicBezTo>
                      <a:pt x="96" y="130"/>
                      <a:pt x="34" y="147"/>
                      <a:pt x="28" y="101"/>
                    </a:cubicBezTo>
                    <a:cubicBezTo>
                      <a:pt x="12" y="104"/>
                      <a:pt x="15" y="98"/>
                      <a:pt x="0" y="102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166" name="Freeform 150"/>
              <p:cNvSpPr>
                <a:spLocks/>
              </p:cNvSpPr>
              <p:nvPr userDrawn="1"/>
            </p:nvSpPr>
            <p:spPr bwMode="ltGray">
              <a:xfrm rot="-2857037">
                <a:off x="619" y="3550"/>
                <a:ext cx="68" cy="69"/>
              </a:xfrm>
              <a:custGeom>
                <a:avLst/>
                <a:gdLst>
                  <a:gd name="T0" fmla="*/ 0 w 144"/>
                  <a:gd name="T1" fmla="*/ 0 h 154"/>
                  <a:gd name="T2" fmla="*/ 0 w 144"/>
                  <a:gd name="T3" fmla="*/ 0 h 154"/>
                  <a:gd name="T4" fmla="*/ 0 w 144"/>
                  <a:gd name="T5" fmla="*/ 0 h 154"/>
                  <a:gd name="T6" fmla="*/ 0 w 144"/>
                  <a:gd name="T7" fmla="*/ 0 h 154"/>
                  <a:gd name="T8" fmla="*/ 0 w 144"/>
                  <a:gd name="T9" fmla="*/ 0 h 154"/>
                  <a:gd name="T10" fmla="*/ 0 w 144"/>
                  <a:gd name="T11" fmla="*/ 0 h 154"/>
                  <a:gd name="T12" fmla="*/ 0 w 144"/>
                  <a:gd name="T13" fmla="*/ 0 h 154"/>
                  <a:gd name="T14" fmla="*/ 0 w 144"/>
                  <a:gd name="T15" fmla="*/ 0 h 154"/>
                  <a:gd name="T16" fmla="*/ 0 w 144"/>
                  <a:gd name="T17" fmla="*/ 0 h 154"/>
                  <a:gd name="T18" fmla="*/ 0 w 144"/>
                  <a:gd name="T19" fmla="*/ 0 h 154"/>
                  <a:gd name="T20" fmla="*/ 0 w 144"/>
                  <a:gd name="T21" fmla="*/ 0 h 154"/>
                  <a:gd name="T22" fmla="*/ 0 w 144"/>
                  <a:gd name="T23" fmla="*/ 0 h 15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44" h="154">
                    <a:moveTo>
                      <a:pt x="0" y="102"/>
                    </a:moveTo>
                    <a:cubicBezTo>
                      <a:pt x="6" y="140"/>
                      <a:pt x="25" y="154"/>
                      <a:pt x="59" y="154"/>
                    </a:cubicBezTo>
                    <a:cubicBezTo>
                      <a:pt x="111" y="152"/>
                      <a:pt x="106" y="130"/>
                      <a:pt x="117" y="120"/>
                    </a:cubicBezTo>
                    <a:cubicBezTo>
                      <a:pt x="113" y="47"/>
                      <a:pt x="84" y="84"/>
                      <a:pt x="62" y="55"/>
                    </a:cubicBezTo>
                    <a:cubicBezTo>
                      <a:pt x="59" y="42"/>
                      <a:pt x="78" y="11"/>
                      <a:pt x="104" y="34"/>
                    </a:cubicBezTo>
                    <a:cubicBezTo>
                      <a:pt x="108" y="41"/>
                      <a:pt x="111" y="51"/>
                      <a:pt x="117" y="53"/>
                    </a:cubicBezTo>
                    <a:cubicBezTo>
                      <a:pt x="123" y="55"/>
                      <a:pt x="144" y="55"/>
                      <a:pt x="141" y="47"/>
                    </a:cubicBezTo>
                    <a:cubicBezTo>
                      <a:pt x="138" y="39"/>
                      <a:pt x="126" y="5"/>
                      <a:pt x="97" y="2"/>
                    </a:cubicBezTo>
                    <a:cubicBezTo>
                      <a:pt x="77" y="0"/>
                      <a:pt x="48" y="0"/>
                      <a:pt x="36" y="33"/>
                    </a:cubicBezTo>
                    <a:cubicBezTo>
                      <a:pt x="15" y="89"/>
                      <a:pt x="83" y="79"/>
                      <a:pt x="90" y="107"/>
                    </a:cubicBezTo>
                    <a:cubicBezTo>
                      <a:pt x="96" y="130"/>
                      <a:pt x="34" y="147"/>
                      <a:pt x="28" y="101"/>
                    </a:cubicBezTo>
                    <a:cubicBezTo>
                      <a:pt x="12" y="104"/>
                      <a:pt x="15" y="98"/>
                      <a:pt x="0" y="102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1415" name="Freeform 151"/>
              <p:cNvSpPr>
                <a:spLocks/>
              </p:cNvSpPr>
              <p:nvPr userDrawn="1"/>
            </p:nvSpPr>
            <p:spPr bwMode="ltGray">
              <a:xfrm>
                <a:off x="235" y="2503"/>
                <a:ext cx="348" cy="127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87" y="582"/>
                  </a:cxn>
                  <a:cxn ang="0">
                    <a:pos x="348" y="1272"/>
                  </a:cxn>
                  <a:cxn ang="0">
                    <a:pos x="54" y="676"/>
                  </a:cxn>
                  <a:cxn ang="0">
                    <a:pos x="0" y="0"/>
                  </a:cxn>
                </a:cxnLst>
                <a:rect l="0" t="0" r="r" b="b"/>
                <a:pathLst>
                  <a:path w="348" h="1272">
                    <a:moveTo>
                      <a:pt x="0" y="0"/>
                    </a:moveTo>
                    <a:lnTo>
                      <a:pt x="287" y="582"/>
                    </a:lnTo>
                    <a:lnTo>
                      <a:pt x="348" y="1272"/>
                    </a:lnTo>
                    <a:lnTo>
                      <a:pt x="54" y="676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96863"/>
                      <a:invGamma/>
                    </a:schemeClr>
                  </a:gs>
                </a:gsLst>
                <a:lin ang="18900000" scaled="1"/>
              </a:gradFill>
              <a:ln w="952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Tahoma" pitchFamily="22" charset="-52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1416" name="Oval 152"/>
              <p:cNvSpPr>
                <a:spLocks noChangeArrowheads="1"/>
              </p:cNvSpPr>
              <p:nvPr userDrawn="1"/>
            </p:nvSpPr>
            <p:spPr bwMode="ltGray">
              <a:xfrm rot="-1684349">
                <a:off x="296" y="3047"/>
                <a:ext cx="221" cy="174"/>
              </a:xfrm>
              <a:prstGeom prst="ellipse">
                <a:avLst/>
              </a:prstGeom>
              <a:gradFill rotWithShape="0">
                <a:gsLst>
                  <a:gs pos="0">
                    <a:schemeClr val="bg2">
                      <a:gamma/>
                      <a:shade val="90980"/>
                      <a:invGamma/>
                    </a:schemeClr>
                  </a:gs>
                  <a:gs pos="50000">
                    <a:schemeClr val="bg2"/>
                  </a:gs>
                  <a:gs pos="100000">
                    <a:schemeClr val="bg2">
                      <a:gamma/>
                      <a:shade val="90980"/>
                      <a:invGamma/>
                    </a:schemeClr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Tahoma" pitchFamily="22" charset="-52"/>
                  <a:ea typeface="ＭＳ Ｐゴシック" charset="0"/>
                  <a:cs typeface="ＭＳ Ｐゴシック" charset="0"/>
                </a:endParaRPr>
              </a:p>
            </p:txBody>
          </p:sp>
        </p:grpSp>
      </p:grpSp>
      <p:sp>
        <p:nvSpPr>
          <p:cNvPr id="11417" name="Rectangle 15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301625" y="228600"/>
            <a:ext cx="85407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1418" name="Rectangle 15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01625" y="6245225"/>
            <a:ext cx="228917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latin typeface="Arial" pitchFamily="22" charset="0"/>
                <a:ea typeface="+mn-ea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1419" name="Rectangle 15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latin typeface="Arial" pitchFamily="22" charset="0"/>
                <a:ea typeface="+mn-ea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1420" name="Rectangle 15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28917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latin typeface="Arial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8CFF70E5-F9FD-0940-9D34-E9EEE7173A0D}" type="slidenum">
              <a:rPr lang="en-US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1421" name="Rectangle 157"/>
          <p:cNvSpPr>
            <a:spLocks noGrp="1" noRot="1" noChangeArrowheads="1"/>
          </p:cNvSpPr>
          <p:nvPr>
            <p:ph type="body" idx="1"/>
          </p:nvPr>
        </p:nvSpPr>
        <p:spPr bwMode="auto">
          <a:xfrm>
            <a:off x="301625" y="1600200"/>
            <a:ext cx="8540750" cy="449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53472337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l"/>
          <a:ea typeface="ＭＳ Ｐゴシック" pitchFamily="24" charset="-128"/>
          <a:cs typeface="Aril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l" charset="0"/>
          <a:ea typeface="ＭＳ Ｐゴシック" pitchFamily="24" charset="-128"/>
          <a:cs typeface="ＭＳ Ｐゴシック" pitchFamily="24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l" charset="0"/>
          <a:ea typeface="ＭＳ Ｐゴシック" pitchFamily="24" charset="-128"/>
          <a:cs typeface="ＭＳ Ｐゴシック" pitchFamily="24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l" charset="0"/>
          <a:ea typeface="ＭＳ Ｐゴシック" pitchFamily="24" charset="-128"/>
          <a:cs typeface="ＭＳ Ｐゴシック" pitchFamily="24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l" charset="0"/>
          <a:ea typeface="ＭＳ Ｐゴシック" pitchFamily="24" charset="-128"/>
          <a:cs typeface="ＭＳ Ｐゴシック" pitchFamily="24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22" charset="-5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22" charset="-5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22" charset="-5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22" charset="-5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Arial" charset="0"/>
        <a:buChar char="►"/>
        <a:defRPr sz="32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24" charset="-128"/>
          <a:cs typeface="ＭＳ Ｐゴシック" pitchFamily="24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Font typeface="Wingdings" charset="0"/>
        <a:buChar char="§"/>
        <a:defRPr sz="28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22" charset="-128"/>
          <a:cs typeface="ＭＳ Ｐゴシック" pitchFamily="2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Arial" charset="0"/>
        <a:buChar char="►"/>
        <a:defRPr sz="24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22" charset="-128"/>
          <a:cs typeface="ＭＳ Ｐゴシック" pitchFamily="2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Font typeface="Wingdings" charset="0"/>
        <a:buChar char="§"/>
        <a:defRPr sz="20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22" charset="-128"/>
          <a:cs typeface="ＭＳ Ｐゴシック" pitchFamily="2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Arial" charset="0"/>
        <a:buChar char="►"/>
        <a:defRPr sz="20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22" charset="-128"/>
          <a:cs typeface="ＭＳ Ｐゴシック" pitchFamily="24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Arial" pitchFamily="22" charset="0"/>
        <a:buChar char="►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22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Arial" pitchFamily="22" charset="0"/>
        <a:buChar char="►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22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Arial" pitchFamily="22" charset="0"/>
        <a:buChar char="►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22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Arial" pitchFamily="22" charset="0"/>
        <a:buChar char="►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2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7728" y="44624"/>
            <a:ext cx="9070776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-111" charset="0"/>
                <a:ea typeface="+mn-ea"/>
                <a:cs typeface="+mn-cs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pitchFamily="-111" charset="0"/>
                <a:ea typeface="+mn-ea"/>
                <a:cs typeface="+mn-cs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 New Roman" charset="0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086487F-A443-774C-B771-167E7F98E6D9}" type="slidenum">
              <a:rPr lang="en-US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7176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  <p:sldLayoutId id="2147483724" r:id="rId13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/>
          <a:ea typeface="ＭＳ Ｐゴシック" pitchFamily="-108" charset="-128"/>
          <a:cs typeface="Arial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pitchFamily="-108" charset="-128"/>
          <a:cs typeface="ＭＳ Ｐゴシック" pitchFamily="-108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pitchFamily="-108" charset="-128"/>
          <a:cs typeface="ＭＳ Ｐゴシック" pitchFamily="-108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pitchFamily="-108" charset="-128"/>
          <a:cs typeface="ＭＳ Ｐゴシック" pitchFamily="-108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pitchFamily="-108" charset="-128"/>
          <a:cs typeface="ＭＳ Ｐゴシック" pitchFamily="-108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bg1"/>
          </a:solidFill>
          <a:latin typeface="Arial"/>
          <a:ea typeface="ＭＳ Ｐゴシック" pitchFamily="-108" charset="-128"/>
          <a:cs typeface="Arial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bg1"/>
          </a:solidFill>
          <a:latin typeface="Arial"/>
          <a:ea typeface="ＭＳ Ｐゴシック" pitchFamily="-112" charset="-128"/>
          <a:cs typeface="Arial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Arial"/>
          <a:ea typeface="ＭＳ Ｐゴシック" charset="0"/>
          <a:cs typeface="Arial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Arial"/>
          <a:ea typeface="Geneva" charset="-128"/>
          <a:cs typeface="Arial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Arial"/>
          <a:ea typeface="ＭＳ Ｐゴシック" charset="-128"/>
          <a:cs typeface="Arial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35200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rgbClr val="FFFFFF"/>
          </a:solidFill>
          <a:latin typeface="Arial"/>
          <a:ea typeface="+mn-ea"/>
          <a:cs typeface="Arial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rgbClr val="FFFFFF"/>
          </a:solidFill>
          <a:latin typeface="Arial"/>
          <a:ea typeface="+mn-ea"/>
          <a:cs typeface="Arial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rgbClr val="FFFFFF"/>
          </a:solidFill>
          <a:latin typeface="Arial"/>
          <a:ea typeface="+mn-ea"/>
          <a:cs typeface="Arial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rgbClr val="FFFFFF"/>
          </a:solidFill>
          <a:latin typeface="Arial"/>
          <a:ea typeface="+mn-ea"/>
          <a:cs typeface="Arial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rgbClr val="FFFFFF"/>
          </a:solidFill>
          <a:latin typeface="Arial"/>
          <a:ea typeface="+mn-ea"/>
          <a:cs typeface="Arial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554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0813" cy="1141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279555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0813" cy="411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  <p:sp>
        <p:nvSpPr>
          <p:cNvPr id="279556" name="Text Box 3"/>
          <p:cNvSpPr txBox="1">
            <a:spLocks noChangeArrowheads="1"/>
          </p:cNvSpPr>
          <p:nvPr/>
        </p:nvSpPr>
        <p:spPr bwMode="auto">
          <a:xfrm>
            <a:off x="685800" y="6248400"/>
            <a:ext cx="19050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defTabSz="449263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defTabSz="449263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defTabSz="449263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defTabSz="449263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defTabSz="449263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buNone/>
              <a:defRPr/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79557" name="Text Box 4"/>
          <p:cNvSpPr txBox="1">
            <a:spLocks noChangeArrowheads="1"/>
          </p:cNvSpPr>
          <p:nvPr/>
        </p:nvSpPr>
        <p:spPr bwMode="auto">
          <a:xfrm>
            <a:off x="3124200" y="6248400"/>
            <a:ext cx="28956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defTabSz="449263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defTabSz="449263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defTabSz="449263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defTabSz="449263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defTabSz="449263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buNone/>
              <a:defRPr/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2293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8400"/>
            <a:ext cx="1903413" cy="4556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 eaLnBrk="1" hangingPunct="1">
              <a:buClr>
                <a:srgbClr val="000000"/>
              </a:buClr>
              <a:buSzPct val="100000"/>
              <a:buFont typeface="Times New Roman" charset="0"/>
              <a:buNone/>
              <a:defRPr sz="1400">
                <a:solidFill>
                  <a:srgbClr val="000000"/>
                </a:solidFill>
                <a:latin typeface="Times New Roman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DD1775B6-7CAB-454B-87B1-820A8F7C168E}" type="slidenum">
              <a:rPr lang="en-GB">
                <a:ea typeface="ＭＳ Ｐゴシック" charset="0"/>
                <a:cs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89093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</p:sldLayoutIdLst>
  <p:txStyles>
    <p:titleStyle>
      <a:lvl1pPr algn="ctr" defTabSz="449263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+mj-lt"/>
          <a:ea typeface="+mj-ea"/>
          <a:cs typeface="ＭＳ Ｐゴシック" charset="-128"/>
        </a:defRPr>
      </a:lvl1pPr>
      <a:lvl2pPr algn="ctr" defTabSz="449263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Times New Roman" pitchFamily="16" charset="0"/>
          <a:ea typeface="ＭＳ Ｐゴシック" charset="-128"/>
          <a:cs typeface="ＭＳ Ｐゴシック" charset="-128"/>
        </a:defRPr>
      </a:lvl2pPr>
      <a:lvl3pPr algn="ctr" defTabSz="449263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Times New Roman" pitchFamily="16" charset="0"/>
          <a:ea typeface="ＭＳ Ｐゴシック" charset="-128"/>
          <a:cs typeface="ＭＳ Ｐゴシック" charset="-128"/>
        </a:defRPr>
      </a:lvl3pPr>
      <a:lvl4pPr algn="ctr" defTabSz="449263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Times New Roman" pitchFamily="16" charset="0"/>
          <a:ea typeface="ＭＳ Ｐゴシック" charset="-128"/>
          <a:cs typeface="ＭＳ Ｐゴシック" charset="-128"/>
        </a:defRPr>
      </a:lvl4pPr>
      <a:lvl5pPr algn="ctr" defTabSz="449263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Times New Roman" pitchFamily="16" charset="0"/>
          <a:ea typeface="ＭＳ Ｐゴシック" charset="-128"/>
          <a:cs typeface="ＭＳ Ｐゴシック" charset="-128"/>
        </a:defRPr>
      </a:lvl5pPr>
      <a:lvl6pPr marL="457200" algn="ctr" defTabSz="449263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Times New Roman" pitchFamily="16" charset="0"/>
          <a:ea typeface="ＭＳ Ｐゴシック" charset="-128"/>
        </a:defRPr>
      </a:lvl6pPr>
      <a:lvl7pPr marL="914400" algn="ctr" defTabSz="449263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Times New Roman" pitchFamily="16" charset="0"/>
          <a:ea typeface="ＭＳ Ｐゴシック" charset="-128"/>
        </a:defRPr>
      </a:lvl7pPr>
      <a:lvl8pPr marL="1371600" algn="ctr" defTabSz="449263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Times New Roman" pitchFamily="16" charset="0"/>
          <a:ea typeface="ＭＳ Ｐゴシック" charset="-128"/>
        </a:defRPr>
      </a:lvl8pPr>
      <a:lvl9pPr marL="1828800" algn="ctr" defTabSz="449263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Times New Roman" pitchFamily="16" charset="0"/>
          <a:ea typeface="ＭＳ Ｐゴシック" charset="-128"/>
        </a:defRPr>
      </a:lvl9pPr>
    </p:titleStyle>
    <p:bodyStyle>
      <a:lvl1pPr marL="341313" indent="-341313" algn="l" defTabSz="449263" rtl="0" eaLnBrk="0" fontAlgn="base" hangingPunct="0">
        <a:lnSpc>
          <a:spcPct val="95000"/>
        </a:lnSpc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charset="0"/>
        <a:buChar char="•"/>
        <a:defRPr sz="3200">
          <a:solidFill>
            <a:srgbClr val="000000"/>
          </a:solidFill>
          <a:latin typeface="+mn-lt"/>
          <a:ea typeface="+mn-ea"/>
          <a:cs typeface="ＭＳ Ｐゴシック" charset="-128"/>
        </a:defRPr>
      </a:lvl1pPr>
      <a:lvl2pPr marL="741363" indent="-284163" algn="l" defTabSz="449263" rtl="0" eaLnBrk="0" fontAlgn="base" hangingPunct="0">
        <a:lnSpc>
          <a:spcPct val="95000"/>
        </a:lnSpc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charset="0"/>
        <a:buChar char="–"/>
        <a:defRPr sz="2800">
          <a:solidFill>
            <a:srgbClr val="000000"/>
          </a:solidFill>
          <a:latin typeface="+mn-lt"/>
          <a:ea typeface="+mn-ea"/>
        </a:defRPr>
      </a:lvl2pPr>
      <a:lvl3pPr marL="1143000" indent="-228600" algn="l" defTabSz="449263" rtl="0" eaLnBrk="0" fontAlgn="base" hangingPunct="0">
        <a:lnSpc>
          <a:spcPct val="95000"/>
        </a:lnSpc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charset="0"/>
        <a:buChar char="•"/>
        <a:defRPr sz="2400">
          <a:solidFill>
            <a:srgbClr val="000000"/>
          </a:solidFill>
          <a:latin typeface="+mn-lt"/>
          <a:ea typeface="+mn-ea"/>
        </a:defRPr>
      </a:lvl3pPr>
      <a:lvl4pPr marL="1600200" indent="-228600" algn="l" defTabSz="449263" rtl="0" eaLnBrk="0" fontAlgn="base" hangingPunct="0">
        <a:lnSpc>
          <a:spcPct val="95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buChar char="–"/>
        <a:defRPr sz="2000">
          <a:solidFill>
            <a:srgbClr val="000000"/>
          </a:solidFill>
          <a:latin typeface="+mn-lt"/>
          <a:ea typeface="+mn-ea"/>
        </a:defRPr>
      </a:lvl4pPr>
      <a:lvl5pPr marL="2057400" indent="-228600" algn="l" defTabSz="449263" rtl="0" eaLnBrk="0" fontAlgn="base" hangingPunct="0">
        <a:lnSpc>
          <a:spcPct val="95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buChar char="»"/>
        <a:defRPr sz="2000">
          <a:solidFill>
            <a:srgbClr val="000000"/>
          </a:solidFill>
          <a:latin typeface="+mn-lt"/>
          <a:ea typeface="+mn-ea"/>
        </a:defRPr>
      </a:lvl5pPr>
      <a:lvl6pPr marL="2514600" indent="-228600" algn="l" defTabSz="449263" rtl="0" eaLnBrk="0" fontAlgn="base" hangingPunct="0">
        <a:lnSpc>
          <a:spcPct val="95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buChar char="»"/>
        <a:defRPr sz="2000">
          <a:solidFill>
            <a:srgbClr val="000000"/>
          </a:solidFill>
          <a:latin typeface="+mn-lt"/>
          <a:ea typeface="+mn-ea"/>
        </a:defRPr>
      </a:lvl6pPr>
      <a:lvl7pPr marL="2971800" indent="-228600" algn="l" defTabSz="449263" rtl="0" eaLnBrk="0" fontAlgn="base" hangingPunct="0">
        <a:lnSpc>
          <a:spcPct val="95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buChar char="»"/>
        <a:defRPr sz="2000">
          <a:solidFill>
            <a:srgbClr val="000000"/>
          </a:solidFill>
          <a:latin typeface="+mn-lt"/>
          <a:ea typeface="+mn-ea"/>
        </a:defRPr>
      </a:lvl7pPr>
      <a:lvl8pPr marL="3429000" indent="-228600" algn="l" defTabSz="449263" rtl="0" eaLnBrk="0" fontAlgn="base" hangingPunct="0">
        <a:lnSpc>
          <a:spcPct val="95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buChar char="»"/>
        <a:defRPr sz="2000">
          <a:solidFill>
            <a:srgbClr val="000000"/>
          </a:solidFill>
          <a:latin typeface="+mn-lt"/>
          <a:ea typeface="+mn-ea"/>
        </a:defRPr>
      </a:lvl8pPr>
      <a:lvl9pPr marL="3886200" indent="-228600" algn="l" defTabSz="449263" rtl="0" eaLnBrk="0" fontAlgn="base" hangingPunct="0">
        <a:lnSpc>
          <a:spcPct val="95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buChar char="»"/>
        <a:defRPr sz="20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4445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9" tIns="45714" rIns="91429" bIns="4571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9" tIns="45714" rIns="91429" bIns="4571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4" rIns="91429" bIns="45714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rgbClr val="FFFFFF"/>
                </a:solidFill>
                <a:latin typeface="Arial Black"/>
                <a:ea typeface="+mn-ea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4" rIns="91429" bIns="45714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FFFFFF"/>
                </a:solidFill>
                <a:latin typeface="Arial Black"/>
                <a:ea typeface="+mn-ea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4" rIns="91429" bIns="45714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FFFFFF"/>
                </a:solidFill>
                <a:latin typeface="Arial Black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E5D7FF73-F49E-2248-AB4A-92609E495C62}" type="slidenum">
              <a:rPr lang="en-US">
                <a:ea typeface="ＭＳ Ｐゴシック" charset="0"/>
                <a:cs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4011939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  <p:sldLayoutId id="2147483765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ＭＳ Ｐゴシック" pitchFamily="-105" charset="-128"/>
          <a:cs typeface="ＭＳ Ｐゴシック" pitchFamily="-105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 Black" pitchFamily="-105" charset="0"/>
          <a:ea typeface="ＭＳ Ｐゴシック" pitchFamily="-105" charset="-128"/>
          <a:cs typeface="ＭＳ Ｐゴシック" pitchFamily="-105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 Black" pitchFamily="-105" charset="0"/>
          <a:ea typeface="ＭＳ Ｐゴシック" pitchFamily="-105" charset="-128"/>
          <a:cs typeface="ＭＳ Ｐゴシック" pitchFamily="-105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 Black" pitchFamily="-105" charset="0"/>
          <a:ea typeface="ＭＳ Ｐゴシック" pitchFamily="-105" charset="-128"/>
          <a:cs typeface="ＭＳ Ｐゴシック" pitchFamily="-105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 Black" pitchFamily="-105" charset="0"/>
          <a:ea typeface="ＭＳ Ｐゴシック" pitchFamily="-105" charset="-128"/>
          <a:cs typeface="ＭＳ Ｐゴシック" pitchFamily="-105" charset="-128"/>
        </a:defRPr>
      </a:lvl5pPr>
      <a:lvl6pPr marL="457146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-105" charset="0"/>
        </a:defRPr>
      </a:lvl6pPr>
      <a:lvl7pPr marL="914293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-105" charset="0"/>
        </a:defRPr>
      </a:lvl7pPr>
      <a:lvl8pPr marL="137144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-105" charset="0"/>
        </a:defRPr>
      </a:lvl8pPr>
      <a:lvl9pPr marL="1828586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-105" charset="0"/>
        </a:defRPr>
      </a:lvl9pPr>
    </p:titleStyle>
    <p:bodyStyle>
      <a:lvl1pPr marL="341313" indent="-341313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-105" charset="-128"/>
          <a:cs typeface="ＭＳ Ｐゴシック" pitchFamily="-105" charset="-128"/>
        </a:defRPr>
      </a:lvl1pPr>
      <a:lvl2pPr marL="741363" indent="-284163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105" charset="-128"/>
        </a:defRPr>
      </a:lvl2pPr>
      <a:lvl3pPr marL="1141413" indent="-227013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05" charset="-128"/>
        </a:defRPr>
      </a:lvl3pPr>
      <a:lvl4pPr marL="1598613" indent="-227013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05" charset="-128"/>
        </a:defRPr>
      </a:lvl4pPr>
      <a:lvl5pPr marL="2055813" indent="-227013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5" charset="-128"/>
        </a:defRPr>
      </a:lvl5pPr>
      <a:lvl6pPr marL="2514306" indent="-22857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5" charset="-128"/>
        </a:defRPr>
      </a:lvl6pPr>
      <a:lvl7pPr marL="2971453" indent="-22857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5" charset="-128"/>
        </a:defRPr>
      </a:lvl7pPr>
      <a:lvl8pPr marL="3428599" indent="-22857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5" charset="-128"/>
        </a:defRPr>
      </a:lvl8pPr>
      <a:lvl9pPr marL="3885746" indent="-22857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5" charset="-128"/>
        </a:defRPr>
      </a:lvl9pPr>
    </p:bodyStyle>
    <p:otherStyle>
      <a:defPPr>
        <a:defRPr lang="en-US"/>
      </a:defPPr>
      <a:lvl1pPr marL="0" algn="l" defTabSz="4571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6" algn="l" defTabSz="4571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93" algn="l" defTabSz="4571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40" algn="l" defTabSz="4571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86" algn="l" defTabSz="4571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33" algn="l" defTabSz="4571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79" algn="l" defTabSz="4571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26" algn="l" defTabSz="4571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72" algn="l" defTabSz="4571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3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4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5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6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4" Type="http://schemas.openxmlformats.org/officeDocument/2006/relationships/image" Target="../media/image29.jpeg"/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2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3.jpeg"/><Relationship Id="rId3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0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31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2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32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33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34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32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3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32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Relationship Id="rId2" Type="http://schemas.openxmlformats.org/officeDocument/2006/relationships/image" Target="../media/image36.jp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Relationship Id="rId2" Type="http://schemas.openxmlformats.org/officeDocument/2006/relationships/image" Target="../media/image37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1" Type="http://schemas.openxmlformats.org/officeDocument/2006/relationships/slideLayout" Target="../slideLayouts/slideLayout51.xml"/><Relationship Id="rId2" Type="http://schemas.openxmlformats.org/officeDocument/2006/relationships/notesSlide" Target="../notesSlides/notesSlide39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1" Type="http://schemas.openxmlformats.org/officeDocument/2006/relationships/slideLayout" Target="../slideLayouts/slideLayout61.xml"/><Relationship Id="rId2" Type="http://schemas.openxmlformats.org/officeDocument/2006/relationships/notesSlide" Target="../notesSlides/notesSlide40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42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43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44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3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3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45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46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32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47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48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Relationship Id="rId2" Type="http://schemas.openxmlformats.org/officeDocument/2006/relationships/image" Target="../media/image49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32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50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51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52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4" Type="http://schemas.openxmlformats.org/officeDocument/2006/relationships/image" Target="../media/image5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5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55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56.jpe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22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57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32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58.jpe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59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4" Type="http://schemas.openxmlformats.org/officeDocument/2006/relationships/image" Target="../media/image61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0"/>
            <a:ext cx="8209896" cy="6858000"/>
          </a:xfrm>
          <a:prstGeom prst="rect">
            <a:avLst/>
          </a:prstGeom>
        </p:spPr>
      </p:pic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-23813" y="3391851"/>
            <a:ext cx="9144000" cy="1150938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defTabSz="914400">
              <a:defRPr/>
            </a:pPr>
            <a:r>
              <a:rPr lang="en-US" sz="4000" b="1" i="1" dirty="0" smtClean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Matthew 6:5-15</a:t>
            </a:r>
            <a:endParaRPr lang="en-US" sz="4000" b="1" i="1" dirty="0">
              <a:solidFill>
                <a:srgbClr val="FFFFFF"/>
              </a:solidFill>
              <a:effectLst>
                <a:glow rad="127000">
                  <a:srgbClr val="000000"/>
                </a:glo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046826"/>
            <a:ext cx="9120187" cy="1446653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/>
        </p:spPr>
        <p:txBody>
          <a:bodyPr/>
          <a:lstStyle/>
          <a:p>
            <a:pPr>
              <a:defRPr/>
            </a:pPr>
            <a:r>
              <a:rPr lang="en-US" sz="6600" b="1" dirty="0" smtClean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Our Greatest Battle</a:t>
            </a:r>
            <a:endParaRPr lang="en-US" sz="6600" b="1" dirty="0">
              <a:effectLst>
                <a:glow rad="127000">
                  <a:schemeClr val="tx1"/>
                </a:glo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-23813" y="6092825"/>
            <a:ext cx="9228216" cy="765175"/>
          </a:xfrm>
          <a:prstGeom prst="rect">
            <a:avLst/>
          </a:prstGeom>
          <a:solidFill>
            <a:srgbClr val="050A00"/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Geneva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Verdana" charset="0"/>
                <a:ea typeface="Geneva" charset="0"/>
                <a:cs typeface="Geneva" charset="0"/>
              </a:defRPr>
            </a:lvl2pPr>
            <a:lvl3pPr>
              <a:defRPr sz="2400">
                <a:solidFill>
                  <a:schemeClr val="tx1"/>
                </a:solidFill>
                <a:latin typeface="Verdana" charset="0"/>
                <a:ea typeface="Geneva" charset="0"/>
                <a:cs typeface="Geneva" charset="0"/>
              </a:defRPr>
            </a:lvl3pPr>
            <a:lvl4pPr>
              <a:defRPr sz="2400">
                <a:solidFill>
                  <a:schemeClr val="tx1"/>
                </a:solidFill>
                <a:latin typeface="Verdana" charset="0"/>
                <a:ea typeface="Geneva" charset="0"/>
                <a:cs typeface="Geneva" charset="0"/>
              </a:defRPr>
            </a:lvl4pPr>
            <a:lvl5pPr>
              <a:defRPr sz="2400">
                <a:solidFill>
                  <a:schemeClr val="tx1"/>
                </a:solidFill>
                <a:latin typeface="Verdana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Geneva" charset="0"/>
                <a:cs typeface="Geneva" charset="0"/>
              </a:defRPr>
            </a:lvl9pPr>
          </a:lstStyle>
          <a:p>
            <a:pPr algn="ctr" defTabSz="914400" eaLnBrk="0" hangingPunct="0">
              <a:defRPr/>
            </a:pPr>
            <a:r>
              <a:rPr lang="en-US" sz="2000" b="1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Dr. Rick Griffith, Crossroads International Church Singapore</a:t>
            </a:r>
          </a:p>
          <a:p>
            <a:pPr algn="ctr" defTabSz="914400" eaLnBrk="0" hangingPunct="0">
              <a:defRPr/>
            </a:pPr>
            <a:r>
              <a:rPr lang="en-US" sz="2000" b="1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BibleStudyDownloads.org</a:t>
            </a:r>
          </a:p>
        </p:txBody>
      </p:sp>
    </p:spTree>
    <p:extLst>
      <p:ext uri="{BB962C8B-B14F-4D97-AF65-F5344CB8AC3E}">
        <p14:creationId xmlns:p14="http://schemas.microsoft.com/office/powerpoint/2010/main" val="180840589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  <p:sp>
        <p:nvSpPr>
          <p:cNvPr id="94210" name="Picture 1"/>
          <p:cNvSpPr>
            <a:spLocks noChangeAspect="1"/>
          </p:cNvSpPr>
          <p:nvPr/>
        </p:nvSpPr>
        <p:spPr bwMode="auto"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49784"/>
            <a:ext cx="9144000" cy="1086599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/>
        </p:spPr>
        <p:txBody>
          <a:bodyPr anchor="t"/>
          <a:lstStyle/>
          <a:p>
            <a:pPr>
              <a:defRPr/>
            </a:pPr>
            <a:r>
              <a:rPr lang="en-US" b="1" dirty="0" smtClean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What is Our Greatest Battle?</a:t>
            </a:r>
            <a:endParaRPr lang="en-US" b="1" dirty="0">
              <a:effectLst>
                <a:glow rad="127000">
                  <a:schemeClr val="tx1"/>
                </a:glo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980456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Picture 1"/>
          <p:cNvSpPr>
            <a:spLocks noChangeAspect="1"/>
          </p:cNvSpPr>
          <p:nvPr/>
        </p:nvSpPr>
        <p:spPr bwMode="auto"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49784"/>
            <a:ext cx="9144000" cy="1086599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/>
        </p:spPr>
        <p:txBody>
          <a:bodyPr anchor="t"/>
          <a:lstStyle/>
          <a:p>
            <a:pPr>
              <a:defRPr/>
            </a:pPr>
            <a:r>
              <a:rPr lang="en-US" b="1" dirty="0" smtClean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What is Our Greatest Battle?</a:t>
            </a:r>
            <a:endParaRPr lang="en-US" b="1" dirty="0">
              <a:effectLst>
                <a:glow rad="127000">
                  <a:schemeClr val="tx1"/>
                </a:glo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62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30898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Picture 1"/>
          <p:cNvSpPr>
            <a:spLocks noChangeAspect="1"/>
          </p:cNvSpPr>
          <p:nvPr/>
        </p:nvSpPr>
        <p:spPr bwMode="auto"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49784"/>
            <a:ext cx="9144000" cy="1086599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/>
        </p:spPr>
        <p:txBody>
          <a:bodyPr anchor="t"/>
          <a:lstStyle/>
          <a:p>
            <a:pPr>
              <a:defRPr/>
            </a:pPr>
            <a:r>
              <a:rPr lang="en-US" b="1" dirty="0" smtClean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What is Our Greatest Battle?</a:t>
            </a:r>
            <a:endParaRPr lang="en-US" b="1" dirty="0">
              <a:effectLst>
                <a:glow rad="127000">
                  <a:schemeClr val="tx1"/>
                </a:glo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735" y="799561"/>
            <a:ext cx="8069096" cy="6051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30898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0" y="0"/>
            <a:ext cx="8902880" cy="6858000"/>
          </a:xfrm>
          <a:prstGeom prst="rect">
            <a:avLst/>
          </a:prstGeom>
        </p:spPr>
      </p:pic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689946" y="232008"/>
            <a:ext cx="5454053" cy="1325607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/>
        </p:spPr>
        <p:txBody>
          <a:bodyPr/>
          <a:lstStyle/>
          <a:p>
            <a:pPr>
              <a:defRPr/>
            </a:pPr>
            <a:r>
              <a:rPr lang="en-US" sz="5400" b="1" dirty="0" smtClean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Prayer: Our Greatest Battle</a:t>
            </a:r>
            <a:endParaRPr lang="en-US" sz="5400" b="1" dirty="0">
              <a:effectLst>
                <a:glow rad="127000">
                  <a:schemeClr val="tx1"/>
                </a:glo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08632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778808"/>
            <a:ext cx="9129605" cy="6079192"/>
          </a:xfrm>
          <a:prstGeom prst="rect">
            <a:avLst/>
          </a:prstGeom>
        </p:spPr>
      </p:pic>
      <p:sp>
        <p:nvSpPr>
          <p:cNvPr id="94210" name="Picture 1"/>
          <p:cNvSpPr>
            <a:spLocks noChangeAspect="1"/>
          </p:cNvSpPr>
          <p:nvPr/>
        </p:nvSpPr>
        <p:spPr bwMode="auto"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49784"/>
            <a:ext cx="9144000" cy="1699201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/>
        </p:spPr>
        <p:txBody>
          <a:bodyPr anchor="t"/>
          <a:lstStyle/>
          <a:p>
            <a:pPr>
              <a:defRPr/>
            </a:pPr>
            <a:r>
              <a:rPr lang="en-US" sz="4800" b="1" dirty="0" smtClean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How are you doing at</a:t>
            </a:r>
            <a:r>
              <a:rPr lang="is-IS" sz="4800" b="1" dirty="0" smtClean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…</a:t>
            </a:r>
            <a:br>
              <a:rPr lang="is-IS" sz="4800" b="1" dirty="0" smtClean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4800" b="1" dirty="0" smtClean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Prayer?</a:t>
            </a:r>
            <a:endParaRPr lang="en-US" sz="4800" b="1" dirty="0">
              <a:effectLst>
                <a:glow rad="127000">
                  <a:schemeClr val="tx1"/>
                </a:glo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474181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5294" y="1365605"/>
            <a:ext cx="9807148" cy="4469774"/>
          </a:xfrm>
          <a:prstGeom prst="rect">
            <a:avLst/>
          </a:prstGeom>
        </p:spPr>
      </p:pic>
      <p:sp>
        <p:nvSpPr>
          <p:cNvPr id="94210" name="Picture 1"/>
          <p:cNvSpPr>
            <a:spLocks noChangeAspect="1"/>
          </p:cNvSpPr>
          <p:nvPr/>
        </p:nvSpPr>
        <p:spPr bwMode="auto"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205417"/>
            <a:ext cx="9144000" cy="1086599"/>
          </a:xfrm>
          <a:noFill/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57200"/>
            <a:r>
              <a:rPr lang="en-US" sz="7200" b="1" i="1" kern="1200" spc="-500" dirty="0">
                <a:effectLst>
                  <a:glow rad="127000">
                    <a:schemeClr val="tx1"/>
                  </a:glow>
                </a:effectLst>
                <a:latin typeface="Arial Black"/>
                <a:ea typeface="ＭＳ Ｐゴシック" charset="0"/>
                <a:cs typeface="Arial Black"/>
              </a:rPr>
              <a:t>PRAYER</a:t>
            </a: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2425434" y="3470919"/>
            <a:ext cx="6718566" cy="1086599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>
              <a:defRPr/>
            </a:pPr>
            <a:r>
              <a:rPr lang="en-US" sz="4800" b="1" spc="-500" dirty="0" smtClean="0">
                <a:effectLst>
                  <a:glow rad="127000">
                    <a:schemeClr val="tx1"/>
                  </a:glow>
                </a:effectLst>
                <a:latin typeface="Arial Black"/>
                <a:ea typeface="ＭＳ Ｐゴシック" charset="0"/>
                <a:cs typeface="Arial Black"/>
              </a:rPr>
              <a:t>JUST DO IT.</a:t>
            </a:r>
            <a:endParaRPr lang="en-US" sz="4800" b="1" spc="-500" dirty="0">
              <a:effectLst>
                <a:glow rad="127000">
                  <a:schemeClr val="tx1"/>
                </a:glow>
              </a:effectLst>
              <a:latin typeface="Arial Black"/>
              <a:ea typeface="ＭＳ Ｐゴシック" charset="0"/>
              <a:cs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310474181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Picture 1"/>
          <p:cNvSpPr>
            <a:spLocks noChangeAspect="1"/>
          </p:cNvSpPr>
          <p:nvPr/>
        </p:nvSpPr>
        <p:spPr bwMode="auto"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49784"/>
            <a:ext cx="9144000" cy="1086599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/>
        </p:spPr>
        <p:txBody>
          <a:bodyPr anchor="t"/>
          <a:lstStyle/>
          <a:p>
            <a:pPr>
              <a:defRPr/>
            </a:pPr>
            <a:r>
              <a:rPr lang="en-US" sz="4800" b="1" dirty="0" smtClean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Prayer</a:t>
            </a:r>
            <a:endParaRPr lang="en-US" sz="4800" b="1" dirty="0">
              <a:effectLst>
                <a:glow rad="127000">
                  <a:schemeClr val="tx1"/>
                </a:glo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09530"/>
            <a:ext cx="9144000" cy="6103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34279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Picture 1"/>
          <p:cNvSpPr>
            <a:spLocks noChangeAspect="1"/>
          </p:cNvSpPr>
          <p:nvPr/>
        </p:nvSpPr>
        <p:spPr bwMode="auto"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49784"/>
            <a:ext cx="9144000" cy="1086599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/>
        </p:spPr>
        <p:txBody>
          <a:bodyPr anchor="t"/>
          <a:lstStyle/>
          <a:p>
            <a:pPr>
              <a:defRPr/>
            </a:pPr>
            <a:r>
              <a:rPr lang="en-US" sz="4800" b="1" dirty="0" smtClean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Prayer</a:t>
            </a:r>
            <a:endParaRPr lang="en-US" sz="4800" b="1" dirty="0">
              <a:effectLst>
                <a:glow rad="127000">
                  <a:schemeClr val="tx1"/>
                </a:glo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28990" y="215639"/>
            <a:ext cx="9659228" cy="6439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87067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Picture 1"/>
          <p:cNvSpPr>
            <a:spLocks noChangeAspect="1"/>
          </p:cNvSpPr>
          <p:nvPr/>
        </p:nvSpPr>
        <p:spPr bwMode="auto"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49784"/>
            <a:ext cx="9144000" cy="1086599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/>
        </p:spPr>
        <p:txBody>
          <a:bodyPr anchor="t"/>
          <a:lstStyle/>
          <a:p>
            <a:pPr>
              <a:defRPr/>
            </a:pPr>
            <a:r>
              <a:rPr lang="en-US" sz="4800" b="1" dirty="0" smtClean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Our Great Battle</a:t>
            </a:r>
            <a:endParaRPr lang="en-US" sz="4800" b="1" dirty="0">
              <a:effectLst>
                <a:glow rad="127000">
                  <a:schemeClr val="tx1"/>
                </a:glo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374923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5" name="Picture 1"/>
          <p:cNvSpPr>
            <a:spLocks noChangeAspect="1"/>
          </p:cNvSpPr>
          <p:nvPr/>
        </p:nvSpPr>
        <p:spPr bwMode="auto"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0839" y="1054386"/>
            <a:ext cx="4840995" cy="5803614"/>
          </a:xfrm>
          <a:prstGeom prst="rect">
            <a:avLst/>
          </a:prstGeom>
        </p:spPr>
      </p:pic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-52554"/>
            <a:ext cx="9143999" cy="1080120"/>
          </a:xfrm>
          <a:effectLst/>
          <a:extLst/>
        </p:spPr>
        <p:txBody>
          <a:bodyPr/>
          <a:lstStyle/>
          <a:p>
            <a:pPr>
              <a:defRPr/>
            </a:pPr>
            <a:r>
              <a:rPr lang="en-US" b="1" dirty="0" smtClean="0">
                <a:solidFill>
                  <a:schemeClr val="tx2"/>
                </a:solidFill>
                <a:effectLst>
                  <a:glow rad="127000">
                    <a:schemeClr val="bg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Not a new problem.</a:t>
            </a:r>
            <a:endParaRPr lang="en-US" b="1" dirty="0">
              <a:solidFill>
                <a:schemeClr val="tx2"/>
              </a:solidFill>
              <a:effectLst>
                <a:glow rad="127000">
                  <a:schemeClr val="bg1"/>
                </a:glo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309546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594"/>
            <a:ext cx="8877300" cy="5918200"/>
          </a:xfrm>
          <a:prstGeom prst="rect">
            <a:avLst/>
          </a:prstGeom>
        </p:spPr>
      </p:pic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918236" y="1"/>
            <a:ext cx="4225764" cy="3648590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/>
        </p:spPr>
        <p:txBody>
          <a:bodyPr anchor="t"/>
          <a:lstStyle/>
          <a:p>
            <a:pPr>
              <a:defRPr/>
            </a:pPr>
            <a:r>
              <a:rPr lang="en-US" sz="5400" b="1" dirty="0" smtClean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The Lord</a:t>
            </a:r>
            <a:r>
              <a:rPr lang="uk-UA" sz="5400" b="1" dirty="0" smtClean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'</a:t>
            </a:r>
            <a:r>
              <a:rPr lang="en-US" sz="5400" b="1" dirty="0" smtClean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s Prayer</a:t>
            </a:r>
            <a:endParaRPr lang="en-US" sz="5400" b="1" dirty="0">
              <a:effectLst>
                <a:glow rad="127000">
                  <a:schemeClr val="tx1"/>
                </a:glo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85495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Picture 1"/>
          <p:cNvSpPr>
            <a:spLocks noChangeAspect="1"/>
          </p:cNvSpPr>
          <p:nvPr/>
        </p:nvSpPr>
        <p:spPr bwMode="auto"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677544" y="29469"/>
            <a:ext cx="4466456" cy="1948712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/>
        </p:spPr>
        <p:txBody>
          <a:bodyPr anchor="t"/>
          <a:lstStyle/>
          <a:p>
            <a:pPr>
              <a:defRPr/>
            </a:pPr>
            <a:r>
              <a:rPr lang="en-US" sz="3600" b="1" dirty="0" smtClean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The Sermon on the Mount</a:t>
            </a:r>
            <a:endParaRPr lang="en-US" sz="3600" b="1" dirty="0">
              <a:effectLst>
                <a:glow rad="127000">
                  <a:schemeClr val="tx1"/>
                </a:glo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9469"/>
            <a:ext cx="4677544" cy="6828531"/>
          </a:xfrm>
          <a:prstGeom prst="rect">
            <a:avLst/>
          </a:prstGeom>
        </p:spPr>
      </p:pic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4677544" y="1978181"/>
            <a:ext cx="4466456" cy="1948712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>
              <a:defRPr/>
            </a:pPr>
            <a:r>
              <a:rPr lang="en-US" sz="3600" b="1" dirty="0" smtClean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Pharisee Teaching (Matthew 5)</a:t>
            </a:r>
            <a:endParaRPr lang="en-US" sz="3600" b="1" dirty="0">
              <a:effectLst>
                <a:glow rad="127000">
                  <a:schemeClr val="tx1"/>
                </a:glo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4677544" y="4179514"/>
            <a:ext cx="4466456" cy="1948712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>
              <a:defRPr/>
            </a:pPr>
            <a:r>
              <a:rPr lang="en-US" sz="3600" b="1" dirty="0" smtClean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Pharisee Practice (Matthew 6)</a:t>
            </a:r>
            <a:endParaRPr lang="en-US" sz="3600" b="1" dirty="0">
              <a:effectLst>
                <a:glow rad="127000">
                  <a:schemeClr val="tx1"/>
                </a:glo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354437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3500" y="1601610"/>
            <a:ext cx="7810500" cy="5168900"/>
          </a:xfrm>
          <a:prstGeom prst="rect">
            <a:avLst/>
          </a:prstGeom>
        </p:spPr>
      </p:pic>
      <p:sp>
        <p:nvSpPr>
          <p:cNvPr id="94210" name="Picture 1"/>
          <p:cNvSpPr>
            <a:spLocks noChangeAspect="1"/>
          </p:cNvSpPr>
          <p:nvPr/>
        </p:nvSpPr>
        <p:spPr bwMode="auto"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29469"/>
            <a:ext cx="4310961" cy="5514323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/>
        </p:spPr>
        <p:txBody>
          <a:bodyPr anchor="t"/>
          <a:lstStyle/>
          <a:p>
            <a:pPr>
              <a:defRPr/>
            </a:pPr>
            <a:r>
              <a:rPr lang="ru-RU" sz="3600" b="1" dirty="0" smtClean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"</a:t>
            </a:r>
            <a:r>
              <a:rPr lang="en-US" sz="3600" b="1" dirty="0" smtClean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Be </a:t>
            </a:r>
            <a:r>
              <a:rPr lang="en-US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careful not to do your </a:t>
            </a:r>
            <a:r>
              <a:rPr lang="uk-UA" sz="3600" b="1" dirty="0" smtClean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'</a:t>
            </a:r>
            <a:r>
              <a:rPr lang="en-US" sz="3600" b="1" dirty="0" smtClean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acts </a:t>
            </a:r>
            <a:r>
              <a:rPr lang="en-US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of </a:t>
            </a:r>
            <a:r>
              <a:rPr lang="en-US" sz="3600" b="1" dirty="0" smtClean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righteousness</a:t>
            </a:r>
            <a:r>
              <a:rPr lang="uk-UA" sz="3600" b="1" dirty="0" smtClean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'</a:t>
            </a:r>
            <a:r>
              <a:rPr lang="en-US" sz="3600" b="1" dirty="0" smtClean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before men, to be seen by them. If you do, you will have no reward from your Father in </a:t>
            </a:r>
            <a:r>
              <a:rPr lang="en-US" sz="3600" b="1" dirty="0" smtClean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heaven</a:t>
            </a:r>
            <a:r>
              <a:rPr lang="ru-RU" sz="3600" b="1" dirty="0" smtClean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"</a:t>
            </a:r>
            <a:r>
              <a:rPr lang="en-US" sz="3600" b="1" dirty="0" smtClean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br>
              <a:rPr lang="en-US" sz="3600" b="1" dirty="0" smtClean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3600" b="1" dirty="0" smtClean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(6:1 </a:t>
            </a:r>
            <a:r>
              <a:rPr lang="en-US" sz="3200" b="1" dirty="0" smtClean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NIV</a:t>
            </a:r>
            <a:r>
              <a:rPr lang="en-US" sz="3600" b="1" dirty="0" smtClean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).</a:t>
            </a:r>
            <a:endParaRPr lang="en-US" sz="3600" b="1" dirty="0">
              <a:effectLst>
                <a:glow rad="127000">
                  <a:schemeClr val="tx1"/>
                </a:glo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966139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94210" name="Picture 1"/>
          <p:cNvSpPr>
            <a:spLocks noChangeAspect="1"/>
          </p:cNvSpPr>
          <p:nvPr/>
        </p:nvSpPr>
        <p:spPr bwMode="auto"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670598" y="29469"/>
            <a:ext cx="6473401" cy="5012492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/>
        </p:spPr>
        <p:txBody>
          <a:bodyPr anchor="t"/>
          <a:lstStyle/>
          <a:p>
            <a:pPr>
              <a:defRPr/>
            </a:pPr>
            <a:r>
              <a:rPr lang="ru-RU" sz="3600" b="1" dirty="0" smtClean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"</a:t>
            </a:r>
            <a:r>
              <a:rPr lang="en-US" sz="3600" b="1" dirty="0" smtClean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When </a:t>
            </a:r>
            <a:r>
              <a:rPr lang="en-US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you give to someone in need, </a:t>
            </a:r>
            <a:r>
              <a:rPr lang="en-US" sz="3600" b="1" dirty="0" smtClean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don</a:t>
            </a:r>
            <a:r>
              <a:rPr lang="uk-UA" sz="3600" b="1" dirty="0" smtClean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'</a:t>
            </a:r>
            <a:r>
              <a:rPr lang="en-US" sz="3600" b="1" dirty="0" smtClean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t </a:t>
            </a:r>
            <a:r>
              <a:rPr lang="en-US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do as the hypocrites do—blowing trumpets in the synagogues and streets to call attention to their acts of charity! I tell you the truth, they have received all the reward they will ever </a:t>
            </a:r>
            <a:r>
              <a:rPr lang="en-US" sz="3600" b="1" dirty="0" smtClean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get</a:t>
            </a:r>
            <a:r>
              <a:rPr lang="ru-RU" sz="3600" b="1" dirty="0" smtClean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"</a:t>
            </a:r>
            <a:r>
              <a:rPr lang="en-US" sz="3600" b="1" dirty="0" smtClean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 (6:2 </a:t>
            </a:r>
            <a:r>
              <a:rPr lang="en-US" sz="3200" b="1" dirty="0" smtClean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NLT</a:t>
            </a:r>
            <a:r>
              <a:rPr lang="en-US" sz="3600" b="1" dirty="0" smtClean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).</a:t>
            </a:r>
            <a:endParaRPr lang="en-US" sz="3600" b="1" dirty="0">
              <a:effectLst>
                <a:glow rad="127000">
                  <a:schemeClr val="tx1"/>
                </a:glo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57430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0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009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9784"/>
            <a:ext cx="9144000" cy="6808216"/>
          </a:xfrm>
          <a:prstGeom prst="rect">
            <a:avLst/>
          </a:prstGeom>
        </p:spPr>
      </p:pic>
      <p:sp>
        <p:nvSpPr>
          <p:cNvPr id="94210" name="Picture 1"/>
          <p:cNvSpPr>
            <a:spLocks noChangeAspect="1"/>
          </p:cNvSpPr>
          <p:nvPr/>
        </p:nvSpPr>
        <p:spPr bwMode="auto"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49784"/>
            <a:ext cx="9144000" cy="1086599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/>
        </p:spPr>
        <p:txBody>
          <a:bodyPr anchor="t"/>
          <a:lstStyle/>
          <a:p>
            <a:pPr>
              <a:defRPr/>
            </a:pPr>
            <a:r>
              <a:rPr lang="en-US" sz="4800" b="1" dirty="0" smtClean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How should we </a:t>
            </a:r>
            <a:r>
              <a:rPr lang="en-US" sz="4800" b="1" dirty="0" smtClean="0">
                <a:solidFill>
                  <a:srgbClr val="FFFF00"/>
                </a:solidFill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pray</a:t>
            </a:r>
            <a:r>
              <a:rPr lang="en-US" sz="4800" b="1" dirty="0" smtClean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?</a:t>
            </a:r>
            <a:endParaRPr lang="en-US" sz="4800" b="1" dirty="0">
              <a:effectLst>
                <a:glow rad="127000">
                  <a:schemeClr val="tx1"/>
                </a:glo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787067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0817" y="-373479"/>
            <a:ext cx="5553183" cy="7231479"/>
          </a:xfrm>
          <a:prstGeom prst="rect">
            <a:avLst/>
          </a:prstGeom>
        </p:spPr>
      </p:pic>
      <p:sp>
        <p:nvSpPr>
          <p:cNvPr id="100355" name="Picture 1"/>
          <p:cNvSpPr>
            <a:spLocks noChangeAspect="1"/>
          </p:cNvSpPr>
          <p:nvPr/>
        </p:nvSpPr>
        <p:spPr bwMode="auto"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" y="368300"/>
            <a:ext cx="4314044" cy="4916422"/>
          </a:xfrm>
          <a:effectLst/>
          <a:extLst/>
        </p:spPr>
        <p:txBody>
          <a:bodyPr/>
          <a:lstStyle/>
          <a:p>
            <a:pPr>
              <a:defRPr/>
            </a:pPr>
            <a:r>
              <a:rPr lang="en-US" b="1" dirty="0">
                <a:solidFill>
                  <a:schemeClr val="tx2"/>
                </a:solidFill>
                <a:effectLst>
                  <a:glow rad="127000">
                    <a:schemeClr val="bg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The way </a:t>
            </a:r>
            <a:r>
              <a:rPr lang="en-US" b="1" i="1" dirty="0">
                <a:solidFill>
                  <a:schemeClr val="tx2"/>
                </a:solidFill>
                <a:effectLst>
                  <a:glow rad="127000">
                    <a:schemeClr val="bg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not</a:t>
            </a:r>
            <a:r>
              <a:rPr lang="en-US" b="1" dirty="0">
                <a:solidFill>
                  <a:schemeClr val="tx2"/>
                </a:solidFill>
                <a:effectLst>
                  <a:glow rad="127000">
                    <a:schemeClr val="bg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 to pray is with self-focus like the Pharisees (6:5-8). </a:t>
            </a:r>
          </a:p>
        </p:txBody>
      </p:sp>
    </p:spTree>
    <p:extLst>
      <p:ext uri="{BB962C8B-B14F-4D97-AF65-F5344CB8AC3E}">
        <p14:creationId xmlns:p14="http://schemas.microsoft.com/office/powerpoint/2010/main" val="307203929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1790" y="1866464"/>
            <a:ext cx="7500555" cy="4991536"/>
          </a:xfrm>
          <a:prstGeom prst="rect">
            <a:avLst/>
          </a:prstGeom>
        </p:spPr>
      </p:pic>
      <p:sp>
        <p:nvSpPr>
          <p:cNvPr id="100355" name="Picture 1"/>
          <p:cNvSpPr>
            <a:spLocks noChangeAspect="1"/>
          </p:cNvSpPr>
          <p:nvPr/>
        </p:nvSpPr>
        <p:spPr bwMode="auto"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5957490" cy="6489700"/>
          </a:xfrm>
          <a:effectLst/>
          <a:extLst/>
        </p:spPr>
        <p:txBody>
          <a:bodyPr anchor="t"/>
          <a:lstStyle/>
          <a:p>
            <a:pPr>
              <a:defRPr/>
            </a:pPr>
            <a:r>
              <a:rPr lang="ru-RU" sz="3600" b="1" dirty="0" smtClean="0">
                <a:solidFill>
                  <a:schemeClr val="tx2"/>
                </a:solidFill>
                <a:effectLst>
                  <a:glow rad="127000">
                    <a:schemeClr val="bg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"</a:t>
            </a:r>
            <a:r>
              <a:rPr lang="en-US" sz="3600" b="1" dirty="0" smtClean="0">
                <a:solidFill>
                  <a:schemeClr val="tx2"/>
                </a:solidFill>
                <a:effectLst>
                  <a:glow rad="127000">
                    <a:schemeClr val="bg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When </a:t>
            </a:r>
            <a:r>
              <a:rPr lang="en-US" sz="3600" b="1" dirty="0">
                <a:solidFill>
                  <a:schemeClr val="tx2"/>
                </a:solidFill>
                <a:effectLst>
                  <a:glow rad="127000">
                    <a:schemeClr val="bg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you pray, </a:t>
            </a:r>
            <a:r>
              <a:rPr lang="en-US" sz="3600" b="1" dirty="0" smtClean="0">
                <a:solidFill>
                  <a:schemeClr val="tx2"/>
                </a:solidFill>
                <a:effectLst>
                  <a:glow rad="127000">
                    <a:schemeClr val="bg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don</a:t>
            </a:r>
            <a:r>
              <a:rPr lang="uk-UA" sz="3600" b="1" dirty="0" smtClean="0">
                <a:solidFill>
                  <a:schemeClr val="tx2"/>
                </a:solidFill>
                <a:effectLst>
                  <a:glow rad="127000">
                    <a:schemeClr val="bg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'</a:t>
            </a:r>
            <a:r>
              <a:rPr lang="en-US" sz="3600" b="1" dirty="0" smtClean="0">
                <a:solidFill>
                  <a:schemeClr val="tx2"/>
                </a:solidFill>
                <a:effectLst>
                  <a:glow rad="127000">
                    <a:schemeClr val="bg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t </a:t>
            </a:r>
            <a:r>
              <a:rPr lang="en-US" sz="3600" b="1" dirty="0">
                <a:solidFill>
                  <a:schemeClr val="tx2"/>
                </a:solidFill>
                <a:effectLst>
                  <a:glow rad="127000">
                    <a:schemeClr val="bg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be like the hypocrites who love to pray publicly on street corners and in the synagogues where everyone can see them. I tell you the truth, that is all the reward they will ever </a:t>
            </a:r>
            <a:r>
              <a:rPr lang="en-US" sz="3600" b="1" dirty="0" smtClean="0">
                <a:solidFill>
                  <a:schemeClr val="tx2"/>
                </a:solidFill>
                <a:effectLst>
                  <a:glow rad="127000">
                    <a:schemeClr val="bg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get</a:t>
            </a:r>
            <a:r>
              <a:rPr lang="ru-RU" sz="3600" b="1" dirty="0" smtClean="0">
                <a:solidFill>
                  <a:schemeClr val="tx2"/>
                </a:solidFill>
                <a:effectLst>
                  <a:glow rad="127000">
                    <a:schemeClr val="bg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"</a:t>
            </a:r>
            <a:r>
              <a:rPr lang="en-US" sz="3600" b="1" dirty="0" smtClean="0">
                <a:solidFill>
                  <a:schemeClr val="tx2"/>
                </a:solidFill>
                <a:effectLst>
                  <a:glow rad="127000">
                    <a:schemeClr val="bg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3600" b="1" dirty="0">
                <a:solidFill>
                  <a:schemeClr val="tx2"/>
                </a:solidFill>
                <a:effectLst>
                  <a:glow rad="127000">
                    <a:schemeClr val="bg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(6:</a:t>
            </a:r>
            <a:r>
              <a:rPr lang="en-US" sz="3600" b="1" dirty="0" smtClean="0">
                <a:solidFill>
                  <a:schemeClr val="tx2"/>
                </a:solidFill>
                <a:effectLst>
                  <a:glow rad="127000">
                    <a:schemeClr val="bg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5 </a:t>
            </a:r>
            <a:r>
              <a:rPr lang="en-US" sz="3600" b="1" dirty="0">
                <a:solidFill>
                  <a:schemeClr val="tx2"/>
                </a:solidFill>
                <a:effectLst>
                  <a:glow rad="127000">
                    <a:schemeClr val="bg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NLT).</a:t>
            </a:r>
          </a:p>
        </p:txBody>
      </p:sp>
    </p:spTree>
    <p:extLst>
      <p:ext uri="{BB962C8B-B14F-4D97-AF65-F5344CB8AC3E}">
        <p14:creationId xmlns:p14="http://schemas.microsoft.com/office/powerpoint/2010/main" val="143253738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9129713" cy="6858000"/>
          </a:xfrm>
          <a:prstGeom prst="rect">
            <a:avLst/>
          </a:prstGeom>
        </p:spPr>
      </p:pic>
      <p:sp>
        <p:nvSpPr>
          <p:cNvPr id="94210" name="Picture 1"/>
          <p:cNvSpPr>
            <a:spLocks noChangeAspect="1"/>
          </p:cNvSpPr>
          <p:nvPr/>
        </p:nvSpPr>
        <p:spPr bwMode="auto"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83045" y="29469"/>
            <a:ext cx="8720693" cy="5964862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/>
        </p:spPr>
        <p:txBody>
          <a:bodyPr anchor="t"/>
          <a:lstStyle/>
          <a:p>
            <a:pPr>
              <a:defRPr/>
            </a:pPr>
            <a:r>
              <a:rPr lang="ru-RU" sz="3600" b="1" dirty="0" smtClean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"</a:t>
            </a:r>
            <a:r>
              <a:rPr lang="en-US" sz="3600" b="1" dirty="0" smtClean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But </a:t>
            </a:r>
            <a:r>
              <a:rPr lang="en-US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when you pray, go away by yourself, shut the door behind you, and pray to your Father in private. Then your Father, who sees everything, will reward </a:t>
            </a:r>
            <a:r>
              <a:rPr lang="en-US" sz="3600" b="1" dirty="0" smtClean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you</a:t>
            </a:r>
            <a:r>
              <a:rPr lang="ru-RU" sz="3600" b="1" dirty="0" smtClean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"</a:t>
            </a:r>
            <a:r>
              <a:rPr lang="en-US" sz="3600" b="1" dirty="0" smtClean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 (6:6 </a:t>
            </a:r>
            <a:r>
              <a:rPr lang="en-US" sz="3200" b="1" dirty="0" smtClean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NLT</a:t>
            </a:r>
            <a:r>
              <a:rPr lang="en-US" sz="3600" b="1" dirty="0" smtClean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).</a:t>
            </a:r>
            <a:endParaRPr lang="en-US" sz="3600" b="1" dirty="0">
              <a:effectLst>
                <a:glow rad="127000">
                  <a:schemeClr val="tx1"/>
                </a:glo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098132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4724400"/>
            <a:ext cx="9144000" cy="2016125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/>
        </p:spPr>
        <p:txBody>
          <a:bodyPr/>
          <a:lstStyle/>
          <a:p>
            <a:pPr>
              <a:defRPr/>
            </a:pPr>
            <a:r>
              <a:rPr lang="en-US" sz="5400" b="1" dirty="0" smtClean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Title</a:t>
            </a:r>
            <a:endParaRPr lang="en-US" sz="5400" b="1" dirty="0">
              <a:effectLst>
                <a:glow rad="127000">
                  <a:schemeClr val="tx1"/>
                </a:glo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9700"/>
            <a:ext cx="9144000" cy="6556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849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21730" y="0"/>
            <a:ext cx="5322269" cy="6858000"/>
          </a:xfrm>
          <a:prstGeom prst="rect">
            <a:avLst/>
          </a:prstGeom>
        </p:spPr>
      </p:pic>
      <p:sp>
        <p:nvSpPr>
          <p:cNvPr id="94210" name="Picture 1"/>
          <p:cNvSpPr>
            <a:spLocks noChangeAspect="1"/>
          </p:cNvSpPr>
          <p:nvPr/>
        </p:nvSpPr>
        <p:spPr bwMode="auto"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29468"/>
            <a:ext cx="4538151" cy="6828531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/>
        </p:spPr>
        <p:txBody>
          <a:bodyPr anchor="t"/>
          <a:lstStyle/>
          <a:p>
            <a:pPr>
              <a:defRPr/>
            </a:pPr>
            <a:r>
              <a:rPr lang="ru-RU" sz="3600" b="1" dirty="0" smtClean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"</a:t>
            </a:r>
            <a:r>
              <a:rPr lang="en-US" sz="3600" b="1" dirty="0" smtClean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When </a:t>
            </a:r>
            <a:r>
              <a:rPr lang="en-US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you pray, </a:t>
            </a:r>
            <a:r>
              <a:rPr lang="en-US" sz="3600" b="1" dirty="0" smtClean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don</a:t>
            </a:r>
            <a:r>
              <a:rPr lang="uk-UA" sz="3600" b="1" dirty="0" smtClean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'</a:t>
            </a:r>
            <a:r>
              <a:rPr lang="en-US" sz="3600" b="1" dirty="0" smtClean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t </a:t>
            </a:r>
            <a:r>
              <a:rPr lang="en-US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babble on and on as people of other religions do. They think their prayers are answered merely by repeating their words again and </a:t>
            </a:r>
            <a:r>
              <a:rPr lang="en-US" sz="3600" b="1" dirty="0" smtClean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again</a:t>
            </a:r>
            <a:r>
              <a:rPr lang="ru-RU" sz="3600" b="1" dirty="0" smtClean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"</a:t>
            </a:r>
            <a:r>
              <a:rPr lang="en-US" sz="3600" b="1" dirty="0" smtClean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 (6:7 </a:t>
            </a:r>
            <a:r>
              <a:rPr lang="en-US" sz="3200" b="1" dirty="0" smtClean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NLT</a:t>
            </a:r>
            <a:r>
              <a:rPr lang="en-US" sz="3600" b="1" dirty="0" smtClean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).</a:t>
            </a:r>
            <a:endParaRPr lang="en-US" sz="3600" b="1" dirty="0">
              <a:effectLst>
                <a:glow rad="127000">
                  <a:schemeClr val="tx1"/>
                </a:glo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809517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9665" name="Picture 4" descr="Parthenon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492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733800" y="228600"/>
            <a:ext cx="5257800" cy="1447800"/>
          </a:xfrm>
        </p:spPr>
        <p:txBody>
          <a:bodyPr/>
          <a:lstStyle/>
          <a:p>
            <a:pPr eaLnBrk="1" hangingPunct="1">
              <a:defRPr/>
            </a:pPr>
            <a:r>
              <a:rPr lang="ru-RU" altLang="ja-JP" sz="2800" dirty="0" smtClean="0">
                <a:latin typeface="Aril" charset="0"/>
                <a:ea typeface="ＭＳ Ｐゴシック" charset="0"/>
              </a:rPr>
              <a:t>"</a:t>
            </a:r>
            <a:r>
              <a:rPr lang="en-US" sz="2800" dirty="0" smtClean="0">
                <a:latin typeface="Aril" charset="0"/>
                <a:ea typeface="ＭＳ Ｐゴシック" charset="0"/>
              </a:rPr>
              <a:t>I </a:t>
            </a:r>
            <a:r>
              <a:rPr lang="en-US" sz="2800" dirty="0">
                <a:latin typeface="Aril" charset="0"/>
                <a:ea typeface="ＭＳ Ｐゴシック" charset="0"/>
              </a:rPr>
              <a:t>saw altars to many gods —even to the unknown </a:t>
            </a:r>
            <a:r>
              <a:rPr lang="en-US" sz="2800" dirty="0" smtClean="0">
                <a:latin typeface="Aril" charset="0"/>
                <a:ea typeface="ＭＳ Ｐゴシック" charset="0"/>
              </a:rPr>
              <a:t>god</a:t>
            </a:r>
            <a:r>
              <a:rPr lang="ru-RU" altLang="ja-JP" sz="2800" dirty="0" smtClean="0">
                <a:latin typeface="Aril" charset="0"/>
                <a:ea typeface="ＭＳ Ｐゴシック" charset="0"/>
              </a:rPr>
              <a:t>"</a:t>
            </a:r>
            <a:r>
              <a:rPr lang="en-US" sz="2800" dirty="0" smtClean="0">
                <a:latin typeface="Aril" charset="0"/>
                <a:ea typeface="ＭＳ Ｐゴシック" charset="0"/>
              </a:rPr>
              <a:t> </a:t>
            </a:r>
            <a:r>
              <a:rPr lang="en-US" sz="2800" dirty="0">
                <a:latin typeface="Aril" charset="0"/>
                <a:ea typeface="ＭＳ Ｐゴシック" charset="0"/>
              </a:rPr>
              <a:t/>
            </a:r>
            <a:br>
              <a:rPr lang="en-US" sz="2800" dirty="0">
                <a:latin typeface="Aril" charset="0"/>
                <a:ea typeface="ＭＳ Ｐゴシック" charset="0"/>
              </a:rPr>
            </a:br>
            <a:r>
              <a:rPr lang="en-US" sz="2800" dirty="0">
                <a:latin typeface="Aril" charset="0"/>
                <a:ea typeface="ＭＳ Ｐゴシック" charset="0"/>
              </a:rPr>
              <a:t>(Paul in Acts 17)</a:t>
            </a:r>
          </a:p>
        </p:txBody>
      </p:sp>
      <p:sp>
        <p:nvSpPr>
          <p:cNvPr id="58371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0" y="5300663"/>
            <a:ext cx="3492500" cy="1557337"/>
          </a:xfrm>
          <a:solidFill>
            <a:srgbClr val="000000"/>
          </a:solidFill>
        </p:spPr>
        <p:txBody>
          <a:bodyPr/>
          <a:lstStyle/>
          <a:p>
            <a:pPr marL="230188" indent="0" algn="ctr" eaLnBrk="1" hangingPunct="1">
              <a:lnSpc>
                <a:spcPct val="90000"/>
              </a:lnSpc>
              <a:buFont typeface="Arial" charset="0"/>
              <a:buNone/>
              <a:defRPr/>
            </a:pPr>
            <a:r>
              <a:rPr lang="en-US" sz="2800" dirty="0">
                <a:effectLst>
                  <a:outerShdw blurRad="38100" dist="38100" dir="2700000" algn="tl">
                    <a:srgbClr val="00007A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The Parthenon above the other altars in Athens</a:t>
            </a:r>
          </a:p>
        </p:txBody>
      </p:sp>
      <p:pic>
        <p:nvPicPr>
          <p:cNvPr id="58373" name="Picture 5" descr="Bird Flu Prayers"/>
          <p:cNvPicPr>
            <a:picLocks noChangeAspect="1" noChangeArrowheads="1"/>
          </p:cNvPicPr>
          <p:nvPr/>
        </p:nvPicPr>
        <p:blipFill>
          <a:blip r:embed="rId4">
            <a:lum bright="2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05200" y="1784350"/>
            <a:ext cx="5638800" cy="507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3529013" y="1773238"/>
            <a:ext cx="5651500" cy="5842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>
                <a:solidFill>
                  <a:srgbClr val="2F2F0E"/>
                </a:solidFill>
                <a:latin typeface="Times New Roman" charset="0"/>
                <a:cs typeface="Times New Roman" charset="0"/>
              </a:rPr>
              <a:t>Prayers for slaughtered chickens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3489325" y="5229225"/>
            <a:ext cx="5651500" cy="16002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rgbClr val="2F2F0E"/>
                </a:solidFill>
                <a:latin typeface="Arial" charset="0"/>
                <a:cs typeface="Arial" charset="0"/>
              </a:rPr>
              <a:t>"</a:t>
            </a:r>
            <a:r>
              <a:rPr lang="en-US" sz="1400" b="1" dirty="0" smtClean="0">
                <a:solidFill>
                  <a:srgbClr val="2F2F0E"/>
                </a:solidFill>
                <a:latin typeface="Arial" charset="0"/>
                <a:cs typeface="Arial" charset="0"/>
              </a:rPr>
              <a:t>More </a:t>
            </a:r>
            <a:r>
              <a:rPr lang="en-US" sz="1400" b="1" dirty="0">
                <a:solidFill>
                  <a:srgbClr val="2F2F0E"/>
                </a:solidFill>
                <a:latin typeface="Arial" charset="0"/>
                <a:cs typeface="Arial" charset="0"/>
              </a:rPr>
              <a:t>than 70 Buddhist monks joined Abbot Wing Sink in a seven-day chanting marathon in Hong Kong yesterday to appease the souls of more than a million chickens, slaughtered since Monday to rid the territory of the deadly </a:t>
            </a:r>
            <a:r>
              <a:rPr lang="uk-UA" sz="1400" b="1" dirty="0" smtClean="0">
                <a:solidFill>
                  <a:srgbClr val="2F2F0E"/>
                </a:solidFill>
                <a:latin typeface="Arial" charset="0"/>
                <a:cs typeface="Arial" charset="0"/>
              </a:rPr>
              <a:t>'</a:t>
            </a:r>
            <a:r>
              <a:rPr lang="en-US" sz="1400" b="1" dirty="0" smtClean="0">
                <a:solidFill>
                  <a:srgbClr val="2F2F0E"/>
                </a:solidFill>
                <a:latin typeface="Arial" charset="0"/>
                <a:cs typeface="Arial" charset="0"/>
              </a:rPr>
              <a:t>bird flu</a:t>
            </a:r>
            <a:r>
              <a:rPr lang="uk-UA" sz="1400" b="1" dirty="0" smtClean="0">
                <a:solidFill>
                  <a:srgbClr val="2F2F0E"/>
                </a:solidFill>
                <a:latin typeface="Arial" charset="0"/>
                <a:cs typeface="Arial" charset="0"/>
              </a:rPr>
              <a:t>'</a:t>
            </a:r>
            <a:r>
              <a:rPr lang="en-US" sz="1400" b="1" dirty="0" smtClean="0">
                <a:solidFill>
                  <a:srgbClr val="2F2F0E"/>
                </a:solidFill>
                <a:latin typeface="Arial" charset="0"/>
                <a:cs typeface="Arial" charset="0"/>
              </a:rPr>
              <a:t> </a:t>
            </a:r>
            <a:r>
              <a:rPr lang="en-US" sz="1400" b="1" dirty="0">
                <a:solidFill>
                  <a:srgbClr val="2F2F0E"/>
                </a:solidFill>
                <a:latin typeface="Arial" charset="0"/>
                <a:cs typeface="Arial" charset="0"/>
              </a:rPr>
              <a:t>virus.  The Abbot entreated more than one million Buddhists in Hong Kong to join in the prayers</a:t>
            </a:r>
            <a:r>
              <a:rPr lang="en-US" sz="1400" b="1" dirty="0" smtClean="0">
                <a:solidFill>
                  <a:srgbClr val="2F2F0E"/>
                </a:solidFill>
                <a:latin typeface="Arial" charset="0"/>
                <a:cs typeface="Arial" charset="0"/>
              </a:rPr>
              <a:t>.</a:t>
            </a:r>
            <a:r>
              <a:rPr lang="ru-RU" sz="1400" b="1" dirty="0" smtClean="0">
                <a:solidFill>
                  <a:srgbClr val="2F2F0E"/>
                </a:solidFill>
                <a:latin typeface="Arial" charset="0"/>
                <a:cs typeface="Arial" charset="0"/>
              </a:rPr>
              <a:t>"</a:t>
            </a:r>
            <a:r>
              <a:rPr lang="en-US" sz="1400" b="1" dirty="0" smtClean="0">
                <a:solidFill>
                  <a:srgbClr val="2F2F0E"/>
                </a:solidFill>
                <a:latin typeface="Arial" charset="0"/>
                <a:cs typeface="Arial" charset="0"/>
              </a:rPr>
              <a:t> </a:t>
            </a:r>
            <a:r>
              <a:rPr lang="en-US" sz="1400" b="1" dirty="0">
                <a:solidFill>
                  <a:srgbClr val="2F2F0E"/>
                </a:solidFill>
                <a:latin typeface="Arial" charset="0"/>
                <a:cs typeface="Arial" charset="0"/>
              </a:rPr>
              <a:t>—Reuters picture, </a:t>
            </a:r>
            <a:r>
              <a:rPr lang="en-US" sz="1400" b="1" i="1" dirty="0">
                <a:solidFill>
                  <a:srgbClr val="2F2F0E"/>
                </a:solidFill>
                <a:latin typeface="Arial" charset="0"/>
                <a:cs typeface="Arial" charset="0"/>
              </a:rPr>
              <a:t>The Straits Time</a:t>
            </a:r>
            <a:r>
              <a:rPr lang="en-US" sz="1400" b="1" dirty="0">
                <a:solidFill>
                  <a:srgbClr val="2F2F0E"/>
                </a:solidFill>
                <a:latin typeface="Arial" charset="0"/>
                <a:cs typeface="Arial" charset="0"/>
              </a:rPr>
              <a:t>s, Thursday, January 1, 1998</a:t>
            </a:r>
          </a:p>
        </p:txBody>
      </p:sp>
    </p:spTree>
    <p:extLst>
      <p:ext uri="{BB962C8B-B14F-4D97-AF65-F5344CB8AC3E}">
        <p14:creationId xmlns:p14="http://schemas.microsoft.com/office/powerpoint/2010/main" val="14673678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83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83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83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837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83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837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83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837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83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837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837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 descr="TheStruggle-Theme-Blank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63" y="5120983"/>
            <a:ext cx="913923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3" name="Picture 1" descr="TheStruggle-Them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63" y="0"/>
            <a:ext cx="913923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9788" y="-1189510"/>
            <a:ext cx="7772400" cy="1470025"/>
          </a:xfrm>
        </p:spPr>
        <p:txBody>
          <a:bodyPr/>
          <a:lstStyle/>
          <a:p>
            <a:r>
              <a:rPr lang="en-US" dirty="0" smtClean="0"/>
              <a:t>The Struggle is Real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48273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Picture 1"/>
          <p:cNvSpPr>
            <a:spLocks noChangeAspect="1"/>
          </p:cNvSpPr>
          <p:nvPr/>
        </p:nvSpPr>
        <p:spPr bwMode="auto"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29469"/>
            <a:ext cx="9144000" cy="829727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/>
        </p:spPr>
        <p:txBody>
          <a:bodyPr anchor="t"/>
          <a:lstStyle/>
          <a:p>
            <a:pPr>
              <a:defRPr/>
            </a:pPr>
            <a:r>
              <a:rPr lang="en-US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Why are repetitive prayers so bad (6:7)? </a:t>
            </a: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0" y="1056533"/>
            <a:ext cx="9144000" cy="5037462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>
              <a:defRPr/>
            </a:pPr>
            <a:r>
              <a:rPr lang="ru-RU" sz="3200" dirty="0" smtClean="0"/>
              <a:t>"</a:t>
            </a:r>
            <a:r>
              <a:rPr lang="en-US" sz="3200" dirty="0" smtClean="0"/>
              <a:t>We </a:t>
            </a:r>
            <a:r>
              <a:rPr lang="en-US" sz="3200" dirty="0"/>
              <a:t>must pray sincerely (vv. 7–8). The fact that a request is repeated does not make it a </a:t>
            </a:r>
            <a:r>
              <a:rPr lang="uk-UA" sz="3200" dirty="0" smtClean="0"/>
              <a:t>'</a:t>
            </a:r>
            <a:r>
              <a:rPr lang="en-US" sz="3200" dirty="0" smtClean="0"/>
              <a:t>vain </a:t>
            </a:r>
            <a:r>
              <a:rPr lang="en-US" sz="3200" dirty="0"/>
              <a:t>repetition</a:t>
            </a:r>
            <a:r>
              <a:rPr lang="en-US" sz="3200" dirty="0" smtClean="0"/>
              <a:t>,</a:t>
            </a:r>
            <a:r>
              <a:rPr lang="uk-UA" sz="3200" dirty="0" smtClean="0"/>
              <a:t>'</a:t>
            </a:r>
            <a:r>
              <a:rPr lang="en-US" sz="3200" dirty="0" smtClean="0"/>
              <a:t> </a:t>
            </a:r>
            <a:r>
              <a:rPr lang="en-US" sz="3200" dirty="0"/>
              <a:t>for both Jesus and Paul repeated their petitions (Matt. 26:36–46; 2 Cor. 12:7–8). A request becomes a </a:t>
            </a:r>
            <a:r>
              <a:rPr lang="uk-UA" sz="3200" dirty="0" smtClean="0"/>
              <a:t>'</a:t>
            </a:r>
            <a:r>
              <a:rPr lang="en-US" sz="3200" dirty="0" smtClean="0"/>
              <a:t>vain repetition</a:t>
            </a:r>
            <a:r>
              <a:rPr lang="uk-UA" sz="3200" dirty="0" smtClean="0"/>
              <a:t>'</a:t>
            </a:r>
            <a:r>
              <a:rPr lang="en-US" sz="3200" dirty="0" smtClean="0"/>
              <a:t> </a:t>
            </a:r>
            <a:r>
              <a:rPr lang="en-US" sz="3200" dirty="0"/>
              <a:t>if it is only a babbling of words without a sincere heart desire to seek and do </a:t>
            </a:r>
            <a:r>
              <a:rPr lang="en-US" sz="3200" dirty="0" smtClean="0"/>
              <a:t>God</a:t>
            </a:r>
            <a:r>
              <a:rPr lang="uk-UA" sz="3200" dirty="0" smtClean="0"/>
              <a:t>'</a:t>
            </a:r>
            <a:r>
              <a:rPr lang="en-US" sz="3200" dirty="0" smtClean="0"/>
              <a:t>s </a:t>
            </a:r>
            <a:r>
              <a:rPr lang="en-US" sz="3200" dirty="0"/>
              <a:t>will. The mere reciting of memorized prayers can be vain repetition. The Gentiles had such prayers in their pagan ceremonies (see 1 Kings 18:26</a:t>
            </a:r>
            <a:r>
              <a:rPr lang="en-US" sz="3200" dirty="0" smtClean="0"/>
              <a:t>)</a:t>
            </a:r>
            <a:r>
              <a:rPr lang="ru-RU" sz="3200" dirty="0" smtClean="0"/>
              <a:t>"</a:t>
            </a:r>
            <a:r>
              <a:rPr lang="en-US" sz="3200" dirty="0" smtClean="0"/>
              <a:t> </a:t>
            </a:r>
            <a:br>
              <a:rPr lang="en-US" sz="3200" dirty="0" smtClean="0"/>
            </a:br>
            <a:r>
              <a:rPr lang="en-US" sz="3200" dirty="0" smtClean="0"/>
              <a:t>(Wiersbe, </a:t>
            </a:r>
            <a:r>
              <a:rPr lang="en-US" sz="3200" i="1" dirty="0" smtClean="0"/>
              <a:t>Matthew</a:t>
            </a:r>
            <a:r>
              <a:rPr lang="en-US" sz="3200" dirty="0" smtClean="0"/>
              <a:t>, 57).</a:t>
            </a:r>
            <a:r>
              <a:rPr lang="en-SG" sz="3200" dirty="0" smtClean="0"/>
              <a:t> </a:t>
            </a:r>
            <a:endParaRPr lang="en-US" sz="3200" b="1" dirty="0">
              <a:effectLst>
                <a:glow rad="127000">
                  <a:schemeClr val="tx1"/>
                </a:glo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111022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Picture 1"/>
          <p:cNvSpPr>
            <a:spLocks noChangeAspect="1"/>
          </p:cNvSpPr>
          <p:nvPr/>
        </p:nvSpPr>
        <p:spPr bwMode="auto"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29469"/>
            <a:ext cx="9144000" cy="829727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/>
        </p:spPr>
        <p:txBody>
          <a:bodyPr anchor="t"/>
          <a:lstStyle/>
          <a:p>
            <a:pPr>
              <a:defRPr/>
            </a:pPr>
            <a:r>
              <a:rPr lang="en-US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Why are repetitive prayers so bad (6:7)? </a:t>
            </a: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373510" y="1056533"/>
            <a:ext cx="8478685" cy="5037462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>
              <a:defRPr/>
            </a:pPr>
            <a:r>
              <a:rPr lang="ru-RU" sz="3200" dirty="0" smtClean="0"/>
              <a:t>"</a:t>
            </a:r>
            <a:r>
              <a:rPr lang="en-US" sz="3200" dirty="0" smtClean="0"/>
              <a:t>My </a:t>
            </a:r>
            <a:r>
              <a:rPr lang="en-US" sz="3200" dirty="0"/>
              <a:t>friend Dr. Robert A. Cook has often said, </a:t>
            </a:r>
            <a:r>
              <a:rPr lang="uk-UA" sz="3200" dirty="0" smtClean="0">
                <a:solidFill>
                  <a:srgbClr val="FFFF00"/>
                </a:solidFill>
              </a:rPr>
              <a:t>'</a:t>
            </a:r>
            <a:r>
              <a:rPr lang="en-US" sz="3200" dirty="0" smtClean="0">
                <a:solidFill>
                  <a:srgbClr val="FFFF00"/>
                </a:solidFill>
              </a:rPr>
              <a:t>All </a:t>
            </a:r>
            <a:r>
              <a:rPr lang="en-US" sz="3200" dirty="0">
                <a:solidFill>
                  <a:srgbClr val="FFFF00"/>
                </a:solidFill>
              </a:rPr>
              <a:t>of us have one routine prayer in our system; and once we get rid of it, then we can really start to pray</a:t>
            </a:r>
            <a:r>
              <a:rPr lang="en-US" sz="3200" dirty="0" smtClean="0">
                <a:solidFill>
                  <a:srgbClr val="FFFF00"/>
                </a:solidFill>
              </a:rPr>
              <a:t>!</a:t>
            </a:r>
            <a:r>
              <a:rPr lang="uk-UA" sz="3200" dirty="0" smtClean="0">
                <a:solidFill>
                  <a:srgbClr val="FFFF00"/>
                </a:solidFill>
              </a:rPr>
              <a:t>'</a:t>
            </a:r>
            <a:r>
              <a:rPr lang="en-US" sz="3200" dirty="0" smtClean="0"/>
              <a:t> </a:t>
            </a:r>
            <a:r>
              <a:rPr lang="en-US" sz="3200" dirty="0"/>
              <a:t>I have noticed this, not only in my own praying, but often when I have conducted prayer meetings. With some people, praying is like putting the needle on a phonograph record and then forgetting about it. But God does not answer insincere </a:t>
            </a:r>
            <a:r>
              <a:rPr lang="en-US" sz="3200" dirty="0" smtClean="0"/>
              <a:t>prayers</a:t>
            </a:r>
            <a:r>
              <a:rPr lang="ru-RU" sz="3200" dirty="0" smtClean="0"/>
              <a:t>"</a:t>
            </a:r>
            <a:r>
              <a:rPr lang="en-US" sz="3200" dirty="0" smtClean="0"/>
              <a:t> </a:t>
            </a:r>
            <a:br>
              <a:rPr lang="en-US" sz="3200" dirty="0" smtClean="0"/>
            </a:br>
            <a:r>
              <a:rPr lang="en-US" sz="3200" dirty="0" smtClean="0"/>
              <a:t>(Wiersbe, </a:t>
            </a:r>
            <a:r>
              <a:rPr lang="en-US" sz="3200" i="1" dirty="0" smtClean="0"/>
              <a:t>Matthew</a:t>
            </a:r>
            <a:r>
              <a:rPr lang="en-US" sz="3200" dirty="0" smtClean="0"/>
              <a:t>, 57).</a:t>
            </a:r>
            <a:r>
              <a:rPr lang="en-SG" sz="3200" dirty="0" smtClean="0"/>
              <a:t> </a:t>
            </a:r>
            <a:endParaRPr lang="en-US" sz="3200" b="1" dirty="0">
              <a:effectLst>
                <a:glow rad="127000">
                  <a:schemeClr val="tx1"/>
                </a:glo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511386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329702"/>
          </a:xfrm>
          <a:prstGeom prst="rect">
            <a:avLst/>
          </a:prstGeom>
        </p:spPr>
      </p:pic>
      <p:sp>
        <p:nvSpPr>
          <p:cNvPr id="94210" name="Picture 1"/>
          <p:cNvSpPr>
            <a:spLocks noChangeAspect="1"/>
          </p:cNvSpPr>
          <p:nvPr/>
        </p:nvSpPr>
        <p:spPr bwMode="auto"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4112932"/>
            <a:ext cx="9144000" cy="2745067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/>
        </p:spPr>
        <p:txBody>
          <a:bodyPr anchor="t"/>
          <a:lstStyle/>
          <a:p>
            <a:pPr>
              <a:defRPr/>
            </a:pPr>
            <a:r>
              <a:rPr lang="ru-RU" sz="3600" b="1" dirty="0" smtClean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"</a:t>
            </a:r>
            <a:r>
              <a:rPr lang="en-US" sz="3600" b="1" dirty="0" smtClean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Don</a:t>
            </a:r>
            <a:r>
              <a:rPr lang="uk-UA" sz="3600" b="1" dirty="0" smtClean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'</a:t>
            </a:r>
            <a:r>
              <a:rPr lang="en-US" sz="3600" b="1" dirty="0" smtClean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t be </a:t>
            </a:r>
            <a:r>
              <a:rPr lang="en-US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like them, for your Father knows exactly what you need even before you ask him</a:t>
            </a:r>
            <a:r>
              <a:rPr lang="en-US" sz="3600" b="1" dirty="0" smtClean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!</a:t>
            </a:r>
            <a:r>
              <a:rPr lang="ru-RU" sz="3600" b="1" dirty="0" smtClean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"</a:t>
            </a:r>
            <a:r>
              <a:rPr lang="en-US" sz="3600" b="1" dirty="0" smtClean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 (6:8 </a:t>
            </a:r>
            <a:r>
              <a:rPr lang="en-US" sz="3200" b="1" dirty="0" smtClean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NLT</a:t>
            </a:r>
            <a:r>
              <a:rPr lang="en-US" sz="3600" b="1" dirty="0" smtClean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).</a:t>
            </a:r>
            <a:endParaRPr lang="en-US" sz="3600" b="1" dirty="0">
              <a:effectLst>
                <a:glow rad="127000">
                  <a:schemeClr val="tx1"/>
                </a:glo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895407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0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009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0355" name="Picture 1"/>
          <p:cNvSpPr>
            <a:spLocks noChangeAspect="1"/>
          </p:cNvSpPr>
          <p:nvPr/>
        </p:nvSpPr>
        <p:spPr bwMode="auto"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" y="368300"/>
            <a:ext cx="5490602" cy="2152680"/>
          </a:xfrm>
          <a:effectLst/>
          <a:extLst/>
        </p:spPr>
        <p:txBody>
          <a:bodyPr/>
          <a:lstStyle/>
          <a:p>
            <a:pPr>
              <a:defRPr/>
            </a:pPr>
            <a:r>
              <a:rPr lang="en-US" b="1" dirty="0" smtClean="0">
                <a:solidFill>
                  <a:schemeClr val="tx2"/>
                </a:solidFill>
                <a:effectLst>
                  <a:glow rad="127000">
                    <a:schemeClr val="bg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Pray it exactly?</a:t>
            </a:r>
            <a:endParaRPr lang="en-US" b="1" dirty="0">
              <a:solidFill>
                <a:schemeClr val="tx2"/>
              </a:solidFill>
              <a:effectLst>
                <a:glow rad="127000">
                  <a:schemeClr val="bg1"/>
                </a:glo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825281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239606" y="940120"/>
            <a:ext cx="8904393" cy="908748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algn="l">
              <a:defRPr/>
            </a:pPr>
            <a:r>
              <a:rPr lang="en-US" sz="4000" b="1" dirty="0" smtClean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R</a:t>
            </a:r>
            <a:endParaRPr lang="en-US" sz="4000" b="1" dirty="0">
              <a:effectLst>
                <a:glow rad="127000">
                  <a:schemeClr val="tx1"/>
                </a:glo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4210" name="Picture 1"/>
          <p:cNvSpPr>
            <a:spLocks noChangeAspect="1"/>
          </p:cNvSpPr>
          <p:nvPr/>
        </p:nvSpPr>
        <p:spPr bwMode="auto"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8400" y="4038600"/>
            <a:ext cx="5435600" cy="2819400"/>
          </a:xfrm>
          <a:prstGeom prst="rect">
            <a:avLst/>
          </a:prstGeom>
        </p:spPr>
      </p:pic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239606" y="49785"/>
            <a:ext cx="8904393" cy="908748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algn="l">
              <a:defRPr/>
            </a:pPr>
            <a:r>
              <a:rPr lang="en-US" sz="4000" b="1" smtClean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P</a:t>
            </a:r>
            <a:endParaRPr lang="en-US" sz="4000" b="1" dirty="0">
              <a:effectLst>
                <a:glow rad="127000">
                  <a:schemeClr val="tx1"/>
                </a:glo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239606" y="1830455"/>
            <a:ext cx="8904393" cy="908748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algn="l">
              <a:defRPr/>
            </a:pPr>
            <a:r>
              <a:rPr lang="en-US" sz="4000" b="1" dirty="0" smtClean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A</a:t>
            </a:r>
            <a:endParaRPr lang="en-US" sz="4000" b="1" dirty="0">
              <a:effectLst>
                <a:glow rad="127000">
                  <a:schemeClr val="tx1"/>
                </a:glo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239606" y="2720790"/>
            <a:ext cx="8904393" cy="908748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algn="l">
              <a:defRPr/>
            </a:pPr>
            <a:r>
              <a:rPr lang="en-US" sz="4000" b="1" dirty="0" smtClean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Y</a:t>
            </a:r>
            <a:endParaRPr lang="en-US" sz="4000" b="1" dirty="0">
              <a:effectLst>
                <a:glow rad="127000">
                  <a:schemeClr val="tx1"/>
                </a:glo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239606" y="3611125"/>
            <a:ext cx="8904393" cy="908748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algn="l">
              <a:defRPr/>
            </a:pPr>
            <a:r>
              <a:rPr lang="en-US" sz="4000" b="1" dirty="0" smtClean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E</a:t>
            </a:r>
            <a:endParaRPr lang="en-US" sz="4000" b="1" dirty="0">
              <a:effectLst>
                <a:glow rad="127000">
                  <a:schemeClr val="tx1"/>
                </a:glo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239606" y="4501460"/>
            <a:ext cx="8904393" cy="908748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algn="l">
              <a:defRPr/>
            </a:pPr>
            <a:r>
              <a:rPr lang="en-US" sz="4000" b="1" dirty="0" smtClean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R</a:t>
            </a:r>
            <a:endParaRPr lang="en-US" sz="4000" b="1" dirty="0">
              <a:effectLst>
                <a:glow rad="127000">
                  <a:schemeClr val="tx1"/>
                </a:glo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239606" y="5391793"/>
            <a:ext cx="8904393" cy="908748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algn="l">
              <a:defRPr/>
            </a:pPr>
            <a:r>
              <a:rPr lang="en-US" sz="4000" b="1" dirty="0" smtClean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S</a:t>
            </a:r>
            <a:endParaRPr lang="en-US" sz="4000" b="1" dirty="0">
              <a:effectLst>
                <a:glow rad="127000">
                  <a:schemeClr val="tx1"/>
                </a:glo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708400" y="49784"/>
            <a:ext cx="5435599" cy="3666327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/>
        </p:spPr>
        <p:txBody>
          <a:bodyPr anchor="ctr"/>
          <a:lstStyle/>
          <a:p>
            <a:pPr algn="l">
              <a:defRPr/>
            </a:pPr>
            <a:r>
              <a:rPr lang="en-US" sz="5400" b="1" dirty="0" smtClean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Seven Elements of True Prayers</a:t>
            </a:r>
            <a:endParaRPr lang="en-US" sz="5400" b="1" dirty="0">
              <a:effectLst>
                <a:glow rad="127000">
                  <a:schemeClr val="tx1"/>
                </a:glo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235499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49785"/>
            <a:ext cx="9144000" cy="908748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/>
        </p:spPr>
        <p:txBody>
          <a:bodyPr anchor="ctr"/>
          <a:lstStyle/>
          <a:p>
            <a:pPr algn="l">
              <a:defRPr/>
            </a:pPr>
            <a:r>
              <a:rPr lang="en-US" sz="4000" b="1" dirty="0">
                <a:solidFill>
                  <a:srgbClr val="FFFF00"/>
                </a:solidFill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P</a:t>
            </a:r>
            <a:r>
              <a:rPr lang="en-US" sz="40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raise God as Father </a:t>
            </a:r>
            <a:r>
              <a:rPr lang="en-US" sz="4000" b="1" dirty="0" smtClean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(9a</a:t>
            </a:r>
            <a:r>
              <a:rPr lang="en-US" sz="40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).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8400" y="4038600"/>
            <a:ext cx="5435600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14202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Picture 1"/>
          <p:cNvSpPr>
            <a:spLocks noChangeAspect="1"/>
          </p:cNvSpPr>
          <p:nvPr/>
        </p:nvSpPr>
        <p:spPr bwMode="auto"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49784"/>
            <a:ext cx="9144000" cy="1086599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/>
        </p:spPr>
        <p:txBody>
          <a:bodyPr anchor="t"/>
          <a:lstStyle/>
          <a:p>
            <a:pPr>
              <a:defRPr/>
            </a:pPr>
            <a:r>
              <a:rPr lang="en-US" sz="4800" b="1" dirty="0" smtClean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Prayer</a:t>
            </a:r>
            <a:endParaRPr lang="en-US" sz="4800" b="1" dirty="0">
              <a:effectLst>
                <a:glow rad="127000">
                  <a:schemeClr val="tx1"/>
                </a:glo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894232"/>
            <a:ext cx="6868635" cy="8587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84005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-795507" y="881028"/>
            <a:ext cx="11080719" cy="5976972"/>
            <a:chOff x="377549" y="361821"/>
            <a:chExt cx="9777462" cy="4745736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77549" y="361821"/>
              <a:ext cx="9777462" cy="4745736"/>
            </a:xfrm>
            <a:prstGeom prst="rect">
              <a:avLst/>
            </a:prstGeom>
          </p:spPr>
        </p:pic>
        <p:sp>
          <p:nvSpPr>
            <p:cNvPr id="2" name="Rectangle 1"/>
            <p:cNvSpPr/>
            <p:nvPr/>
          </p:nvSpPr>
          <p:spPr bwMode="auto">
            <a:xfrm>
              <a:off x="665605" y="583538"/>
              <a:ext cx="5640278" cy="789492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stealth" w="lg" len="lg"/>
            </a:ln>
            <a:effectLst/>
          </p:spPr>
          <p:txBody>
            <a:bodyPr vert="horz" wrap="square" lIns="90000" tIns="46800" rIns="90000" bIns="468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-112" charset="0"/>
              </a:endParaRPr>
            </a:p>
          </p:txBody>
        </p:sp>
        <p:sp>
          <p:nvSpPr>
            <p:cNvPr id="7" name="Rectangle 6"/>
            <p:cNvSpPr/>
            <p:nvPr/>
          </p:nvSpPr>
          <p:spPr bwMode="auto">
            <a:xfrm>
              <a:off x="580129" y="796614"/>
              <a:ext cx="3947050" cy="789492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stealth" w="lg" len="lg"/>
            </a:ln>
            <a:effectLst/>
          </p:spPr>
          <p:txBody>
            <a:bodyPr vert="horz" wrap="square" lIns="90000" tIns="46800" rIns="90000" bIns="468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-112" charset="0"/>
              </a:endParaRPr>
            </a:p>
          </p:txBody>
        </p:sp>
      </p:grpSp>
      <p:sp>
        <p:nvSpPr>
          <p:cNvPr id="100355" name="Picture 1"/>
          <p:cNvSpPr>
            <a:spLocks noChangeAspect="1"/>
          </p:cNvSpPr>
          <p:nvPr/>
        </p:nvSpPr>
        <p:spPr bwMode="auto"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" y="13601"/>
            <a:ext cx="9143999" cy="1080120"/>
          </a:xfrm>
          <a:effectLst/>
          <a:extLst/>
        </p:spPr>
        <p:txBody>
          <a:bodyPr/>
          <a:lstStyle/>
          <a:p>
            <a:pPr>
              <a:defRPr/>
            </a:pPr>
            <a:r>
              <a:rPr lang="en-US" b="1" dirty="0" smtClean="0">
                <a:solidFill>
                  <a:schemeClr val="tx2"/>
                </a:solidFill>
                <a:effectLst>
                  <a:glow rad="127000">
                    <a:schemeClr val="bg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Pray with normal language!</a:t>
            </a:r>
            <a:endParaRPr lang="en-US" b="1" dirty="0">
              <a:solidFill>
                <a:schemeClr val="tx2"/>
              </a:solidFill>
              <a:effectLst>
                <a:glow rad="127000">
                  <a:schemeClr val="bg1"/>
                </a:glo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2" y="1093721"/>
            <a:ext cx="5869092" cy="1086599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algn="l">
              <a:defRPr/>
            </a:pPr>
            <a:r>
              <a:rPr lang="en-US" sz="2800" b="1" dirty="0" smtClean="0">
                <a:solidFill>
                  <a:srgbClr val="000000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“You can just talk to me normally.</a:t>
            </a:r>
            <a:br>
              <a:rPr lang="en-US" sz="2800" b="1" dirty="0" smtClean="0">
                <a:solidFill>
                  <a:srgbClr val="000000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2800" b="1" dirty="0" smtClean="0">
                <a:solidFill>
                  <a:srgbClr val="000000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I don</a:t>
            </a:r>
            <a:r>
              <a:rPr lang="uk-UA" sz="2800" b="1" dirty="0" smtClean="0">
                <a:solidFill>
                  <a:srgbClr val="000000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'</a:t>
            </a:r>
            <a:r>
              <a:rPr lang="en-US" sz="2800" b="1" dirty="0" smtClean="0">
                <a:solidFill>
                  <a:srgbClr val="000000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t just speak King James.”</a:t>
            </a:r>
            <a:endParaRPr lang="en-US" sz="2800" b="1" dirty="0"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813014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49785"/>
            <a:ext cx="9144000" cy="908748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/>
        </p:spPr>
        <p:txBody>
          <a:bodyPr anchor="ctr"/>
          <a:lstStyle/>
          <a:p>
            <a:pPr algn="l">
              <a:defRPr/>
            </a:pPr>
            <a:r>
              <a:rPr lang="en-US" sz="4000" b="1" dirty="0">
                <a:solidFill>
                  <a:srgbClr val="FFFF00"/>
                </a:solidFill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P</a:t>
            </a:r>
            <a:r>
              <a:rPr lang="en-US" sz="40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raise God as Father </a:t>
            </a:r>
            <a:r>
              <a:rPr lang="en-US" sz="4000" b="1" dirty="0" smtClean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(9a</a:t>
            </a:r>
            <a:r>
              <a:rPr lang="en-US" sz="40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).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8400" y="4038600"/>
            <a:ext cx="5435600" cy="2819400"/>
          </a:xfrm>
          <a:prstGeom prst="rect">
            <a:avLst/>
          </a:prstGeom>
        </p:spPr>
      </p:pic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0" y="753380"/>
            <a:ext cx="9144000" cy="908748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algn="l">
              <a:defRPr/>
            </a:pPr>
            <a:r>
              <a:rPr lang="en-US" sz="4000" b="1" dirty="0">
                <a:solidFill>
                  <a:srgbClr val="FFFF00"/>
                </a:solidFill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R</a:t>
            </a:r>
            <a:r>
              <a:rPr lang="en-US" sz="40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everence </a:t>
            </a:r>
            <a:r>
              <a:rPr lang="en-US" sz="4000" b="1" dirty="0" smtClean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God</a:t>
            </a:r>
            <a:r>
              <a:rPr lang="uk-UA" sz="4000" b="1" dirty="0" smtClean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'</a:t>
            </a:r>
            <a:r>
              <a:rPr lang="en-US" sz="4000" b="1" dirty="0" smtClean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s </a:t>
            </a:r>
            <a:r>
              <a:rPr lang="en-US" sz="40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name as holy </a:t>
            </a:r>
            <a:r>
              <a:rPr lang="en-US" sz="4000" b="1" dirty="0" smtClean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(9b</a:t>
            </a:r>
            <a:r>
              <a:rPr lang="en-US" sz="40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). </a:t>
            </a:r>
          </a:p>
        </p:txBody>
      </p:sp>
    </p:spTree>
    <p:extLst>
      <p:ext uri="{BB962C8B-B14F-4D97-AF65-F5344CB8AC3E}">
        <p14:creationId xmlns:p14="http://schemas.microsoft.com/office/powerpoint/2010/main" val="62122284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355971"/>
            <a:ext cx="9144001" cy="6489700"/>
          </a:xfrm>
          <a:prstGeom prst="rect">
            <a:avLst/>
          </a:prstGeom>
        </p:spPr>
      </p:pic>
      <p:sp>
        <p:nvSpPr>
          <p:cNvPr id="100355" name="Picture 1"/>
          <p:cNvSpPr>
            <a:spLocks noChangeAspect="1"/>
          </p:cNvSpPr>
          <p:nvPr/>
        </p:nvSpPr>
        <p:spPr bwMode="auto"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351082" y="368299"/>
            <a:ext cx="3792917" cy="2738605"/>
          </a:xfrm>
          <a:effectLst/>
          <a:extLst/>
        </p:spPr>
        <p:txBody>
          <a:bodyPr/>
          <a:lstStyle/>
          <a:p>
            <a:pPr>
              <a:defRPr/>
            </a:pPr>
            <a:r>
              <a:rPr lang="en-US" b="1" dirty="0" smtClean="0">
                <a:solidFill>
                  <a:schemeClr val="tx2"/>
                </a:solidFill>
                <a:effectLst>
                  <a:glow rad="127000">
                    <a:schemeClr val="bg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Confess all known sin.</a:t>
            </a:r>
            <a:endParaRPr lang="en-US" b="1" dirty="0">
              <a:solidFill>
                <a:schemeClr val="tx2"/>
              </a:solidFill>
              <a:effectLst>
                <a:glow rad="127000">
                  <a:schemeClr val="bg1"/>
                </a:glo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26953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 descr="TheStruggle-Theme-Blank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63" y="0"/>
            <a:ext cx="913923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0355" name="Picture 1"/>
          <p:cNvSpPr>
            <a:spLocks noChangeAspect="1"/>
          </p:cNvSpPr>
          <p:nvPr/>
        </p:nvSpPr>
        <p:spPr bwMode="auto"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368299"/>
            <a:ext cx="8014661" cy="4337303"/>
          </a:xfrm>
          <a:effectLst/>
          <a:extLst/>
        </p:spPr>
        <p:txBody>
          <a:bodyPr/>
          <a:lstStyle/>
          <a:p>
            <a:pPr>
              <a:defRPr/>
            </a:pPr>
            <a:r>
              <a:rPr lang="en-US" b="1" dirty="0" smtClean="0">
                <a:solidFill>
                  <a:schemeClr val="tx2"/>
                </a:solidFill>
                <a:effectLst>
                  <a:glow rad="127000">
                    <a:schemeClr val="bg1"/>
                  </a:glow>
                </a:effectLst>
                <a:latin typeface="Chalkduster"/>
                <a:ea typeface="ＭＳ Ｐゴシック" charset="0"/>
                <a:cs typeface="Chalkduster"/>
              </a:rPr>
              <a:t>What is our greatest battle—our most difficult struggle?</a:t>
            </a:r>
            <a:endParaRPr lang="en-US" b="1" dirty="0">
              <a:solidFill>
                <a:schemeClr val="tx2"/>
              </a:solidFill>
              <a:effectLst>
                <a:glow rad="127000">
                  <a:schemeClr val="bg1"/>
                </a:glow>
              </a:effectLst>
              <a:latin typeface="Chalkduster"/>
              <a:ea typeface="ＭＳ Ｐゴシック" charset="0"/>
              <a:cs typeface="Chalkduster"/>
            </a:endParaRPr>
          </a:p>
        </p:txBody>
      </p:sp>
    </p:spTree>
    <p:extLst>
      <p:ext uri="{BB962C8B-B14F-4D97-AF65-F5344CB8AC3E}">
        <p14:creationId xmlns:p14="http://schemas.microsoft.com/office/powerpoint/2010/main" val="59878560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49785"/>
            <a:ext cx="9144000" cy="908748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/>
        </p:spPr>
        <p:txBody>
          <a:bodyPr anchor="ctr"/>
          <a:lstStyle/>
          <a:p>
            <a:pPr algn="l">
              <a:defRPr/>
            </a:pPr>
            <a:r>
              <a:rPr lang="en-US" sz="4000" b="1" dirty="0">
                <a:solidFill>
                  <a:srgbClr val="FFFF00"/>
                </a:solidFill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P</a:t>
            </a:r>
            <a:r>
              <a:rPr lang="en-US" sz="40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raise God as Father </a:t>
            </a:r>
            <a:r>
              <a:rPr lang="en-US" sz="4000" b="1" dirty="0" smtClean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(9a</a:t>
            </a:r>
            <a:r>
              <a:rPr lang="en-US" sz="40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).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8400" y="4038600"/>
            <a:ext cx="5435600" cy="2819400"/>
          </a:xfrm>
          <a:prstGeom prst="rect">
            <a:avLst/>
          </a:prstGeom>
        </p:spPr>
      </p:pic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0" y="753380"/>
            <a:ext cx="9144000" cy="908748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algn="l">
              <a:defRPr/>
            </a:pPr>
            <a:r>
              <a:rPr lang="en-US" sz="4000" b="1" dirty="0">
                <a:solidFill>
                  <a:srgbClr val="FFFF00"/>
                </a:solidFill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R</a:t>
            </a:r>
            <a:r>
              <a:rPr lang="en-US" sz="40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everence </a:t>
            </a:r>
            <a:r>
              <a:rPr lang="en-US" sz="4000" b="1" dirty="0" smtClean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God</a:t>
            </a:r>
            <a:r>
              <a:rPr lang="uk-UA" sz="4000" b="1" dirty="0" smtClean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'</a:t>
            </a:r>
            <a:r>
              <a:rPr lang="en-US" sz="4000" b="1" dirty="0" smtClean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s </a:t>
            </a:r>
            <a:r>
              <a:rPr lang="en-US" sz="40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name as holy </a:t>
            </a:r>
            <a:r>
              <a:rPr lang="en-US" sz="4000" b="1" dirty="0" smtClean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(9b</a:t>
            </a:r>
            <a:r>
              <a:rPr lang="en-US" sz="40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). </a:t>
            </a: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0" y="1475649"/>
            <a:ext cx="9144000" cy="908748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algn="l">
              <a:defRPr/>
            </a:pPr>
            <a:r>
              <a:rPr lang="en-US" sz="4000" b="1" dirty="0">
                <a:solidFill>
                  <a:srgbClr val="FFFF00"/>
                </a:solidFill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A</a:t>
            </a:r>
            <a:r>
              <a:rPr lang="en-US" sz="40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nticipate </a:t>
            </a:r>
            <a:r>
              <a:rPr lang="en-US" sz="4000" b="1" dirty="0" smtClean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God</a:t>
            </a:r>
            <a:r>
              <a:rPr lang="uk-UA" sz="4000" b="1" dirty="0" smtClean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'</a:t>
            </a:r>
            <a:r>
              <a:rPr lang="en-US" sz="4000" b="1" dirty="0" smtClean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s </a:t>
            </a:r>
            <a:r>
              <a:rPr lang="en-US" sz="40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kingdom </a:t>
            </a:r>
            <a:r>
              <a:rPr lang="en-US" sz="4000" b="1" dirty="0" smtClean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(10a</a:t>
            </a:r>
            <a:r>
              <a:rPr lang="en-US" sz="40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). </a:t>
            </a:r>
          </a:p>
        </p:txBody>
      </p:sp>
    </p:spTree>
    <p:extLst>
      <p:ext uri="{BB962C8B-B14F-4D97-AF65-F5344CB8AC3E}">
        <p14:creationId xmlns:p14="http://schemas.microsoft.com/office/powerpoint/2010/main" val="323019373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aio7k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  <a:solidFill>
            <a:schemeClr val="tx1">
              <a:alpha val="33000"/>
            </a:schemeClr>
          </a:solidFill>
        </p:spPr>
        <p:txBody>
          <a:bodyPr>
            <a:normAutofit/>
          </a:bodyPr>
          <a:lstStyle/>
          <a:p>
            <a:pPr marL="168275" algn="l"/>
            <a:r>
              <a:rPr lang="en-US" sz="2800" b="1" dirty="0" smtClean="0">
                <a:solidFill>
                  <a:schemeClr val="bg1"/>
                </a:solidFill>
                <a:effectLst>
                  <a:glow rad="139700">
                    <a:schemeClr val="tx1"/>
                  </a:glow>
                </a:effectLst>
                <a:latin typeface="Arial"/>
                <a:cs typeface="Arial"/>
              </a:rPr>
              <a:t>Matthew 6:9-10 (NKJV)</a:t>
            </a:r>
            <a:br>
              <a:rPr lang="en-US" sz="2800" b="1" dirty="0" smtClean="0">
                <a:solidFill>
                  <a:schemeClr val="bg1"/>
                </a:solidFill>
                <a:effectLst>
                  <a:glow rad="139700">
                    <a:schemeClr val="tx1"/>
                  </a:glow>
                </a:effectLst>
                <a:latin typeface="Arial"/>
                <a:cs typeface="Arial"/>
              </a:rPr>
            </a:br>
            <a:r>
              <a:rPr lang="en-US" sz="3600" b="1" dirty="0">
                <a:solidFill>
                  <a:schemeClr val="bg1"/>
                </a:solidFill>
                <a:effectLst>
                  <a:glow rad="139700">
                    <a:schemeClr val="tx1"/>
                  </a:glow>
                </a:effectLst>
                <a:latin typeface="Arial"/>
                <a:cs typeface="Arial"/>
              </a:rPr>
              <a:t/>
            </a:r>
            <a:br>
              <a:rPr lang="en-US" sz="3600" b="1" dirty="0">
                <a:solidFill>
                  <a:schemeClr val="bg1"/>
                </a:solidFill>
                <a:effectLst>
                  <a:glow rad="139700">
                    <a:schemeClr val="tx1"/>
                  </a:glow>
                </a:effectLst>
                <a:latin typeface="Arial"/>
                <a:cs typeface="Arial"/>
              </a:rPr>
            </a:br>
            <a:r>
              <a:rPr lang="en-US" sz="3600" b="1" baseline="30000" dirty="0" smtClean="0">
                <a:solidFill>
                  <a:schemeClr val="bg1"/>
                </a:solidFill>
                <a:effectLst>
                  <a:glow rad="139700">
                    <a:schemeClr val="tx1"/>
                  </a:glow>
                </a:effectLst>
                <a:latin typeface="Arial"/>
                <a:cs typeface="Arial"/>
              </a:rPr>
              <a:t>9	</a:t>
            </a:r>
            <a:r>
              <a:rPr lang="en-US" sz="3600" b="1" dirty="0" smtClean="0">
                <a:solidFill>
                  <a:schemeClr val="bg1"/>
                </a:solidFill>
                <a:effectLst>
                  <a:glow rad="139700">
                    <a:schemeClr val="tx1"/>
                  </a:glow>
                </a:effectLst>
                <a:latin typeface="Arial"/>
                <a:cs typeface="Arial"/>
              </a:rPr>
              <a:t>In this manner, therefore, pray:</a:t>
            </a:r>
            <a:br>
              <a:rPr lang="en-US" sz="3600" b="1" dirty="0" smtClean="0">
                <a:solidFill>
                  <a:schemeClr val="bg1"/>
                </a:solidFill>
                <a:effectLst>
                  <a:glow rad="139700">
                    <a:schemeClr val="tx1"/>
                  </a:glow>
                </a:effectLst>
                <a:latin typeface="Arial"/>
                <a:cs typeface="Arial"/>
              </a:rPr>
            </a:br>
            <a:r>
              <a:rPr lang="en-US" sz="3600" b="1" dirty="0" smtClean="0">
                <a:solidFill>
                  <a:schemeClr val="bg1"/>
                </a:solidFill>
                <a:effectLst>
                  <a:glow rad="139700">
                    <a:schemeClr val="tx1"/>
                  </a:glow>
                </a:effectLst>
                <a:latin typeface="Arial"/>
                <a:cs typeface="Arial"/>
              </a:rPr>
              <a:t/>
            </a:r>
            <a:br>
              <a:rPr lang="en-US" sz="3600" b="1" dirty="0" smtClean="0">
                <a:solidFill>
                  <a:schemeClr val="bg1"/>
                </a:solidFill>
                <a:effectLst>
                  <a:glow rad="139700">
                    <a:schemeClr val="tx1"/>
                  </a:glow>
                </a:effectLst>
                <a:latin typeface="Arial"/>
                <a:cs typeface="Arial"/>
              </a:rPr>
            </a:br>
            <a:r>
              <a:rPr lang="en-US" sz="3600" b="1" dirty="0" smtClean="0">
                <a:solidFill>
                  <a:schemeClr val="bg1"/>
                </a:solidFill>
                <a:effectLst>
                  <a:glow rad="139700">
                    <a:schemeClr val="tx1"/>
                  </a:glow>
                </a:effectLst>
                <a:latin typeface="Arial"/>
                <a:cs typeface="Arial"/>
              </a:rPr>
              <a:t>		Our Father in heaven,</a:t>
            </a:r>
            <a:br>
              <a:rPr lang="en-US" sz="3600" b="1" dirty="0" smtClean="0">
                <a:solidFill>
                  <a:schemeClr val="bg1"/>
                </a:solidFill>
                <a:effectLst>
                  <a:glow rad="139700">
                    <a:schemeClr val="tx1"/>
                  </a:glow>
                </a:effectLst>
                <a:latin typeface="Arial"/>
                <a:cs typeface="Arial"/>
              </a:rPr>
            </a:br>
            <a:r>
              <a:rPr lang="en-US" sz="3600" b="1" dirty="0" smtClean="0">
                <a:solidFill>
                  <a:schemeClr val="bg1"/>
                </a:solidFill>
                <a:effectLst>
                  <a:glow rad="139700">
                    <a:schemeClr val="tx1"/>
                  </a:glow>
                </a:effectLst>
                <a:latin typeface="Arial"/>
                <a:cs typeface="Arial"/>
              </a:rPr>
              <a:t>		Hallowed be Your name.</a:t>
            </a:r>
            <a:br>
              <a:rPr lang="en-US" sz="3600" b="1" dirty="0" smtClean="0">
                <a:solidFill>
                  <a:schemeClr val="bg1"/>
                </a:solidFill>
                <a:effectLst>
                  <a:glow rad="139700">
                    <a:schemeClr val="tx1"/>
                  </a:glow>
                </a:effectLst>
                <a:latin typeface="Arial"/>
                <a:cs typeface="Arial"/>
              </a:rPr>
            </a:br>
            <a:r>
              <a:rPr lang="en-US" sz="3600" b="1" dirty="0" smtClean="0">
                <a:solidFill>
                  <a:schemeClr val="bg1"/>
                </a:solidFill>
                <a:effectLst>
                  <a:glow rad="139700">
                    <a:schemeClr val="tx1"/>
                  </a:glow>
                </a:effectLst>
                <a:latin typeface="Arial"/>
                <a:cs typeface="Arial"/>
              </a:rPr>
              <a:t/>
            </a:r>
            <a:br>
              <a:rPr lang="en-US" sz="3600" b="1" dirty="0" smtClean="0">
                <a:solidFill>
                  <a:schemeClr val="bg1"/>
                </a:solidFill>
                <a:effectLst>
                  <a:glow rad="139700">
                    <a:schemeClr val="tx1"/>
                  </a:glow>
                </a:effectLst>
                <a:latin typeface="Arial"/>
                <a:cs typeface="Arial"/>
              </a:rPr>
            </a:br>
            <a:r>
              <a:rPr lang="en-US" sz="3600" b="1" baseline="30000" dirty="0" smtClean="0">
                <a:solidFill>
                  <a:schemeClr val="bg1"/>
                </a:solidFill>
                <a:effectLst>
                  <a:glow rad="139700">
                    <a:schemeClr val="tx1"/>
                  </a:glow>
                </a:effectLst>
                <a:latin typeface="Arial"/>
                <a:cs typeface="Arial"/>
              </a:rPr>
              <a:t>10</a:t>
            </a:r>
            <a:r>
              <a:rPr lang="en-US" sz="3600" b="1" dirty="0" smtClean="0">
                <a:solidFill>
                  <a:schemeClr val="bg1"/>
                </a:solidFill>
                <a:effectLst>
                  <a:glow rad="139700">
                    <a:schemeClr val="tx1"/>
                  </a:glow>
                </a:effectLst>
                <a:latin typeface="Arial"/>
                <a:cs typeface="Arial"/>
              </a:rPr>
              <a:t> 	</a:t>
            </a:r>
            <a:r>
              <a:rPr lang="en-US" sz="3600" b="1" dirty="0" smtClean="0">
                <a:solidFill>
                  <a:srgbClr val="FFFF00"/>
                </a:solidFill>
                <a:effectLst>
                  <a:glow rad="139700">
                    <a:schemeClr val="tx1"/>
                  </a:glow>
                </a:effectLst>
                <a:latin typeface="Arial"/>
                <a:cs typeface="Arial"/>
              </a:rPr>
              <a:t>Your kingdom come.</a:t>
            </a:r>
            <a:r>
              <a:rPr lang="en-US" sz="3600" b="1" dirty="0" smtClean="0">
                <a:solidFill>
                  <a:schemeClr val="bg1"/>
                </a:solidFill>
                <a:effectLst>
                  <a:glow rad="139700">
                    <a:schemeClr val="tx1"/>
                  </a:glow>
                </a:effectLst>
                <a:latin typeface="Arial"/>
                <a:cs typeface="Arial"/>
              </a:rPr>
              <a:t/>
            </a:r>
            <a:br>
              <a:rPr lang="en-US" sz="3600" b="1" dirty="0" smtClean="0">
                <a:solidFill>
                  <a:schemeClr val="bg1"/>
                </a:solidFill>
                <a:effectLst>
                  <a:glow rad="139700">
                    <a:schemeClr val="tx1"/>
                  </a:glow>
                </a:effectLst>
                <a:latin typeface="Arial"/>
                <a:cs typeface="Arial"/>
              </a:rPr>
            </a:br>
            <a:r>
              <a:rPr lang="en-US" sz="3600" b="1" dirty="0" smtClean="0">
                <a:solidFill>
                  <a:schemeClr val="bg1"/>
                </a:solidFill>
                <a:effectLst>
                  <a:glow rad="139700">
                    <a:schemeClr val="tx1"/>
                  </a:glow>
                </a:effectLst>
                <a:latin typeface="Arial"/>
                <a:cs typeface="Arial"/>
              </a:rPr>
              <a:t>		Your will be done</a:t>
            </a:r>
            <a:br>
              <a:rPr lang="en-US" sz="3600" b="1" dirty="0" smtClean="0">
                <a:solidFill>
                  <a:schemeClr val="bg1"/>
                </a:solidFill>
                <a:effectLst>
                  <a:glow rad="139700">
                    <a:schemeClr val="tx1"/>
                  </a:glow>
                </a:effectLst>
                <a:latin typeface="Arial"/>
                <a:cs typeface="Arial"/>
              </a:rPr>
            </a:br>
            <a:r>
              <a:rPr lang="en-US" sz="3600" b="1" dirty="0" smtClean="0">
                <a:solidFill>
                  <a:schemeClr val="bg1"/>
                </a:solidFill>
                <a:effectLst>
                  <a:glow rad="139700">
                    <a:schemeClr val="tx1"/>
                  </a:glow>
                </a:effectLst>
                <a:latin typeface="Arial"/>
                <a:cs typeface="Arial"/>
              </a:rPr>
              <a:t>		On earth as it is in heaven.</a:t>
            </a:r>
            <a:endParaRPr lang="en-US" sz="2400" dirty="0">
              <a:solidFill>
                <a:schemeClr val="bg1"/>
              </a:solidFill>
              <a:effectLst>
                <a:glow rad="139700">
                  <a:schemeClr val="tx1"/>
                </a:glo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537983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5301"/>
            <a:ext cx="9123599" cy="68426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301"/>
            <a:ext cx="9144000" cy="1132162"/>
          </a:xfrm>
        </p:spPr>
        <p:txBody>
          <a:bodyPr/>
          <a:lstStyle/>
          <a:p>
            <a:r>
              <a:rPr lang="ru-RU" sz="6000" b="1" dirty="0" smtClean="0">
                <a:effectLst>
                  <a:glow rad="165100">
                    <a:schemeClr val="tx1"/>
                  </a:glow>
                </a:effectLst>
              </a:rPr>
              <a:t>"</a:t>
            </a:r>
            <a:r>
              <a:rPr lang="en-US" sz="6000" b="1" dirty="0" smtClean="0">
                <a:effectLst>
                  <a:glow rad="165100">
                    <a:schemeClr val="tx1"/>
                  </a:glow>
                </a:effectLst>
              </a:rPr>
              <a:t>Thy Kingdom Come</a:t>
            </a:r>
            <a:r>
              <a:rPr lang="ru-RU" sz="6000" b="1" dirty="0" smtClean="0">
                <a:effectLst>
                  <a:glow rad="165100">
                    <a:schemeClr val="tx1"/>
                  </a:glow>
                </a:effectLst>
              </a:rPr>
              <a:t>"</a:t>
            </a:r>
            <a:endParaRPr lang="en-US" sz="6000" b="1" dirty="0">
              <a:effectLst>
                <a:glow rad="165100">
                  <a:schemeClr val="tx1"/>
                </a:glow>
              </a:effectLst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0" y="5736197"/>
            <a:ext cx="9144000" cy="113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defTabSz="914400"/>
            <a:r>
              <a:rPr lang="en-US" b="1" dirty="0" smtClean="0">
                <a:solidFill>
                  <a:srgbClr val="FFFFFF"/>
                </a:solidFill>
                <a:effectLst>
                  <a:glow rad="165100">
                    <a:srgbClr val="000000"/>
                  </a:glow>
                </a:effectLst>
              </a:rPr>
              <a:t>Matthew 6:10</a:t>
            </a:r>
            <a:endParaRPr lang="en-US" b="1" dirty="0">
              <a:solidFill>
                <a:srgbClr val="FFFFFF"/>
              </a:solidFill>
              <a:effectLst>
                <a:glow rad="165100">
                  <a:srgbClr val="000000"/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486484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0486" y="-1"/>
            <a:ext cx="6272324" cy="418677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663280"/>
            <a:ext cx="6444208" cy="3222104"/>
          </a:xfrm>
          <a:prstGeom prst="rect">
            <a:avLst/>
          </a:prstGeom>
        </p:spPr>
      </p:pic>
      <p:sp>
        <p:nvSpPr>
          <p:cNvPr id="841730" name="Rectangle 2"/>
          <p:cNvSpPr>
            <a:spLocks noGrp="1" noChangeArrowheads="1"/>
          </p:cNvSpPr>
          <p:nvPr>
            <p:ph type="title"/>
          </p:nvPr>
        </p:nvSpPr>
        <p:spPr>
          <a:xfrm>
            <a:off x="-24224" y="1844824"/>
            <a:ext cx="9144000" cy="1796120"/>
          </a:xfrm>
          <a:noFill/>
          <a:effectLst/>
        </p:spPr>
        <p:txBody>
          <a:bodyPr>
            <a:normAutofit/>
          </a:bodyPr>
          <a:lstStyle/>
          <a:p>
            <a:pPr>
              <a:defRPr/>
            </a:pPr>
            <a:r>
              <a:rPr lang="en-US" b="1" dirty="0" smtClean="0">
                <a:effectLst>
                  <a:glow rad="165100">
                    <a:schemeClr val="tx1"/>
                  </a:glow>
                </a:effectLst>
                <a:ea typeface="ＭＳ Ｐゴシック" charset="0"/>
              </a:rPr>
              <a:t>What does it mean to pray… </a:t>
            </a:r>
            <a:br>
              <a:rPr lang="en-US" b="1" dirty="0" smtClean="0">
                <a:effectLst>
                  <a:glow rad="165100">
                    <a:schemeClr val="tx1"/>
                  </a:glow>
                </a:effectLst>
                <a:ea typeface="ＭＳ Ｐゴシック" charset="0"/>
              </a:rPr>
            </a:br>
            <a:r>
              <a:rPr lang="ru-RU" b="1" dirty="0" smtClean="0">
                <a:effectLst>
                  <a:glow rad="165100">
                    <a:schemeClr val="tx1"/>
                  </a:glow>
                </a:effectLst>
                <a:ea typeface="ＭＳ Ｐゴシック" charset="0"/>
              </a:rPr>
              <a:t>"</a:t>
            </a:r>
            <a:r>
              <a:rPr lang="en-US" b="1" dirty="0" smtClean="0">
                <a:effectLst>
                  <a:glow rad="165100">
                    <a:schemeClr val="tx1"/>
                  </a:glow>
                </a:effectLst>
                <a:ea typeface="ＭＳ Ｐゴシック" charset="0"/>
              </a:rPr>
              <a:t>Thy Kingdom come</a:t>
            </a:r>
            <a:r>
              <a:rPr lang="ru-RU" b="1" dirty="0" smtClean="0">
                <a:effectLst>
                  <a:glow rad="165100">
                    <a:schemeClr val="tx1"/>
                  </a:glow>
                </a:effectLst>
                <a:ea typeface="ＭＳ Ｐゴシック" charset="0"/>
              </a:rPr>
              <a:t>"</a:t>
            </a:r>
            <a:r>
              <a:rPr lang="en-US" b="1" dirty="0" smtClean="0">
                <a:effectLst>
                  <a:glow rad="165100">
                    <a:schemeClr val="tx1"/>
                  </a:glow>
                </a:effectLst>
                <a:ea typeface="ＭＳ Ｐゴシック" charset="0"/>
              </a:rPr>
              <a:t>?</a:t>
            </a:r>
            <a:endParaRPr lang="en-US" b="1" dirty="0">
              <a:effectLst>
                <a:glow rad="165100">
                  <a:schemeClr val="tx1"/>
                </a:glow>
              </a:effectLst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51690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 bwMode="auto">
          <a:xfrm>
            <a:off x="0" y="188640"/>
            <a:ext cx="9144000" cy="6416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r>
              <a:rPr lang="ru-RU" sz="3600" b="1" dirty="0" smtClean="0">
                <a:solidFill>
                  <a:srgbClr val="FFFFFF"/>
                </a:solidFill>
              </a:rPr>
              <a:t>"</a:t>
            </a:r>
            <a:r>
              <a:rPr lang="en-US" sz="3600" b="1" dirty="0" smtClean="0">
                <a:solidFill>
                  <a:srgbClr val="FFFFFF"/>
                </a:solidFill>
              </a:rPr>
              <a:t>Many </a:t>
            </a:r>
            <a:r>
              <a:rPr lang="en-US" sz="3600" b="1" dirty="0">
                <a:solidFill>
                  <a:srgbClr val="FFFFFF"/>
                </a:solidFill>
              </a:rPr>
              <a:t>passages speak of the second coming of Christ being followed by a reign of righteousness on earth (Pss. 2; 24; 72; 96; Isa. 2; 9:6-7; 11-12; 63:1-6; 65-66; Jer. 23:5-6; 30:8-11; Dan. 2:44; 7:13-14; Hosea 3:4-5; Amos 9:11-15; Micah 4:1-8; Zeph. 3:14-20; Zech. 8:1-8; 14:1-9; Matt. 19:28; 25:31-46; Acts 15:16-18; Rom. 11:25-27; Jude 14-15; Rev. 2:25-28; 19:11-20:6)</a:t>
            </a:r>
            <a:r>
              <a:rPr lang="en-US" sz="3600" b="1" dirty="0" smtClean="0">
                <a:solidFill>
                  <a:srgbClr val="FFFFFF"/>
                </a:solidFill>
              </a:rPr>
              <a:t>.</a:t>
            </a:r>
            <a:r>
              <a:rPr lang="ru-RU" sz="3600" b="1" dirty="0" smtClean="0">
                <a:solidFill>
                  <a:srgbClr val="FFFFFF"/>
                </a:solidFill>
              </a:rPr>
              <a:t>"</a:t>
            </a:r>
            <a:r>
              <a:rPr lang="en-US" sz="3600" b="1" dirty="0" smtClean="0">
                <a:solidFill>
                  <a:srgbClr val="FFFFFF"/>
                </a:solidFill>
              </a:rPr>
              <a:t> </a:t>
            </a:r>
          </a:p>
          <a:p>
            <a:r>
              <a:rPr lang="en-US" sz="3600" b="1" dirty="0" smtClean="0">
                <a:solidFill>
                  <a:srgbClr val="FFFFFF"/>
                </a:solidFill>
                <a:effectLst>
                  <a:glow rad="165100">
                    <a:srgbClr val="000000"/>
                  </a:glow>
                </a:effectLst>
              </a:rPr>
              <a:t>—</a:t>
            </a:r>
            <a:r>
              <a:rPr lang="en-US" sz="2800" b="1" dirty="0" smtClean="0">
                <a:solidFill>
                  <a:srgbClr val="FFFFFF"/>
                </a:solidFill>
                <a:effectLst>
                  <a:glow rad="165100">
                    <a:srgbClr val="000000"/>
                  </a:glow>
                </a:effectLst>
              </a:rPr>
              <a:t>John Walvoord, </a:t>
            </a:r>
            <a:r>
              <a:rPr lang="ru-RU" sz="2800" b="1" dirty="0" smtClean="0">
                <a:solidFill>
                  <a:srgbClr val="FFFFFF"/>
                </a:solidFill>
                <a:effectLst>
                  <a:glow rad="165100">
                    <a:srgbClr val="000000"/>
                  </a:glow>
                </a:effectLst>
              </a:rPr>
              <a:t>"</a:t>
            </a:r>
            <a:r>
              <a:rPr lang="en-US" sz="2800" b="1" dirty="0" smtClean="0">
                <a:solidFill>
                  <a:srgbClr val="FFFFFF"/>
                </a:solidFill>
                <a:effectLst>
                  <a:glow rad="165100">
                    <a:srgbClr val="000000"/>
                  </a:glow>
                </a:effectLst>
              </a:rPr>
              <a:t>Revelation,</a:t>
            </a:r>
            <a:r>
              <a:rPr lang="ru-RU" sz="2800" b="1" dirty="0" smtClean="0">
                <a:solidFill>
                  <a:srgbClr val="FFFFFF"/>
                </a:solidFill>
                <a:effectLst>
                  <a:glow rad="165100">
                    <a:srgbClr val="000000"/>
                  </a:glow>
                </a:effectLst>
              </a:rPr>
              <a:t>"</a:t>
            </a:r>
            <a:r>
              <a:rPr lang="en-US" sz="2800" b="1" dirty="0" smtClean="0">
                <a:solidFill>
                  <a:srgbClr val="FFFFFF"/>
                </a:solidFill>
                <a:effectLst>
                  <a:glow rad="165100">
                    <a:srgbClr val="000000"/>
                  </a:glow>
                </a:effectLst>
              </a:rPr>
              <a:t> in </a:t>
            </a:r>
            <a:r>
              <a:rPr lang="en-US" sz="2800" b="1" i="1" dirty="0" smtClean="0">
                <a:solidFill>
                  <a:srgbClr val="FFFFFF"/>
                </a:solidFill>
                <a:effectLst>
                  <a:glow rad="165100">
                    <a:srgbClr val="000000"/>
                  </a:glow>
                </a:effectLst>
              </a:rPr>
              <a:t>The</a:t>
            </a:r>
            <a:r>
              <a:rPr lang="en-US" sz="2800" b="1" dirty="0" smtClean="0">
                <a:solidFill>
                  <a:srgbClr val="FFFFFF"/>
                </a:solidFill>
                <a:effectLst>
                  <a:glow rad="165100">
                    <a:srgbClr val="000000"/>
                  </a:glow>
                </a:effectLst>
              </a:rPr>
              <a:t> </a:t>
            </a:r>
            <a:r>
              <a:rPr lang="en-US" sz="2800" b="1" i="1" dirty="0" smtClean="0">
                <a:solidFill>
                  <a:srgbClr val="FFFFFF"/>
                </a:solidFill>
                <a:effectLst>
                  <a:glow rad="165100">
                    <a:srgbClr val="000000"/>
                  </a:glow>
                </a:effectLst>
              </a:rPr>
              <a:t>Bible Knowledge Commentary</a:t>
            </a:r>
            <a:r>
              <a:rPr lang="en-US" sz="2800" b="1" dirty="0" smtClean="0">
                <a:solidFill>
                  <a:srgbClr val="FFFFFF"/>
                </a:solidFill>
                <a:effectLst>
                  <a:glow rad="165100">
                    <a:srgbClr val="000000"/>
                  </a:glow>
                </a:effectLst>
              </a:rPr>
              <a:t>, 2:978</a:t>
            </a:r>
            <a:endParaRPr lang="en-US" sz="3600" b="1" i="1" dirty="0">
              <a:solidFill>
                <a:srgbClr val="FFFFFF"/>
              </a:solidFill>
              <a:effectLst>
                <a:glow rad="165100">
                  <a:srgbClr val="000000"/>
                </a:glow>
              </a:effectLst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20566641">
            <a:off x="37394" y="3536859"/>
            <a:ext cx="9144000" cy="1132162"/>
          </a:xfrm>
          <a:solidFill>
            <a:srgbClr val="660066"/>
          </a:solidFill>
        </p:spPr>
        <p:txBody>
          <a:bodyPr/>
          <a:lstStyle/>
          <a:p>
            <a:r>
              <a:rPr lang="en-US" sz="6600" b="1" dirty="0" smtClean="0">
                <a:effectLst>
                  <a:glow rad="165100">
                    <a:schemeClr val="tx1"/>
                  </a:glow>
                </a:effectLst>
              </a:rPr>
              <a:t>Not a new idea!</a:t>
            </a:r>
            <a:endParaRPr lang="en-US" sz="6600" b="1" dirty="0">
              <a:effectLst>
                <a:glow rad="165100">
                  <a:schemeClr val="tx1"/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653864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4705" name="Picture 1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322" r="9366" b="1569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78851" name="Rectangle 3"/>
          <p:cNvSpPr>
            <a:spLocks noChangeArrowheads="1"/>
          </p:cNvSpPr>
          <p:nvPr/>
        </p:nvSpPr>
        <p:spPr bwMode="auto">
          <a:xfrm>
            <a:off x="5940152" y="980728"/>
            <a:ext cx="3203848" cy="5980208"/>
          </a:xfrm>
          <a:prstGeom prst="rect">
            <a:avLst/>
          </a:prstGeom>
          <a:solidFill>
            <a:srgbClr val="000000">
              <a:alpha val="65881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/>
          <a:p>
            <a:pPr algn="ctr" defTabSz="449263" fontAlgn="base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ru-RU" sz="3200" b="1" dirty="0" smtClean="0"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rPr>
              <a:t>"</a:t>
            </a:r>
            <a:r>
              <a:rPr lang="en-GB" sz="3200" b="1" dirty="0" smtClean="0"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rPr>
              <a:t>And </a:t>
            </a:r>
            <a:r>
              <a:rPr lang="en-GB" sz="3200" b="1" dirty="0">
                <a:solidFill>
                  <a:srgbClr val="FFFF00"/>
                </a:solidFill>
                <a:latin typeface="Arial" charset="0"/>
                <a:ea typeface="ＭＳ Ｐゴシック" charset="0"/>
                <a:cs typeface="Arial" charset="0"/>
              </a:rPr>
              <a:t>the wolf will dwell with the lamb</a:t>
            </a:r>
            <a:r>
              <a:rPr lang="en-GB" sz="3200" b="1" dirty="0"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rPr>
              <a:t>, and the leopard will lie down with the young goat, and the calf and the young lion and the fatling </a:t>
            </a:r>
            <a:r>
              <a:rPr lang="en-GB" sz="3200" b="1" dirty="0" smtClean="0"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rPr>
              <a:t>together.</a:t>
            </a:r>
            <a:r>
              <a:rPr lang="ru-RU" sz="3200" b="1" dirty="0" smtClean="0"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rPr>
              <a:t>"</a:t>
            </a:r>
            <a:endParaRPr lang="en-GB" sz="3200" b="1" dirty="0" smtClean="0">
              <a:solidFill>
                <a:srgbClr val="FFFFFF"/>
              </a:solidFill>
              <a:latin typeface="Arial" charset="0"/>
              <a:ea typeface="ＭＳ Ｐゴシック" charset="0"/>
              <a:cs typeface="Arial" charset="0"/>
            </a:endParaRPr>
          </a:p>
          <a:p>
            <a:pPr algn="ctr" defTabSz="449263" fontAlgn="base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GB" sz="3200" b="1" dirty="0">
              <a:solidFill>
                <a:srgbClr val="FFFFFF"/>
              </a:solidFill>
              <a:latin typeface="Arial" charset="0"/>
              <a:ea typeface="ＭＳ Ｐゴシック" charset="0"/>
              <a:cs typeface="Arial" charset="0"/>
            </a:endParaRPr>
          </a:p>
          <a:p>
            <a:pPr algn="ctr" defTabSz="449263" fontAlgn="base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3200" b="1" dirty="0" smtClean="0"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rPr>
              <a:t>Isa. 11:6</a:t>
            </a:r>
            <a:endParaRPr lang="en-GB" sz="3200" b="1" dirty="0">
              <a:solidFill>
                <a:srgbClr val="FFFFFF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95288" y="260350"/>
            <a:ext cx="4105275" cy="1081088"/>
          </a:xfrm>
        </p:spPr>
        <p:txBody>
          <a:bodyPr/>
          <a:lstStyle/>
          <a:p>
            <a:pPr eaLnBrk="1" hangingPunct="1">
              <a:defRPr/>
            </a:pPr>
            <a:r>
              <a:rPr lang="sk-SK" b="1" kern="1200" dirty="0" smtClean="0">
                <a:solidFill>
                  <a:srgbClr val="FFFFFF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ea typeface="ＭＳ Ｐゴシック"/>
                <a:cs typeface="Arial"/>
              </a:rPr>
              <a:t>Isaiah 11:6-9</a:t>
            </a:r>
            <a:endParaRPr lang="en-US" dirty="0"/>
          </a:p>
        </p:txBody>
      </p:sp>
      <p:sp>
        <p:nvSpPr>
          <p:cNvPr id="5" name="Text Box 37"/>
          <p:cNvSpPr txBox="1">
            <a:spLocks noChangeArrowheads="1"/>
          </p:cNvSpPr>
          <p:nvPr/>
        </p:nvSpPr>
        <p:spPr bwMode="auto">
          <a:xfrm>
            <a:off x="7740352" y="-10856"/>
            <a:ext cx="1396333" cy="463846"/>
          </a:xfrm>
          <a:prstGeom prst="rect">
            <a:avLst/>
          </a:prstGeom>
          <a:solidFill>
            <a:srgbClr val="000000"/>
          </a:solidFill>
          <a:ln>
            <a:noFill/>
          </a:ln>
          <a:extLst/>
        </p:spPr>
        <p:txBody>
          <a:bodyPr wrap="none" lIns="90000" tIns="46800" rIns="90000" bIns="46800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NTS 434</a:t>
            </a:r>
            <a:endParaRPr lang="en-US" b="1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60086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137737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1000" fill="hold"/>
                                        <p:tgtEl>
                                          <p:spTgt spid="788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-.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1000" fill="hold"/>
                                        <p:tgtEl>
                                          <p:spTgt spid="788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 additive="repl">
                                        <p:cTn id="9" dur="1000"/>
                                        <p:tgtEl>
                                          <p:spTgt spid="788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" dur="1000" fill="hold"/>
                                        <p:tgtEl>
                                          <p:spTgt spid="788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-.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" dur="1000" fill="hold"/>
                                        <p:tgtEl>
                                          <p:spTgt spid="788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 additive="repl">
                                        <p:cTn id="14" dur="1000"/>
                                        <p:tgtEl>
                                          <p:spTgt spid="788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9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7" dur="1000" fill="hold"/>
                                        <p:tgtEl>
                                          <p:spTgt spid="788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-.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8" dur="1000" fill="hold"/>
                                        <p:tgtEl>
                                          <p:spTgt spid="788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 additive="repl">
                                        <p:cTn id="19" dur="1000"/>
                                        <p:tgtEl>
                                          <p:spTgt spid="788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9091" y="0"/>
            <a:ext cx="9268197" cy="7104160"/>
          </a:xfrm>
          <a:prstGeom prst="rect">
            <a:avLst/>
          </a:prstGeom>
        </p:spPr>
      </p:pic>
      <p:sp>
        <p:nvSpPr>
          <p:cNvPr id="78851" name="Rectangle 3"/>
          <p:cNvSpPr>
            <a:spLocks noChangeArrowheads="1"/>
          </p:cNvSpPr>
          <p:nvPr/>
        </p:nvSpPr>
        <p:spPr bwMode="auto">
          <a:xfrm>
            <a:off x="0" y="4852737"/>
            <a:ext cx="9144000" cy="2108199"/>
          </a:xfrm>
          <a:prstGeom prst="rect">
            <a:avLst/>
          </a:prstGeom>
          <a:solidFill>
            <a:srgbClr val="000000">
              <a:alpha val="65881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/>
          <a:p>
            <a:pPr defTabSz="449263" fontAlgn="base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ru-RU" sz="3200" b="1" dirty="0" smtClean="0"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rPr>
              <a:t>"</a:t>
            </a:r>
            <a:r>
              <a:rPr lang="en-GB" sz="3200" b="1" dirty="0" smtClean="0"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rPr>
              <a:t>And </a:t>
            </a:r>
            <a:r>
              <a:rPr lang="en-GB" sz="3200" b="1" dirty="0"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rPr>
              <a:t>the wolf will dwell with the lamb, and the leopard will lie down with the young goat, and the calf and the young lion and the fatling together; </a:t>
            </a:r>
            <a:r>
              <a:rPr lang="en-GB" sz="3200" b="1" dirty="0">
                <a:solidFill>
                  <a:srgbClr val="FFFF00"/>
                </a:solidFill>
                <a:latin typeface="Arial" charset="0"/>
                <a:ea typeface="ＭＳ Ｐゴシック" charset="0"/>
                <a:cs typeface="Arial" charset="0"/>
              </a:rPr>
              <a:t>and a little boy will lead </a:t>
            </a:r>
            <a:r>
              <a:rPr lang="en-GB" sz="3200" b="1" dirty="0" smtClean="0">
                <a:solidFill>
                  <a:srgbClr val="FFFF00"/>
                </a:solidFill>
                <a:latin typeface="Arial" charset="0"/>
                <a:ea typeface="ＭＳ Ｐゴシック" charset="0"/>
                <a:cs typeface="Arial" charset="0"/>
              </a:rPr>
              <a:t>them</a:t>
            </a:r>
            <a:r>
              <a:rPr lang="en-GB" sz="3200" b="1" dirty="0" smtClean="0"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rPr>
              <a:t>.</a:t>
            </a:r>
            <a:r>
              <a:rPr lang="ru-RU" sz="3200" b="1" dirty="0" smtClean="0"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rPr>
              <a:t>"</a:t>
            </a:r>
            <a:endParaRPr lang="en-GB" sz="3200" b="1" dirty="0">
              <a:solidFill>
                <a:srgbClr val="FFFF00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95288" y="260350"/>
            <a:ext cx="4105275" cy="1081088"/>
          </a:xfrm>
        </p:spPr>
        <p:txBody>
          <a:bodyPr/>
          <a:lstStyle/>
          <a:p>
            <a:pPr eaLnBrk="1" hangingPunct="1">
              <a:defRPr/>
            </a:pPr>
            <a:r>
              <a:rPr lang="sk-SK" b="1" kern="1200" dirty="0" smtClean="0">
                <a:solidFill>
                  <a:srgbClr val="FFFFFF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ea typeface="ＭＳ Ｐゴシック"/>
                <a:cs typeface="Arial"/>
              </a:rPr>
              <a:t>Isaiah 11:6-9</a:t>
            </a:r>
            <a:endParaRPr lang="en-US" dirty="0"/>
          </a:p>
        </p:txBody>
      </p:sp>
      <p:sp>
        <p:nvSpPr>
          <p:cNvPr id="5" name="Text Box 37"/>
          <p:cNvSpPr txBox="1">
            <a:spLocks noChangeArrowheads="1"/>
          </p:cNvSpPr>
          <p:nvPr/>
        </p:nvSpPr>
        <p:spPr bwMode="auto">
          <a:xfrm>
            <a:off x="8427020" y="-10856"/>
            <a:ext cx="695270" cy="463846"/>
          </a:xfrm>
          <a:prstGeom prst="rect">
            <a:avLst/>
          </a:prstGeom>
          <a:solidFill>
            <a:srgbClr val="000000"/>
          </a:solidFill>
          <a:ln>
            <a:noFill/>
          </a:ln>
          <a:extLst/>
        </p:spPr>
        <p:txBody>
          <a:bodyPr wrap="none" lIns="90000" tIns="46800" rIns="90000" bIns="46800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434</a:t>
            </a:r>
            <a:endParaRPr lang="en-US" b="1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469474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1000" fill="hold"/>
                                        <p:tgtEl>
                                          <p:spTgt spid="788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-.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1000" fill="hold"/>
                                        <p:tgtEl>
                                          <p:spTgt spid="788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 additive="repl">
                                        <p:cTn id="9" dur="1000"/>
                                        <p:tgtEl>
                                          <p:spTgt spid="788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" dur="1000" fill="hold"/>
                                        <p:tgtEl>
                                          <p:spTgt spid="788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-.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" dur="1000" fill="hold"/>
                                        <p:tgtEl>
                                          <p:spTgt spid="788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 additive="repl">
                                        <p:cTn id="14" dur="1000"/>
                                        <p:tgtEl>
                                          <p:spTgt spid="788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9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78851" name="Rectangle 3"/>
          <p:cNvSpPr>
            <a:spLocks noChangeArrowheads="1"/>
          </p:cNvSpPr>
          <p:nvPr/>
        </p:nvSpPr>
        <p:spPr bwMode="auto">
          <a:xfrm>
            <a:off x="6537158" y="407736"/>
            <a:ext cx="2606842" cy="6553200"/>
          </a:xfrm>
          <a:prstGeom prst="rect">
            <a:avLst/>
          </a:prstGeom>
          <a:solidFill>
            <a:srgbClr val="000000">
              <a:alpha val="65881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/>
          <a:p>
            <a:pPr defTabSz="449263" fontAlgn="base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3200" b="1" baseline="30000" dirty="0" smtClean="0"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rPr>
              <a:t>7 </a:t>
            </a:r>
            <a:r>
              <a:rPr lang="en-GB" sz="3200" b="1" dirty="0"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rPr>
              <a:t>Also the cow and the bear will graze, their young will lie down together, and </a:t>
            </a:r>
            <a:r>
              <a:rPr lang="en-GB" sz="3200" b="1" dirty="0">
                <a:solidFill>
                  <a:srgbClr val="FFFF00"/>
                </a:solidFill>
                <a:latin typeface="Arial" charset="0"/>
                <a:ea typeface="ＭＳ Ｐゴシック" charset="0"/>
                <a:cs typeface="Arial" charset="0"/>
              </a:rPr>
              <a:t>the lion will eat straw like the </a:t>
            </a:r>
            <a:r>
              <a:rPr lang="en-GB" sz="3200" b="1" dirty="0" smtClean="0">
                <a:solidFill>
                  <a:srgbClr val="FFFF00"/>
                </a:solidFill>
                <a:latin typeface="Arial" charset="0"/>
                <a:ea typeface="ＭＳ Ｐゴシック" charset="0"/>
                <a:cs typeface="Arial" charset="0"/>
              </a:rPr>
              <a:t>ox</a:t>
            </a:r>
            <a:r>
              <a:rPr lang="en-GB" sz="3200" b="1" dirty="0" smtClean="0"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rPr>
              <a:t>.</a:t>
            </a:r>
            <a:endParaRPr lang="en-GB" sz="3200" b="1" dirty="0">
              <a:solidFill>
                <a:srgbClr val="FFFFFF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95288" y="260350"/>
            <a:ext cx="4105275" cy="1081088"/>
          </a:xfrm>
        </p:spPr>
        <p:txBody>
          <a:bodyPr/>
          <a:lstStyle/>
          <a:p>
            <a:pPr eaLnBrk="1" hangingPunct="1">
              <a:defRPr/>
            </a:pPr>
            <a:r>
              <a:rPr lang="sk-SK" b="1" kern="1200" dirty="0" smtClean="0">
                <a:solidFill>
                  <a:srgbClr val="FFFFFF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ea typeface="ＭＳ Ｐゴシック"/>
                <a:cs typeface="Arial"/>
              </a:rPr>
              <a:t>Isaiah 11:6-9</a:t>
            </a:r>
            <a:endParaRPr lang="en-US" dirty="0"/>
          </a:p>
        </p:txBody>
      </p:sp>
      <p:sp>
        <p:nvSpPr>
          <p:cNvPr id="5" name="Text Box 37"/>
          <p:cNvSpPr txBox="1">
            <a:spLocks noChangeArrowheads="1"/>
          </p:cNvSpPr>
          <p:nvPr/>
        </p:nvSpPr>
        <p:spPr bwMode="auto">
          <a:xfrm>
            <a:off x="8427020" y="-10856"/>
            <a:ext cx="695270" cy="463846"/>
          </a:xfrm>
          <a:prstGeom prst="rect">
            <a:avLst/>
          </a:prstGeom>
          <a:solidFill>
            <a:srgbClr val="000000"/>
          </a:solidFill>
          <a:ln>
            <a:noFill/>
          </a:ln>
          <a:extLst/>
        </p:spPr>
        <p:txBody>
          <a:bodyPr wrap="none" lIns="90000" tIns="46800" rIns="90000" bIns="46800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434</a:t>
            </a:r>
            <a:endParaRPr lang="en-US" b="1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7536622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1000" fill="hold"/>
                                        <p:tgtEl>
                                          <p:spTgt spid="788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-.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1000" fill="hold"/>
                                        <p:tgtEl>
                                          <p:spTgt spid="788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 additive="repl">
                                        <p:cTn id="9" dur="1000"/>
                                        <p:tgtEl>
                                          <p:spTgt spid="788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" dur="1000" fill="hold"/>
                                        <p:tgtEl>
                                          <p:spTgt spid="788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-.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" dur="1000" fill="hold"/>
                                        <p:tgtEl>
                                          <p:spTgt spid="788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 additive="repl">
                                        <p:cTn id="14" dur="1000"/>
                                        <p:tgtEl>
                                          <p:spTgt spid="788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Picture 1"/>
          <p:cNvSpPr>
            <a:spLocks noChangeAspect="1"/>
          </p:cNvSpPr>
          <p:nvPr/>
        </p:nvSpPr>
        <p:spPr bwMode="auto"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72706" cy="6858000"/>
          </a:xfrm>
          <a:prstGeom prst="rect">
            <a:avLst/>
          </a:prstGeom>
        </p:spPr>
      </p:pic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29469"/>
            <a:ext cx="9144000" cy="829727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/>
        </p:spPr>
        <p:txBody>
          <a:bodyPr anchor="t"/>
          <a:lstStyle/>
          <a:p>
            <a:pPr>
              <a:defRPr/>
            </a:pPr>
            <a:r>
              <a:rPr lang="en-US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Do your prayers have a forward element? Do you look beyond this life when you pray? </a:t>
            </a:r>
          </a:p>
        </p:txBody>
      </p:sp>
    </p:spTree>
    <p:extLst>
      <p:ext uri="{BB962C8B-B14F-4D97-AF65-F5344CB8AC3E}">
        <p14:creationId xmlns:p14="http://schemas.microsoft.com/office/powerpoint/2010/main" val="393958944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49785"/>
            <a:ext cx="9144000" cy="908748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/>
        </p:spPr>
        <p:txBody>
          <a:bodyPr anchor="ctr"/>
          <a:lstStyle/>
          <a:p>
            <a:pPr algn="l">
              <a:defRPr/>
            </a:pPr>
            <a:r>
              <a:rPr lang="en-US" sz="4000" b="1" dirty="0">
                <a:solidFill>
                  <a:srgbClr val="FFFF00"/>
                </a:solidFill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P</a:t>
            </a:r>
            <a:r>
              <a:rPr lang="en-US" sz="40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raise God as Father </a:t>
            </a:r>
            <a:r>
              <a:rPr lang="en-US" sz="4000" b="1" dirty="0" smtClean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(9a</a:t>
            </a:r>
            <a:r>
              <a:rPr lang="en-US" sz="40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).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8400" y="4038600"/>
            <a:ext cx="5435600" cy="2819400"/>
          </a:xfrm>
          <a:prstGeom prst="rect">
            <a:avLst/>
          </a:prstGeom>
        </p:spPr>
      </p:pic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0" y="753380"/>
            <a:ext cx="9144000" cy="908748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algn="l">
              <a:defRPr/>
            </a:pPr>
            <a:r>
              <a:rPr lang="en-US" sz="4000" b="1" dirty="0">
                <a:solidFill>
                  <a:srgbClr val="FFFF00"/>
                </a:solidFill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R</a:t>
            </a:r>
            <a:r>
              <a:rPr lang="en-US" sz="40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everence </a:t>
            </a:r>
            <a:r>
              <a:rPr lang="en-US" sz="4000" b="1" dirty="0" smtClean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God</a:t>
            </a:r>
            <a:r>
              <a:rPr lang="uk-UA" sz="4000" b="1" dirty="0" smtClean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'</a:t>
            </a:r>
            <a:r>
              <a:rPr lang="en-US" sz="4000" b="1" dirty="0" smtClean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s </a:t>
            </a:r>
            <a:r>
              <a:rPr lang="en-US" sz="40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name as holy </a:t>
            </a:r>
            <a:r>
              <a:rPr lang="en-US" sz="4000" b="1" dirty="0" smtClean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(9b</a:t>
            </a:r>
            <a:r>
              <a:rPr lang="en-US" sz="40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). </a:t>
            </a: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0" y="1475649"/>
            <a:ext cx="9144000" cy="908748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algn="l">
              <a:defRPr/>
            </a:pPr>
            <a:r>
              <a:rPr lang="en-US" sz="4000" b="1" dirty="0">
                <a:solidFill>
                  <a:srgbClr val="FFFF00"/>
                </a:solidFill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A</a:t>
            </a:r>
            <a:r>
              <a:rPr lang="en-US" sz="40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nticipate </a:t>
            </a:r>
            <a:r>
              <a:rPr lang="en-US" sz="4000" b="1" dirty="0" smtClean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God</a:t>
            </a:r>
            <a:r>
              <a:rPr lang="uk-UA" sz="4000" b="1" dirty="0" smtClean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'</a:t>
            </a:r>
            <a:r>
              <a:rPr lang="en-US" sz="4000" b="1" dirty="0" smtClean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s </a:t>
            </a:r>
            <a:r>
              <a:rPr lang="en-US" sz="40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kingdom </a:t>
            </a:r>
            <a:r>
              <a:rPr lang="en-US" sz="4000" b="1" dirty="0" smtClean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(10a</a:t>
            </a:r>
            <a:r>
              <a:rPr lang="en-US" sz="40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). </a:t>
            </a: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0" y="2179244"/>
            <a:ext cx="9144000" cy="908748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defRPr>
            </a:lvl1pPr>
            <a:lvl2pPr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r>
              <a:rPr lang="en-US" dirty="0">
                <a:solidFill>
                  <a:srgbClr val="FFFF00"/>
                </a:solidFill>
              </a:rPr>
              <a:t>Y</a:t>
            </a:r>
            <a:r>
              <a:rPr lang="en-US" dirty="0"/>
              <a:t>ield your will to His </a:t>
            </a:r>
            <a:r>
              <a:rPr lang="en-US" dirty="0" smtClean="0"/>
              <a:t>(10b</a:t>
            </a:r>
            <a:r>
              <a:rPr lang="en-US" dirty="0"/>
              <a:t>).</a:t>
            </a:r>
            <a:r>
              <a:rPr lang="en-SG" dirty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718963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1" descr="TheStruggle-Theme-Blank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63" y="0"/>
            <a:ext cx="913923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75849"/>
            <a:ext cx="7772400" cy="2024602"/>
          </a:xfrm>
        </p:spPr>
        <p:txBody>
          <a:bodyPr/>
          <a:lstStyle/>
          <a:p>
            <a:r>
              <a:rPr lang="en-US" sz="6600" b="1" dirty="0" smtClean="0">
                <a:solidFill>
                  <a:srgbClr val="FFFFFF"/>
                </a:solidFill>
                <a:effectLst>
                  <a:glow rad="127000">
                    <a:schemeClr val="tx1"/>
                  </a:glow>
                </a:effectLst>
                <a:latin typeface="Arial"/>
                <a:ea typeface="ＭＳ Ｐゴシック"/>
                <a:cs typeface="ＭＳ Ｐゴシック"/>
              </a:rPr>
              <a:t>What is Our Greatest Battle?</a:t>
            </a:r>
            <a:r>
              <a:rPr lang="en-US" sz="6600" dirty="0" smtClean="0"/>
              <a:t> </a:t>
            </a:r>
            <a:endParaRPr lang="en-US" sz="6600" dirty="0"/>
          </a:p>
        </p:txBody>
      </p:sp>
    </p:spTree>
    <p:extLst>
      <p:ext uri="{BB962C8B-B14F-4D97-AF65-F5344CB8AC3E}">
        <p14:creationId xmlns:p14="http://schemas.microsoft.com/office/powerpoint/2010/main" val="11580301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4210" name="Picture 1"/>
          <p:cNvSpPr>
            <a:spLocks noChangeAspect="1"/>
          </p:cNvSpPr>
          <p:nvPr/>
        </p:nvSpPr>
        <p:spPr bwMode="auto"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29469"/>
            <a:ext cx="9144000" cy="829727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/>
        </p:spPr>
        <p:txBody>
          <a:bodyPr anchor="t"/>
          <a:lstStyle/>
          <a:p>
            <a:pPr>
              <a:defRPr/>
            </a:pPr>
            <a:r>
              <a:rPr lang="en-US" sz="4800" b="1" dirty="0" smtClean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Thy will be done.</a:t>
            </a:r>
            <a:endParaRPr lang="en-US" sz="4800" b="1" dirty="0">
              <a:effectLst>
                <a:glow rad="127000">
                  <a:schemeClr val="tx1"/>
                </a:glo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603792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-762138"/>
            <a:ext cx="9144000" cy="829727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/>
        </p:spPr>
        <p:txBody>
          <a:bodyPr anchor="t"/>
          <a:lstStyle/>
          <a:p>
            <a:pPr>
              <a:defRPr/>
            </a:pPr>
            <a:r>
              <a:rPr lang="en-US" sz="3600" b="1" dirty="0" smtClean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Yield to God</a:t>
            </a:r>
            <a:endParaRPr lang="en-US" sz="3600" b="1" dirty="0">
              <a:effectLst>
                <a:glow rad="127000">
                  <a:schemeClr val="tx1"/>
                </a:glo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13989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49785"/>
            <a:ext cx="9144000" cy="908748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/>
        </p:spPr>
        <p:txBody>
          <a:bodyPr anchor="ctr"/>
          <a:lstStyle/>
          <a:p>
            <a:pPr algn="l">
              <a:defRPr/>
            </a:pPr>
            <a:r>
              <a:rPr lang="en-US" sz="4000" b="1" dirty="0">
                <a:solidFill>
                  <a:srgbClr val="FFFF00"/>
                </a:solidFill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P</a:t>
            </a:r>
            <a:r>
              <a:rPr lang="en-US" sz="40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raise God as Father </a:t>
            </a:r>
            <a:r>
              <a:rPr lang="en-US" sz="4000" b="1" dirty="0" smtClean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(9a</a:t>
            </a:r>
            <a:r>
              <a:rPr lang="en-US" sz="40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).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8400" y="4038600"/>
            <a:ext cx="5435600" cy="2819400"/>
          </a:xfrm>
          <a:prstGeom prst="rect">
            <a:avLst/>
          </a:prstGeom>
        </p:spPr>
      </p:pic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0" y="753380"/>
            <a:ext cx="9144000" cy="908748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algn="l">
              <a:defRPr/>
            </a:pPr>
            <a:r>
              <a:rPr lang="en-US" sz="4000" b="1" dirty="0">
                <a:solidFill>
                  <a:srgbClr val="FFFF00"/>
                </a:solidFill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R</a:t>
            </a:r>
            <a:r>
              <a:rPr lang="en-US" sz="40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everence </a:t>
            </a:r>
            <a:r>
              <a:rPr lang="en-US" sz="4000" b="1" dirty="0" smtClean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God</a:t>
            </a:r>
            <a:r>
              <a:rPr lang="uk-UA" sz="4000" b="1" dirty="0" smtClean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'</a:t>
            </a:r>
            <a:r>
              <a:rPr lang="en-US" sz="4000" b="1" dirty="0" smtClean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s </a:t>
            </a:r>
            <a:r>
              <a:rPr lang="en-US" sz="40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name as holy </a:t>
            </a:r>
            <a:r>
              <a:rPr lang="en-US" sz="4000" b="1" dirty="0" smtClean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(9b</a:t>
            </a:r>
            <a:r>
              <a:rPr lang="en-US" sz="40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). </a:t>
            </a: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0" y="1475649"/>
            <a:ext cx="9144000" cy="908748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algn="l">
              <a:defRPr/>
            </a:pPr>
            <a:r>
              <a:rPr lang="en-US" sz="4000" b="1" dirty="0">
                <a:solidFill>
                  <a:srgbClr val="FFFF00"/>
                </a:solidFill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A</a:t>
            </a:r>
            <a:r>
              <a:rPr lang="en-US" sz="40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nticipate </a:t>
            </a:r>
            <a:r>
              <a:rPr lang="en-US" sz="4000" b="1" dirty="0" smtClean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God</a:t>
            </a:r>
            <a:r>
              <a:rPr lang="uk-UA" sz="4000" b="1" dirty="0" smtClean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'</a:t>
            </a:r>
            <a:r>
              <a:rPr lang="en-US" sz="4000" b="1" dirty="0" smtClean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s </a:t>
            </a:r>
            <a:r>
              <a:rPr lang="en-US" sz="40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kingdom </a:t>
            </a:r>
            <a:r>
              <a:rPr lang="en-US" sz="4000" b="1" dirty="0" smtClean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(10a</a:t>
            </a:r>
            <a:r>
              <a:rPr lang="en-US" sz="40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). </a:t>
            </a: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0" y="2179244"/>
            <a:ext cx="9144000" cy="908748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defRPr>
            </a:lvl1pPr>
            <a:lvl2pPr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r>
              <a:rPr lang="en-US" dirty="0">
                <a:solidFill>
                  <a:srgbClr val="FFFF00"/>
                </a:solidFill>
              </a:rPr>
              <a:t>Y</a:t>
            </a:r>
            <a:r>
              <a:rPr lang="en-US" dirty="0"/>
              <a:t>ield your will to His </a:t>
            </a:r>
            <a:r>
              <a:rPr lang="en-US" dirty="0" smtClean="0"/>
              <a:t>(10b</a:t>
            </a:r>
            <a:r>
              <a:rPr lang="en-US" dirty="0"/>
              <a:t>).</a:t>
            </a:r>
            <a:r>
              <a:rPr lang="en-SG" dirty="0"/>
              <a:t> </a:t>
            </a:r>
            <a:endParaRPr lang="en-US" dirty="0"/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0" y="2882839"/>
            <a:ext cx="9144000" cy="908748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defRPr>
            </a:lvl1pPr>
            <a:lvl2pPr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r>
              <a:rPr lang="en-US" dirty="0">
                <a:solidFill>
                  <a:srgbClr val="FFFF00"/>
                </a:solidFill>
              </a:rPr>
              <a:t>E</a:t>
            </a:r>
            <a:r>
              <a:rPr lang="en-US" dirty="0"/>
              <a:t>ntreat God for your needs </a:t>
            </a:r>
            <a:r>
              <a:rPr lang="en-US" dirty="0" smtClean="0"/>
              <a:t>(11</a:t>
            </a:r>
            <a:r>
              <a:rPr lang="en-US" dirty="0"/>
              <a:t>).</a:t>
            </a:r>
            <a:r>
              <a:rPr lang="en-SG" dirty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086198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4210" name="Picture 1"/>
          <p:cNvSpPr>
            <a:spLocks noChangeAspect="1"/>
          </p:cNvSpPr>
          <p:nvPr/>
        </p:nvSpPr>
        <p:spPr bwMode="auto"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246192"/>
            <a:ext cx="9144000" cy="1086599"/>
          </a:xfrm>
          <a:solidFill>
            <a:srgbClr val="000000"/>
          </a:solidFill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/>
        </p:spPr>
        <p:txBody>
          <a:bodyPr anchor="ctr"/>
          <a:lstStyle/>
          <a:p>
            <a:pPr>
              <a:defRPr/>
            </a:pPr>
            <a:r>
              <a:rPr lang="en-US" sz="4000" b="1" dirty="0" smtClean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Give us this day our daily bread.</a:t>
            </a:r>
            <a:endParaRPr lang="en-US" sz="4000" b="1" dirty="0">
              <a:effectLst>
                <a:glow rad="127000">
                  <a:schemeClr val="tx1"/>
                </a:glo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559765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Picture 1"/>
          <p:cNvSpPr>
            <a:spLocks noChangeAspect="1"/>
          </p:cNvSpPr>
          <p:nvPr/>
        </p:nvSpPr>
        <p:spPr bwMode="auto"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49784"/>
            <a:ext cx="9144000" cy="1086599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/>
        </p:spPr>
        <p:txBody>
          <a:bodyPr anchor="t"/>
          <a:lstStyle/>
          <a:p>
            <a:pPr>
              <a:defRPr/>
            </a:pPr>
            <a:r>
              <a:rPr lang="en-US" sz="4800" b="1" dirty="0" smtClean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Needs or Wants?</a:t>
            </a:r>
            <a:endParaRPr lang="en-US" sz="4800" b="1" dirty="0">
              <a:effectLst>
                <a:glow rad="127000">
                  <a:schemeClr val="tx1"/>
                </a:glo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36383"/>
            <a:ext cx="9144000" cy="4237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85542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434432" y="1600200"/>
            <a:ext cx="6073126" cy="4712746"/>
            <a:chOff x="1434432" y="1600200"/>
            <a:chExt cx="6073126" cy="4712746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34432" y="1600200"/>
              <a:ext cx="6073126" cy="4712746"/>
            </a:xfrm>
            <a:prstGeom prst="rect">
              <a:avLst/>
            </a:prstGeom>
          </p:spPr>
        </p:pic>
        <p:sp>
          <p:nvSpPr>
            <p:cNvPr id="3" name="Chord 2"/>
            <p:cNvSpPr/>
            <p:nvPr/>
          </p:nvSpPr>
          <p:spPr bwMode="auto">
            <a:xfrm rot="17529089">
              <a:off x="1956365" y="4141971"/>
              <a:ext cx="1052547" cy="1144192"/>
            </a:xfrm>
            <a:prstGeom prst="chord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BONES" pitchFamily="-105" charset="0"/>
              </a:endParaRPr>
            </a:p>
          </p:txBody>
        </p:sp>
        <p:sp>
          <p:nvSpPr>
            <p:cNvPr id="7" name="Chord 6"/>
            <p:cNvSpPr/>
            <p:nvPr/>
          </p:nvSpPr>
          <p:spPr bwMode="auto">
            <a:xfrm rot="17529089">
              <a:off x="5880534" y="3215175"/>
              <a:ext cx="1052547" cy="1144192"/>
            </a:xfrm>
            <a:prstGeom prst="chord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BONES" pitchFamily="-105" charset="0"/>
              </a:endParaRPr>
            </a:p>
          </p:txBody>
        </p:sp>
      </p:grpSp>
      <p:sp>
        <p:nvSpPr>
          <p:cNvPr id="677889" name="Title 1"/>
          <p:cNvSpPr>
            <a:spLocks noGrp="1"/>
          </p:cNvSpPr>
          <p:nvPr>
            <p:ph type="title"/>
          </p:nvPr>
        </p:nvSpPr>
        <p:spPr>
          <a:xfrm>
            <a:off x="0" y="457200"/>
            <a:ext cx="9144000" cy="1143000"/>
          </a:xfrm>
        </p:spPr>
        <p:txBody>
          <a:bodyPr/>
          <a:lstStyle/>
          <a:p>
            <a:r>
              <a:rPr lang="en-US">
                <a:solidFill>
                  <a:schemeClr val="bg1"/>
                </a:solidFill>
                <a:effectLst/>
                <a:latin typeface="Arial Black" charset="0"/>
                <a:ea typeface="ＭＳ Ｐゴシック" charset="0"/>
                <a:cs typeface="ＭＳ Ｐゴシック" charset="0"/>
              </a:rPr>
              <a:t>Our Crossroads Era</a:t>
            </a:r>
            <a:br>
              <a:rPr lang="en-US">
                <a:solidFill>
                  <a:schemeClr val="bg1"/>
                </a:solidFill>
                <a:effectLst/>
                <a:latin typeface="Arial Black" charset="0"/>
                <a:ea typeface="ＭＳ Ｐゴシック" charset="0"/>
                <a:cs typeface="ＭＳ Ｐゴシック" charset="0"/>
              </a:rPr>
            </a:br>
            <a:r>
              <a:rPr lang="en-US">
                <a:solidFill>
                  <a:schemeClr val="bg1"/>
                </a:solidFill>
                <a:effectLst/>
                <a:latin typeface="Arial Black" charset="0"/>
                <a:ea typeface="ＭＳ Ｐゴシック" charset="0"/>
                <a:cs typeface="ＭＳ Ｐゴシック" charset="0"/>
              </a:rPr>
              <a:t>2006-2011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0" y="0"/>
            <a:ext cx="9144000" cy="147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9" tIns="45714" rIns="91429" bIns="45714" anchor="ctr"/>
          <a:lstStyle/>
          <a:p>
            <a:pPr marL="712788" indent="-712788"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4000" b="1" kern="0" dirty="0" smtClean="0">
                <a:solidFill>
                  <a:srgbClr val="E3EBF1"/>
                </a:solidFill>
                <a:effectLst>
                  <a:glow rad="266700">
                    <a:srgbClr val="000000"/>
                  </a:glow>
                </a:effectLst>
                <a:latin typeface="Arial"/>
                <a:ea typeface="ＭＳ Ｐゴシック" charset="-128"/>
                <a:cs typeface="Arial"/>
              </a:rPr>
              <a:t>"</a:t>
            </a:r>
            <a:r>
              <a:rPr lang="en-US" sz="4000" b="1" kern="0" dirty="0" smtClean="0">
                <a:solidFill>
                  <a:srgbClr val="E3EBF1"/>
                </a:solidFill>
                <a:effectLst>
                  <a:glow rad="266700">
                    <a:srgbClr val="000000"/>
                  </a:glow>
                </a:effectLst>
                <a:latin typeface="Arial"/>
                <a:ea typeface="ＭＳ Ｐゴシック" charset="-128"/>
                <a:cs typeface="Arial"/>
              </a:rPr>
              <a:t>.</a:t>
            </a:r>
            <a:r>
              <a:rPr lang="en-US" sz="4000" b="1" kern="0" dirty="0">
                <a:solidFill>
                  <a:srgbClr val="E3EBF1"/>
                </a:solidFill>
                <a:effectLst>
                  <a:glow rad="266700">
                    <a:srgbClr val="000000"/>
                  </a:glow>
                </a:effectLst>
                <a:latin typeface="Arial"/>
                <a:ea typeface="ＭＳ Ｐゴシック" charset="-128"/>
                <a:cs typeface="Arial"/>
              </a:rPr>
              <a:t>..and my God shall supply all of your needs..</a:t>
            </a:r>
            <a:r>
              <a:rPr lang="en-US" sz="4000" b="1" kern="0" dirty="0" smtClean="0">
                <a:solidFill>
                  <a:srgbClr val="E3EBF1"/>
                </a:solidFill>
                <a:effectLst>
                  <a:glow rad="266700">
                    <a:srgbClr val="000000"/>
                  </a:glow>
                </a:effectLst>
                <a:latin typeface="Arial"/>
                <a:ea typeface="ＭＳ Ｐゴシック" charset="-128"/>
                <a:cs typeface="Arial"/>
              </a:rPr>
              <a:t>.</a:t>
            </a:r>
            <a:r>
              <a:rPr lang="ru-RU" sz="4000" b="1" kern="0" dirty="0" smtClean="0">
                <a:solidFill>
                  <a:srgbClr val="E3EBF1"/>
                </a:solidFill>
                <a:effectLst>
                  <a:glow rad="266700">
                    <a:srgbClr val="000000"/>
                  </a:glow>
                </a:effectLst>
                <a:latin typeface="Arial"/>
                <a:ea typeface="ＭＳ Ｐゴシック" charset="-128"/>
                <a:cs typeface="Arial"/>
              </a:rPr>
              <a:t>"</a:t>
            </a:r>
            <a:r>
              <a:rPr lang="en-US" sz="4000" b="1" kern="0" dirty="0" smtClean="0">
                <a:solidFill>
                  <a:srgbClr val="E3EBF1"/>
                </a:solidFill>
                <a:effectLst>
                  <a:glow rad="266700">
                    <a:srgbClr val="000000"/>
                  </a:glow>
                </a:effectLst>
                <a:latin typeface="Arial"/>
                <a:ea typeface="ＭＳ Ｐゴシック" charset="-128"/>
                <a:cs typeface="Arial"/>
              </a:rPr>
              <a:t> (Phil 4</a:t>
            </a:r>
            <a:r>
              <a:rPr lang="en-US" sz="4000" b="1" kern="0" dirty="0">
                <a:solidFill>
                  <a:srgbClr val="E3EBF1"/>
                </a:solidFill>
                <a:effectLst>
                  <a:glow rad="266700">
                    <a:srgbClr val="000000"/>
                  </a:glow>
                </a:effectLst>
                <a:latin typeface="Arial"/>
                <a:ea typeface="ＭＳ Ｐゴシック" charset="-128"/>
                <a:cs typeface="Arial"/>
              </a:rPr>
              <a:t>:19)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1810835" y="4340029"/>
            <a:ext cx="1434432" cy="7058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9" tIns="45714" rIns="91429" bIns="45714" anchor="ctr"/>
          <a:lstStyle/>
          <a:p>
            <a:pPr marL="712788" indent="-712788"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kern="0" dirty="0" smtClean="0">
                <a:solidFill>
                  <a:srgbClr val="E3EBF1"/>
                </a:solidFill>
                <a:effectLst>
                  <a:glow rad="266700">
                    <a:srgbClr val="000000"/>
                  </a:glow>
                </a:effectLst>
                <a:latin typeface="Arial"/>
                <a:ea typeface="ＭＳ Ｐゴシック" charset="-128"/>
                <a:cs typeface="Arial"/>
              </a:rPr>
              <a:t>wants</a:t>
            </a:r>
            <a:endParaRPr lang="en-US" sz="3200" b="1" kern="0" dirty="0">
              <a:solidFill>
                <a:srgbClr val="E3EBF1"/>
              </a:solidFill>
              <a:effectLst>
                <a:glow rad="266700">
                  <a:srgbClr val="000000"/>
                </a:glow>
              </a:effectLst>
              <a:latin typeface="Arial"/>
              <a:ea typeface="ＭＳ Ｐゴシック" charset="-128"/>
              <a:cs typeface="Arial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 bwMode="auto">
          <a:xfrm>
            <a:off x="5678502" y="3378907"/>
            <a:ext cx="1434432" cy="7058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9" tIns="45714" rIns="91429" bIns="45714" anchor="ctr"/>
          <a:lstStyle/>
          <a:p>
            <a:pPr marL="712788" indent="-712788"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kern="0" dirty="0" smtClean="0">
                <a:solidFill>
                  <a:srgbClr val="E3EBF1"/>
                </a:solidFill>
                <a:effectLst>
                  <a:glow rad="266700">
                    <a:srgbClr val="000000"/>
                  </a:glow>
                </a:effectLst>
                <a:latin typeface="Arial"/>
                <a:ea typeface="ＭＳ Ｐゴシック" charset="-128"/>
                <a:cs typeface="Arial"/>
              </a:rPr>
              <a:t>needs</a:t>
            </a:r>
            <a:endParaRPr lang="en-US" sz="3200" b="1" kern="0" dirty="0">
              <a:solidFill>
                <a:srgbClr val="E3EBF1"/>
              </a:solidFill>
              <a:effectLst>
                <a:glow rad="266700">
                  <a:srgbClr val="000000"/>
                </a:glow>
              </a:effectLst>
              <a:latin typeface="Arial"/>
              <a:ea typeface="ＭＳ Ｐゴシック" charset="-128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73523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49785"/>
            <a:ext cx="9144000" cy="908748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/>
        </p:spPr>
        <p:txBody>
          <a:bodyPr anchor="ctr"/>
          <a:lstStyle/>
          <a:p>
            <a:pPr algn="l">
              <a:defRPr/>
            </a:pPr>
            <a:r>
              <a:rPr lang="en-US" sz="4000" b="1" dirty="0">
                <a:solidFill>
                  <a:srgbClr val="FFFF00"/>
                </a:solidFill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P</a:t>
            </a:r>
            <a:r>
              <a:rPr lang="en-US" sz="40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raise God as Father </a:t>
            </a:r>
            <a:r>
              <a:rPr lang="en-US" sz="4000" b="1" dirty="0" smtClean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(9a</a:t>
            </a:r>
            <a:r>
              <a:rPr lang="en-US" sz="40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).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8400" y="4038600"/>
            <a:ext cx="5435600" cy="2819400"/>
          </a:xfrm>
          <a:prstGeom prst="rect">
            <a:avLst/>
          </a:prstGeom>
        </p:spPr>
      </p:pic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0" y="753380"/>
            <a:ext cx="9144000" cy="908748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algn="l">
              <a:defRPr/>
            </a:pPr>
            <a:r>
              <a:rPr lang="en-US" sz="4000" b="1" dirty="0">
                <a:solidFill>
                  <a:srgbClr val="FFFF00"/>
                </a:solidFill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R</a:t>
            </a:r>
            <a:r>
              <a:rPr lang="en-US" sz="40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everence </a:t>
            </a:r>
            <a:r>
              <a:rPr lang="en-US" sz="4000" b="1" dirty="0" smtClean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God</a:t>
            </a:r>
            <a:r>
              <a:rPr lang="uk-UA" sz="4000" b="1" dirty="0" smtClean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'</a:t>
            </a:r>
            <a:r>
              <a:rPr lang="en-US" sz="4000" b="1" dirty="0" smtClean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s </a:t>
            </a:r>
            <a:r>
              <a:rPr lang="en-US" sz="40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name as holy </a:t>
            </a:r>
            <a:r>
              <a:rPr lang="en-US" sz="4000" b="1" dirty="0" smtClean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(9b</a:t>
            </a:r>
            <a:r>
              <a:rPr lang="en-US" sz="40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). </a:t>
            </a: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0" y="1475649"/>
            <a:ext cx="9144000" cy="908748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algn="l">
              <a:defRPr/>
            </a:pPr>
            <a:r>
              <a:rPr lang="en-US" sz="4000" b="1" dirty="0">
                <a:solidFill>
                  <a:srgbClr val="FFFF00"/>
                </a:solidFill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A</a:t>
            </a:r>
            <a:r>
              <a:rPr lang="en-US" sz="40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nticipate </a:t>
            </a:r>
            <a:r>
              <a:rPr lang="en-US" sz="4000" b="1" dirty="0" smtClean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God</a:t>
            </a:r>
            <a:r>
              <a:rPr lang="uk-UA" sz="4000" b="1" dirty="0" smtClean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'</a:t>
            </a:r>
            <a:r>
              <a:rPr lang="en-US" sz="4000" b="1" dirty="0" smtClean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s </a:t>
            </a:r>
            <a:r>
              <a:rPr lang="en-US" sz="40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kingdom </a:t>
            </a:r>
            <a:r>
              <a:rPr lang="en-US" sz="4000" b="1" dirty="0" smtClean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(10a</a:t>
            </a:r>
            <a:r>
              <a:rPr lang="en-US" sz="40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). </a:t>
            </a: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0" y="2179244"/>
            <a:ext cx="9144000" cy="908748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defRPr>
            </a:lvl1pPr>
            <a:lvl2pPr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r>
              <a:rPr lang="en-US" dirty="0">
                <a:solidFill>
                  <a:srgbClr val="FFFF00"/>
                </a:solidFill>
              </a:rPr>
              <a:t>Y</a:t>
            </a:r>
            <a:r>
              <a:rPr lang="en-US" dirty="0"/>
              <a:t>ield your will to His </a:t>
            </a:r>
            <a:r>
              <a:rPr lang="en-US" dirty="0" smtClean="0"/>
              <a:t>(10b</a:t>
            </a:r>
            <a:r>
              <a:rPr lang="en-US" dirty="0"/>
              <a:t>).</a:t>
            </a:r>
            <a:r>
              <a:rPr lang="en-SG" dirty="0"/>
              <a:t> </a:t>
            </a:r>
            <a:endParaRPr lang="en-US" dirty="0"/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0" y="2882839"/>
            <a:ext cx="9144000" cy="908748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defRPr>
            </a:lvl1pPr>
            <a:lvl2pPr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r>
              <a:rPr lang="en-US" dirty="0">
                <a:solidFill>
                  <a:srgbClr val="FFFF00"/>
                </a:solidFill>
              </a:rPr>
              <a:t>E</a:t>
            </a:r>
            <a:r>
              <a:rPr lang="en-US" dirty="0"/>
              <a:t>ntreat God for your needs </a:t>
            </a:r>
            <a:r>
              <a:rPr lang="en-US" dirty="0" smtClean="0"/>
              <a:t>(11</a:t>
            </a:r>
            <a:r>
              <a:rPr lang="en-US" dirty="0"/>
              <a:t>).</a:t>
            </a:r>
            <a:r>
              <a:rPr lang="en-SG" dirty="0"/>
              <a:t> </a:t>
            </a:r>
            <a:endParaRPr lang="en-US" dirty="0"/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0" y="3605108"/>
            <a:ext cx="9143999" cy="908748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defRPr>
            </a:lvl1pPr>
            <a:lvl2pPr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r>
              <a:rPr lang="en-US" dirty="0">
                <a:solidFill>
                  <a:srgbClr val="FFFF00"/>
                </a:solidFill>
              </a:rPr>
              <a:t>R</a:t>
            </a:r>
            <a:r>
              <a:rPr lang="en-US" dirty="0"/>
              <a:t>elease sins </a:t>
            </a:r>
            <a:r>
              <a:rPr lang="en-US" dirty="0" smtClean="0"/>
              <a:t>hurting you (12</a:t>
            </a:r>
            <a:r>
              <a:rPr lang="en-US" dirty="0"/>
              <a:t>, 14-15).</a:t>
            </a:r>
            <a:r>
              <a:rPr lang="en-SG" dirty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181101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766826"/>
            <a:ext cx="9133229" cy="6088819"/>
          </a:xfrm>
          <a:prstGeom prst="rect">
            <a:avLst/>
          </a:prstGeom>
        </p:spPr>
      </p:pic>
      <p:sp>
        <p:nvSpPr>
          <p:cNvPr id="94210" name="Picture 1"/>
          <p:cNvSpPr>
            <a:spLocks noChangeAspect="1"/>
          </p:cNvSpPr>
          <p:nvPr/>
        </p:nvSpPr>
        <p:spPr bwMode="auto"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29469"/>
            <a:ext cx="9144000" cy="2174054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/>
        </p:spPr>
        <p:txBody>
          <a:bodyPr anchor="t"/>
          <a:lstStyle/>
          <a:p>
            <a:pPr>
              <a:defRPr/>
            </a:pPr>
            <a:r>
              <a:rPr lang="ru-RU" sz="3600" b="1" dirty="0" smtClean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"</a:t>
            </a:r>
            <a:r>
              <a:rPr lang="en-US" sz="3600" b="1" dirty="0" smtClean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and </a:t>
            </a:r>
            <a:r>
              <a:rPr lang="en-US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forgive us our sins, </a:t>
            </a:r>
            <a:br>
              <a:rPr lang="en-US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		 as we have forgiven those who sin against </a:t>
            </a:r>
            <a:r>
              <a:rPr lang="en-US" sz="3600" b="1" dirty="0" smtClean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us</a:t>
            </a:r>
            <a:r>
              <a:rPr lang="ru-RU" sz="3600" b="1" dirty="0" smtClean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"</a:t>
            </a:r>
            <a:r>
              <a:rPr lang="en-US" sz="3600" b="1" dirty="0" smtClean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 (6:12 </a:t>
            </a:r>
            <a:r>
              <a:rPr lang="en-US" sz="3200" b="1" dirty="0" smtClean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NLT</a:t>
            </a:r>
            <a:r>
              <a:rPr lang="en-US" sz="3600" b="1" dirty="0" smtClean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).</a:t>
            </a:r>
            <a:endParaRPr lang="en-US" sz="3600" b="1" dirty="0">
              <a:effectLst>
                <a:glow rad="127000">
                  <a:schemeClr val="tx1"/>
                </a:glo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497863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Picture 1"/>
          <p:cNvSpPr>
            <a:spLocks noChangeAspect="1"/>
          </p:cNvSpPr>
          <p:nvPr/>
        </p:nvSpPr>
        <p:spPr bwMode="auto"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79960" cy="6858000"/>
          </a:xfrm>
          <a:prstGeom prst="rect">
            <a:avLst/>
          </a:prstGeom>
        </p:spPr>
      </p:pic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29469"/>
            <a:ext cx="9144000" cy="3219794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/>
        </p:spPr>
        <p:txBody>
          <a:bodyPr anchor="t"/>
          <a:lstStyle/>
          <a:p>
            <a:pPr>
              <a:defRPr/>
            </a:pPr>
            <a:r>
              <a:rPr lang="ru-RU" sz="3600" b="1" dirty="0" smtClean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"</a:t>
            </a:r>
            <a:r>
              <a:rPr lang="en-US" sz="3600" b="1" dirty="0" smtClean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If </a:t>
            </a:r>
            <a:r>
              <a:rPr lang="en-US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you forgive those who sin against you, your heavenly Father will forgive you. </a:t>
            </a:r>
            <a:r>
              <a:rPr lang="en-US" sz="3600" b="1" baseline="30000" dirty="0" smtClean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15</a:t>
            </a:r>
            <a:r>
              <a:rPr lang="en-US" sz="3600" b="1" dirty="0" smtClean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But </a:t>
            </a:r>
            <a:r>
              <a:rPr lang="en-US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if you refuse to forgive others, your Father will not forgive your </a:t>
            </a:r>
            <a:r>
              <a:rPr lang="en-US" sz="3600" b="1" dirty="0" smtClean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sins</a:t>
            </a:r>
            <a:r>
              <a:rPr lang="ru-RU" sz="3600" b="1" dirty="0" smtClean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"</a:t>
            </a:r>
            <a:r>
              <a:rPr lang="en-US" sz="3600" b="1" dirty="0" smtClean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 (6:14-15 </a:t>
            </a:r>
            <a:r>
              <a:rPr lang="en-US" sz="3200" b="1" dirty="0" smtClean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NLT</a:t>
            </a:r>
            <a:r>
              <a:rPr lang="en-US" sz="3600" b="1" dirty="0" smtClean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).</a:t>
            </a:r>
            <a:endParaRPr lang="en-US" sz="3600" b="1" dirty="0">
              <a:effectLst>
                <a:glow rad="127000">
                  <a:schemeClr val="tx1"/>
                </a:glo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681325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49785"/>
            <a:ext cx="9144000" cy="908748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/>
        </p:spPr>
        <p:txBody>
          <a:bodyPr anchor="ctr"/>
          <a:lstStyle/>
          <a:p>
            <a:pPr algn="l">
              <a:defRPr/>
            </a:pPr>
            <a:r>
              <a:rPr lang="en-US" sz="4000" b="1" dirty="0">
                <a:solidFill>
                  <a:srgbClr val="FFFF00"/>
                </a:solidFill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P</a:t>
            </a:r>
            <a:r>
              <a:rPr lang="en-US" sz="40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raise God as Father </a:t>
            </a:r>
            <a:r>
              <a:rPr lang="en-US" sz="4000" b="1" dirty="0" smtClean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(9a</a:t>
            </a:r>
            <a:r>
              <a:rPr lang="en-US" sz="40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).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8400" y="4038600"/>
            <a:ext cx="5435600" cy="2819400"/>
          </a:xfrm>
          <a:prstGeom prst="rect">
            <a:avLst/>
          </a:prstGeom>
        </p:spPr>
      </p:pic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0" y="753380"/>
            <a:ext cx="9144000" cy="908748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algn="l">
              <a:defRPr/>
            </a:pPr>
            <a:r>
              <a:rPr lang="en-US" sz="4000" b="1" dirty="0">
                <a:solidFill>
                  <a:srgbClr val="FFFF00"/>
                </a:solidFill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R</a:t>
            </a:r>
            <a:r>
              <a:rPr lang="en-US" sz="40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everence </a:t>
            </a:r>
            <a:r>
              <a:rPr lang="en-US" sz="4000" b="1" dirty="0" smtClean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God</a:t>
            </a:r>
            <a:r>
              <a:rPr lang="uk-UA" sz="4000" b="1" dirty="0" smtClean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'</a:t>
            </a:r>
            <a:r>
              <a:rPr lang="en-US" sz="4000" b="1" dirty="0" smtClean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s </a:t>
            </a:r>
            <a:r>
              <a:rPr lang="en-US" sz="40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name as holy </a:t>
            </a:r>
            <a:r>
              <a:rPr lang="en-US" sz="4000" b="1" dirty="0" smtClean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(9b</a:t>
            </a:r>
            <a:r>
              <a:rPr lang="en-US" sz="40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). </a:t>
            </a: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0" y="1475649"/>
            <a:ext cx="9144000" cy="908748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algn="l">
              <a:defRPr/>
            </a:pPr>
            <a:r>
              <a:rPr lang="en-US" sz="4000" b="1" dirty="0">
                <a:solidFill>
                  <a:srgbClr val="FFFF00"/>
                </a:solidFill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A</a:t>
            </a:r>
            <a:r>
              <a:rPr lang="en-US" sz="40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nticipate </a:t>
            </a:r>
            <a:r>
              <a:rPr lang="en-US" sz="4000" b="1" dirty="0" smtClean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God</a:t>
            </a:r>
            <a:r>
              <a:rPr lang="uk-UA" sz="4000" b="1" dirty="0" smtClean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'</a:t>
            </a:r>
            <a:r>
              <a:rPr lang="en-US" sz="4000" b="1" dirty="0" smtClean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s </a:t>
            </a:r>
            <a:r>
              <a:rPr lang="en-US" sz="40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kingdom </a:t>
            </a:r>
            <a:r>
              <a:rPr lang="en-US" sz="4000" b="1" dirty="0" smtClean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(10a</a:t>
            </a:r>
            <a:r>
              <a:rPr lang="en-US" sz="40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). </a:t>
            </a: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0" y="2179244"/>
            <a:ext cx="9144000" cy="908748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defRPr>
            </a:lvl1pPr>
            <a:lvl2pPr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r>
              <a:rPr lang="en-US" dirty="0">
                <a:solidFill>
                  <a:srgbClr val="FFFF00"/>
                </a:solidFill>
              </a:rPr>
              <a:t>Y</a:t>
            </a:r>
            <a:r>
              <a:rPr lang="en-US" dirty="0"/>
              <a:t>ield your will to His </a:t>
            </a:r>
            <a:r>
              <a:rPr lang="en-US" dirty="0" smtClean="0"/>
              <a:t>(10b</a:t>
            </a:r>
            <a:r>
              <a:rPr lang="en-US" dirty="0"/>
              <a:t>).</a:t>
            </a:r>
            <a:r>
              <a:rPr lang="en-SG" dirty="0"/>
              <a:t> </a:t>
            </a:r>
            <a:endParaRPr lang="en-US" dirty="0"/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0" y="2882839"/>
            <a:ext cx="9144000" cy="908748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defRPr>
            </a:lvl1pPr>
            <a:lvl2pPr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r>
              <a:rPr lang="en-US" dirty="0">
                <a:solidFill>
                  <a:srgbClr val="FFFF00"/>
                </a:solidFill>
              </a:rPr>
              <a:t>E</a:t>
            </a:r>
            <a:r>
              <a:rPr lang="en-US" dirty="0"/>
              <a:t>ntreat God for your needs </a:t>
            </a:r>
            <a:r>
              <a:rPr lang="en-US" dirty="0" smtClean="0"/>
              <a:t>(11</a:t>
            </a:r>
            <a:r>
              <a:rPr lang="en-US" dirty="0"/>
              <a:t>).</a:t>
            </a:r>
            <a:r>
              <a:rPr lang="en-SG" dirty="0"/>
              <a:t> </a:t>
            </a:r>
            <a:endParaRPr lang="en-US" dirty="0"/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0" y="3605108"/>
            <a:ext cx="9143999" cy="908748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defRPr>
            </a:lvl1pPr>
            <a:lvl2pPr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r>
              <a:rPr lang="en-US" dirty="0">
                <a:solidFill>
                  <a:srgbClr val="FFFF00"/>
                </a:solidFill>
              </a:rPr>
              <a:t>R</a:t>
            </a:r>
            <a:r>
              <a:rPr lang="en-US" dirty="0"/>
              <a:t>elease sins </a:t>
            </a:r>
            <a:r>
              <a:rPr lang="en-US" dirty="0" smtClean="0"/>
              <a:t>hurting you (12</a:t>
            </a:r>
            <a:r>
              <a:rPr lang="en-US" dirty="0"/>
              <a:t>, 14-15).</a:t>
            </a:r>
            <a:r>
              <a:rPr lang="en-SG" dirty="0"/>
              <a:t> </a:t>
            </a:r>
            <a:endParaRPr lang="en-US" dirty="0"/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0" y="4308701"/>
            <a:ext cx="9144000" cy="908748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algn="l">
              <a:defRPr/>
            </a:pPr>
            <a:r>
              <a:rPr lang="en-US" sz="4000" b="1" dirty="0">
                <a:solidFill>
                  <a:srgbClr val="FFFF00"/>
                </a:solidFill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S</a:t>
            </a:r>
            <a:r>
              <a:rPr lang="en-US" sz="40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ucceed over temptation </a:t>
            </a:r>
            <a:r>
              <a:rPr lang="en-US" sz="4000" b="1" dirty="0" smtClean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(13</a:t>
            </a:r>
            <a:r>
              <a:rPr lang="en-US" sz="40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). </a:t>
            </a:r>
          </a:p>
        </p:txBody>
      </p:sp>
    </p:spTree>
    <p:extLst>
      <p:ext uri="{BB962C8B-B14F-4D97-AF65-F5344CB8AC3E}">
        <p14:creationId xmlns:p14="http://schemas.microsoft.com/office/powerpoint/2010/main" val="125830360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Picture 1"/>
          <p:cNvSpPr>
            <a:spLocks noChangeAspect="1"/>
          </p:cNvSpPr>
          <p:nvPr/>
        </p:nvSpPr>
        <p:spPr bwMode="auto"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49784"/>
            <a:ext cx="9144000" cy="1086599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/>
        </p:spPr>
        <p:txBody>
          <a:bodyPr anchor="t"/>
          <a:lstStyle/>
          <a:p>
            <a:pPr>
              <a:defRPr/>
            </a:pPr>
            <a:r>
              <a:rPr lang="en-US" b="1" dirty="0" smtClean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What is Our Greatest Battle?</a:t>
            </a:r>
            <a:endParaRPr lang="en-US" b="1" dirty="0">
              <a:effectLst>
                <a:glow rad="127000">
                  <a:schemeClr val="tx1"/>
                </a:glo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28547"/>
            <a:ext cx="9144000" cy="5138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30898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4210" name="Picture 1"/>
          <p:cNvSpPr>
            <a:spLocks noChangeAspect="1"/>
          </p:cNvSpPr>
          <p:nvPr/>
        </p:nvSpPr>
        <p:spPr bwMode="auto"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49784"/>
            <a:ext cx="9144000" cy="1086599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/>
        </p:spPr>
        <p:txBody>
          <a:bodyPr anchor="t"/>
          <a:lstStyle/>
          <a:p>
            <a:pPr>
              <a:defRPr/>
            </a:pPr>
            <a:r>
              <a:rPr lang="en-US" sz="4800" b="1" dirty="0" smtClean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Lead me not into temptation.</a:t>
            </a:r>
            <a:endParaRPr lang="en-US" sz="4800" b="1" dirty="0">
              <a:effectLst>
                <a:glow rad="127000">
                  <a:schemeClr val="tx1"/>
                </a:glo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205249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-1"/>
            <a:ext cx="9239250" cy="6467475"/>
            <a:chOff x="0" y="-1"/>
            <a:chExt cx="9239250" cy="6467475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-1"/>
              <a:ext cx="9239250" cy="6467475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77544" y="322532"/>
              <a:ext cx="6509773" cy="1096266"/>
            </a:xfrm>
            <a:prstGeom prst="rect">
              <a:avLst/>
            </a:prstGeom>
          </p:spPr>
        </p:pic>
      </p:grpSp>
      <p:sp>
        <p:nvSpPr>
          <p:cNvPr id="94210" name="Picture 1"/>
          <p:cNvSpPr>
            <a:spLocks noChangeAspect="1"/>
          </p:cNvSpPr>
          <p:nvPr/>
        </p:nvSpPr>
        <p:spPr bwMode="auto"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57628" y="209971"/>
            <a:ext cx="8938067" cy="1086599"/>
          </a:xfrm>
          <a:effectLst/>
          <a:extLst/>
        </p:spPr>
        <p:txBody>
          <a:bodyPr anchor="t"/>
          <a:lstStyle/>
          <a:p>
            <a:pPr algn="l">
              <a:defRPr/>
            </a:pPr>
            <a:r>
              <a:rPr lang="en-US" sz="3600" b="1" dirty="0" smtClean="0">
                <a:solidFill>
                  <a:srgbClr val="000000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Lead me not into temptation;</a:t>
            </a:r>
            <a:br>
              <a:rPr lang="en-US" sz="3600" b="1" dirty="0" smtClean="0">
                <a:solidFill>
                  <a:srgbClr val="000000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3600" b="1" dirty="0" smtClean="0">
                <a:solidFill>
                  <a:srgbClr val="000000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I can find the way myself.</a:t>
            </a:r>
            <a:endParaRPr lang="en-US" sz="3600" b="1" dirty="0"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897796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Picture 1"/>
          <p:cNvSpPr>
            <a:spLocks noChangeAspect="1"/>
          </p:cNvSpPr>
          <p:nvPr/>
        </p:nvSpPr>
        <p:spPr bwMode="auto"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49784"/>
            <a:ext cx="9144000" cy="1086599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/>
        </p:spPr>
        <p:txBody>
          <a:bodyPr anchor="t"/>
          <a:lstStyle/>
          <a:p>
            <a:pPr>
              <a:defRPr/>
            </a:pPr>
            <a:r>
              <a:rPr lang="en-US" sz="4800" b="1" dirty="0" smtClean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Lead me not into temptation.</a:t>
            </a:r>
            <a:endParaRPr lang="en-US" sz="4800" b="1" dirty="0">
              <a:effectLst>
                <a:glow rad="127000">
                  <a:schemeClr val="tx1"/>
                </a:glo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71500"/>
            <a:ext cx="9144000" cy="5699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34879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TheStruggle-Back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63" y="0"/>
            <a:ext cx="913923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75849"/>
            <a:ext cx="7772400" cy="2024602"/>
          </a:xfrm>
        </p:spPr>
        <p:txBody>
          <a:bodyPr/>
          <a:lstStyle/>
          <a:p>
            <a:r>
              <a:rPr lang="en-US" sz="6600" b="1" dirty="0" smtClean="0">
                <a:solidFill>
                  <a:srgbClr val="FFFFFF"/>
                </a:solidFill>
                <a:effectLst>
                  <a:glow rad="127000">
                    <a:schemeClr val="tx1"/>
                  </a:glow>
                </a:effectLst>
                <a:latin typeface="Arial"/>
                <a:ea typeface="ＭＳ Ｐゴシック"/>
                <a:cs typeface="ＭＳ Ｐゴシック"/>
              </a:rPr>
              <a:t>What is Our Greatest Battle?</a:t>
            </a:r>
            <a:r>
              <a:rPr lang="en-US" sz="6600" dirty="0" smtClean="0"/>
              <a:t> </a:t>
            </a:r>
            <a:endParaRPr lang="en-US" sz="6600" dirty="0"/>
          </a:p>
        </p:txBody>
      </p:sp>
    </p:spTree>
    <p:extLst>
      <p:ext uri="{BB962C8B-B14F-4D97-AF65-F5344CB8AC3E}">
        <p14:creationId xmlns:p14="http://schemas.microsoft.com/office/powerpoint/2010/main" val="18068834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9784"/>
            <a:ext cx="9144000" cy="6808216"/>
          </a:xfrm>
          <a:prstGeom prst="rect">
            <a:avLst/>
          </a:prstGeom>
        </p:spPr>
      </p:pic>
      <p:sp>
        <p:nvSpPr>
          <p:cNvPr id="94210" name="Picture 1"/>
          <p:cNvSpPr>
            <a:spLocks noChangeAspect="1"/>
          </p:cNvSpPr>
          <p:nvPr/>
        </p:nvSpPr>
        <p:spPr bwMode="auto"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49784"/>
            <a:ext cx="9144000" cy="1086599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/>
        </p:spPr>
        <p:txBody>
          <a:bodyPr anchor="t"/>
          <a:lstStyle/>
          <a:p>
            <a:pPr>
              <a:defRPr/>
            </a:pPr>
            <a:r>
              <a:rPr lang="en-US" sz="4800" b="1" dirty="0" smtClean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How should we </a:t>
            </a:r>
            <a:r>
              <a:rPr lang="en-US" sz="4800" b="1" dirty="0" smtClean="0">
                <a:solidFill>
                  <a:srgbClr val="FFFF00"/>
                </a:solidFill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pray</a:t>
            </a:r>
            <a:r>
              <a:rPr lang="en-US" sz="4800" b="1" dirty="0" smtClean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?</a:t>
            </a:r>
            <a:endParaRPr lang="en-US" sz="4800" b="1" dirty="0">
              <a:effectLst>
                <a:glow rad="127000">
                  <a:schemeClr val="tx1"/>
                </a:glo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53509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Picture 1"/>
          <p:cNvSpPr>
            <a:spLocks noChangeAspect="1"/>
          </p:cNvSpPr>
          <p:nvPr/>
        </p:nvSpPr>
        <p:spPr bwMode="auto"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29469"/>
            <a:ext cx="9144000" cy="1695889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/>
        </p:spPr>
        <p:txBody>
          <a:bodyPr anchor="t"/>
          <a:lstStyle/>
          <a:p>
            <a:pPr>
              <a:defRPr/>
            </a:pPr>
            <a:r>
              <a:rPr lang="en-US" b="1" dirty="0" smtClean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Pray to focus on </a:t>
            </a:r>
            <a:r>
              <a:rPr lang="en-US" b="1" dirty="0" smtClean="0">
                <a:solidFill>
                  <a:srgbClr val="FFFF00"/>
                </a:solidFill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God</a:t>
            </a:r>
            <a:r>
              <a:rPr lang="en-US" b="1" dirty="0" smtClean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, not you.</a:t>
            </a:r>
            <a:br>
              <a:rPr lang="en-US" b="1" dirty="0" smtClean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3600" b="1" dirty="0" smtClean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—Main Idea—</a:t>
            </a:r>
            <a:endParaRPr lang="en-US" sz="3600" b="1" dirty="0">
              <a:effectLst>
                <a:glow rad="127000">
                  <a:schemeClr val="tx1"/>
                </a:glo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25358"/>
            <a:ext cx="9120310" cy="5132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34920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49785"/>
            <a:ext cx="9144000" cy="908748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/>
        </p:spPr>
        <p:txBody>
          <a:bodyPr anchor="ctr"/>
          <a:lstStyle/>
          <a:p>
            <a:pPr algn="l">
              <a:defRPr/>
            </a:pPr>
            <a:r>
              <a:rPr lang="en-US" sz="4000" b="1" dirty="0">
                <a:solidFill>
                  <a:srgbClr val="FFFF00"/>
                </a:solidFill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P</a:t>
            </a:r>
            <a:r>
              <a:rPr lang="en-US" sz="40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raise God as Father </a:t>
            </a:r>
            <a:r>
              <a:rPr lang="en-US" sz="4000" b="1" dirty="0" smtClean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(9a</a:t>
            </a:r>
            <a:r>
              <a:rPr lang="en-US" sz="40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).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8400" y="4038600"/>
            <a:ext cx="5435600" cy="2819400"/>
          </a:xfrm>
          <a:prstGeom prst="rect">
            <a:avLst/>
          </a:prstGeom>
        </p:spPr>
      </p:pic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0" y="753380"/>
            <a:ext cx="9144000" cy="908748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algn="l">
              <a:defRPr/>
            </a:pPr>
            <a:r>
              <a:rPr lang="en-US" sz="4000" b="1" dirty="0">
                <a:solidFill>
                  <a:srgbClr val="FFFF00"/>
                </a:solidFill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R</a:t>
            </a:r>
            <a:r>
              <a:rPr lang="en-US" sz="40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everence </a:t>
            </a:r>
            <a:r>
              <a:rPr lang="en-US" sz="4000" b="1" dirty="0" smtClean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God</a:t>
            </a:r>
            <a:r>
              <a:rPr lang="uk-UA" sz="4000" b="1" dirty="0" smtClean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'</a:t>
            </a:r>
            <a:r>
              <a:rPr lang="en-US" sz="4000" b="1" dirty="0" smtClean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s </a:t>
            </a:r>
            <a:r>
              <a:rPr lang="en-US" sz="40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name as holy </a:t>
            </a:r>
            <a:r>
              <a:rPr lang="en-US" sz="4000" b="1" dirty="0" smtClean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(9b</a:t>
            </a:r>
            <a:r>
              <a:rPr lang="en-US" sz="40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). </a:t>
            </a: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0" y="1475649"/>
            <a:ext cx="9144000" cy="908748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algn="l">
              <a:defRPr/>
            </a:pPr>
            <a:r>
              <a:rPr lang="en-US" sz="4000" b="1" dirty="0">
                <a:solidFill>
                  <a:srgbClr val="FFFF00"/>
                </a:solidFill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A</a:t>
            </a:r>
            <a:r>
              <a:rPr lang="en-US" sz="40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nticipate </a:t>
            </a:r>
            <a:r>
              <a:rPr lang="en-US" sz="4000" b="1" dirty="0" smtClean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God</a:t>
            </a:r>
            <a:r>
              <a:rPr lang="uk-UA" sz="4000" b="1" dirty="0" smtClean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'</a:t>
            </a:r>
            <a:r>
              <a:rPr lang="en-US" sz="4000" b="1" dirty="0" smtClean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s </a:t>
            </a:r>
            <a:r>
              <a:rPr lang="en-US" sz="40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kingdom </a:t>
            </a:r>
            <a:r>
              <a:rPr lang="en-US" sz="4000" b="1" dirty="0" smtClean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(10a</a:t>
            </a:r>
            <a:r>
              <a:rPr lang="en-US" sz="40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). </a:t>
            </a: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0" y="2179244"/>
            <a:ext cx="9144000" cy="908748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defRPr>
            </a:lvl1pPr>
            <a:lvl2pPr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r>
              <a:rPr lang="en-US" dirty="0">
                <a:solidFill>
                  <a:srgbClr val="FFFF00"/>
                </a:solidFill>
              </a:rPr>
              <a:t>Y</a:t>
            </a:r>
            <a:r>
              <a:rPr lang="en-US" dirty="0"/>
              <a:t>ield your will to His </a:t>
            </a:r>
            <a:r>
              <a:rPr lang="en-US" dirty="0" smtClean="0"/>
              <a:t>(10b</a:t>
            </a:r>
            <a:r>
              <a:rPr lang="en-US" dirty="0"/>
              <a:t>).</a:t>
            </a:r>
            <a:r>
              <a:rPr lang="en-SG" dirty="0"/>
              <a:t> </a:t>
            </a:r>
            <a:endParaRPr lang="en-US" dirty="0"/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0" y="2882839"/>
            <a:ext cx="9144000" cy="908748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defRPr>
            </a:lvl1pPr>
            <a:lvl2pPr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r>
              <a:rPr lang="en-US" dirty="0">
                <a:solidFill>
                  <a:srgbClr val="FFFF00"/>
                </a:solidFill>
              </a:rPr>
              <a:t>E</a:t>
            </a:r>
            <a:r>
              <a:rPr lang="en-US" dirty="0"/>
              <a:t>ntreat God for your needs </a:t>
            </a:r>
            <a:r>
              <a:rPr lang="en-US" dirty="0" smtClean="0"/>
              <a:t>(11</a:t>
            </a:r>
            <a:r>
              <a:rPr lang="en-US" dirty="0"/>
              <a:t>).</a:t>
            </a:r>
            <a:r>
              <a:rPr lang="en-SG" dirty="0"/>
              <a:t> </a:t>
            </a:r>
            <a:endParaRPr lang="en-US" dirty="0"/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0" y="3605108"/>
            <a:ext cx="9143999" cy="908748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defRPr>
            </a:lvl1pPr>
            <a:lvl2pPr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r>
              <a:rPr lang="en-US" dirty="0">
                <a:solidFill>
                  <a:srgbClr val="FFFF00"/>
                </a:solidFill>
              </a:rPr>
              <a:t>R</a:t>
            </a:r>
            <a:r>
              <a:rPr lang="en-US" dirty="0"/>
              <a:t>elease sins </a:t>
            </a:r>
            <a:r>
              <a:rPr lang="en-US" dirty="0" smtClean="0"/>
              <a:t>hurting you (12</a:t>
            </a:r>
            <a:r>
              <a:rPr lang="en-US" dirty="0"/>
              <a:t>, 14-15).</a:t>
            </a:r>
            <a:r>
              <a:rPr lang="en-SG" dirty="0"/>
              <a:t> </a:t>
            </a:r>
            <a:endParaRPr lang="en-US" dirty="0"/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0" y="4308701"/>
            <a:ext cx="9144000" cy="908748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algn="l">
              <a:defRPr/>
            </a:pPr>
            <a:r>
              <a:rPr lang="en-US" sz="4000" b="1" dirty="0">
                <a:solidFill>
                  <a:srgbClr val="FFFF00"/>
                </a:solidFill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S</a:t>
            </a:r>
            <a:r>
              <a:rPr lang="en-US" sz="40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ucceed over temptation </a:t>
            </a:r>
            <a:r>
              <a:rPr lang="en-US" sz="4000" b="1" dirty="0" smtClean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(13</a:t>
            </a:r>
            <a:r>
              <a:rPr lang="en-US" sz="40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). </a:t>
            </a:r>
          </a:p>
        </p:txBody>
      </p:sp>
    </p:spTree>
    <p:extLst>
      <p:ext uri="{BB962C8B-B14F-4D97-AF65-F5344CB8AC3E}">
        <p14:creationId xmlns:p14="http://schemas.microsoft.com/office/powerpoint/2010/main" val="219430596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 descr="TheStruggle-Back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63" y="0"/>
            <a:ext cx="913923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63" y="821654"/>
            <a:ext cx="9139237" cy="4911242"/>
          </a:xfrm>
        </p:spPr>
        <p:txBody>
          <a:bodyPr/>
          <a:lstStyle/>
          <a:p>
            <a:r>
              <a:rPr lang="en-US" sz="6600" b="1" dirty="0" smtClean="0">
                <a:solidFill>
                  <a:srgbClr val="FFFFFF"/>
                </a:solidFill>
                <a:effectLst>
                  <a:glow rad="127000">
                    <a:schemeClr val="tx1"/>
                  </a:glow>
                </a:effectLst>
                <a:latin typeface="Arial"/>
                <a:ea typeface="ＭＳ Ｐゴシック"/>
                <a:cs typeface="ＭＳ Ｐゴシック"/>
              </a:rPr>
              <a:t>Why no </a:t>
            </a:r>
            <a:r>
              <a:rPr lang="ru-RU" sz="6600" b="1" dirty="0" smtClean="0">
                <a:solidFill>
                  <a:srgbClr val="FFFFFF"/>
                </a:solidFill>
                <a:effectLst>
                  <a:glow rad="127000">
                    <a:schemeClr val="tx1"/>
                  </a:glow>
                </a:effectLst>
                <a:latin typeface="Arial"/>
                <a:ea typeface="ＭＳ Ｐゴシック"/>
                <a:cs typeface="ＭＳ Ｐゴシック"/>
              </a:rPr>
              <a:t>"</a:t>
            </a:r>
            <a:r>
              <a:rPr lang="en-US" sz="6600" b="1" dirty="0" smtClean="0">
                <a:solidFill>
                  <a:srgbClr val="FFFFFF"/>
                </a:solidFill>
                <a:effectLst>
                  <a:glow rad="127000">
                    <a:schemeClr val="tx1"/>
                  </a:glow>
                </a:effectLst>
                <a:latin typeface="Arial"/>
                <a:ea typeface="ＭＳ Ｐゴシック"/>
                <a:cs typeface="ＭＳ Ｐゴシック"/>
              </a:rPr>
              <a:t>In Jesus</a:t>
            </a:r>
            <a:r>
              <a:rPr lang="uk-UA" sz="6600" b="1" dirty="0" smtClean="0">
                <a:solidFill>
                  <a:srgbClr val="FFFFFF"/>
                </a:solidFill>
                <a:effectLst>
                  <a:glow rad="127000">
                    <a:schemeClr val="tx1"/>
                  </a:glow>
                </a:effectLst>
                <a:latin typeface="Arial"/>
                <a:ea typeface="ＭＳ Ｐゴシック"/>
                <a:cs typeface="ＭＳ Ｐゴシック"/>
              </a:rPr>
              <a:t>'</a:t>
            </a:r>
            <a:r>
              <a:rPr lang="en-US" sz="6600" b="1" dirty="0" smtClean="0">
                <a:solidFill>
                  <a:srgbClr val="FFFFFF"/>
                </a:solidFill>
                <a:effectLst>
                  <a:glow rad="127000">
                    <a:schemeClr val="tx1"/>
                  </a:glow>
                </a:effectLst>
                <a:latin typeface="Arial"/>
                <a:ea typeface="ＭＳ Ｐゴシック"/>
                <a:cs typeface="ＭＳ Ｐゴシック"/>
              </a:rPr>
              <a:t> name, Amen</a:t>
            </a:r>
            <a:r>
              <a:rPr lang="ru-RU" sz="6600" b="1" dirty="0" smtClean="0">
                <a:solidFill>
                  <a:srgbClr val="FFFFFF"/>
                </a:solidFill>
                <a:effectLst>
                  <a:glow rad="127000">
                    <a:schemeClr val="tx1"/>
                  </a:glow>
                </a:effectLst>
                <a:latin typeface="Arial"/>
                <a:ea typeface="ＭＳ Ｐゴシック"/>
                <a:cs typeface="ＭＳ Ｐゴシック"/>
              </a:rPr>
              <a:t>"</a:t>
            </a:r>
            <a:r>
              <a:rPr lang="en-US" sz="6600" b="1" dirty="0" smtClean="0">
                <a:solidFill>
                  <a:srgbClr val="FFFFFF"/>
                </a:solidFill>
                <a:effectLst>
                  <a:glow rad="127000">
                    <a:schemeClr val="tx1"/>
                  </a:glow>
                </a:effectLst>
                <a:latin typeface="Arial"/>
                <a:ea typeface="ＭＳ Ｐゴシック"/>
                <a:cs typeface="ＭＳ Ｐゴシック"/>
              </a:rPr>
              <a:t>?</a:t>
            </a:r>
            <a:endParaRPr lang="en-US" sz="6600" dirty="0"/>
          </a:p>
        </p:txBody>
      </p:sp>
    </p:spTree>
    <p:extLst>
      <p:ext uri="{BB962C8B-B14F-4D97-AF65-F5344CB8AC3E}">
        <p14:creationId xmlns:p14="http://schemas.microsoft.com/office/powerpoint/2010/main" val="40461663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232008"/>
            <a:ext cx="9144000" cy="769349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/>
        </p:spPr>
        <p:txBody>
          <a:bodyPr/>
          <a:lstStyle/>
          <a:p>
            <a:pPr>
              <a:defRPr/>
            </a:pPr>
            <a:r>
              <a:rPr lang="en-US" sz="5400" b="1" dirty="0" smtClean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Questions to Consider</a:t>
            </a:r>
            <a:endParaRPr lang="en-US" sz="5400" b="1" dirty="0">
              <a:effectLst>
                <a:glow rad="127000">
                  <a:schemeClr val="tx1"/>
                </a:glo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2502520" y="2100290"/>
            <a:ext cx="6641480" cy="4192824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marL="514350" indent="-514350" algn="l">
              <a:buFont typeface="+mj-lt"/>
              <a:buAutoNum type="arabicPeriod"/>
              <a:defRPr/>
            </a:pPr>
            <a:r>
              <a:rPr lang="en-US" sz="32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Are your prayers mostly about you rather than God?</a:t>
            </a:r>
          </a:p>
          <a:p>
            <a:pPr marL="514350" indent="-514350" algn="l">
              <a:buFont typeface="+mj-lt"/>
              <a:buAutoNum type="arabicPeriod"/>
              <a:defRPr/>
            </a:pPr>
            <a:r>
              <a:rPr lang="en-US" sz="32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With whom do you need to reconcile for effective prayer?</a:t>
            </a:r>
          </a:p>
          <a:p>
            <a:pPr marL="514350" indent="-514350" algn="l">
              <a:buFont typeface="+mj-lt"/>
              <a:buAutoNum type="arabicPeriod"/>
              <a:defRPr/>
            </a:pPr>
            <a:r>
              <a:rPr lang="en-US" sz="32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Can you say these seven </a:t>
            </a:r>
            <a:r>
              <a:rPr lang="en-US" sz="3200" b="1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elements </a:t>
            </a:r>
            <a:r>
              <a:rPr lang="en-US" sz="3200" b="1" smtClean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right now?</a:t>
            </a:r>
            <a:endParaRPr lang="en-US" sz="3200" b="1" dirty="0">
              <a:effectLst>
                <a:glow rad="127000">
                  <a:schemeClr val="tx1"/>
                </a:glow>
              </a:effectLst>
              <a:latin typeface="Arial" charset="0"/>
              <a:ea typeface="ＭＳ Ｐゴシック" charset="0"/>
              <a:cs typeface="ＭＳ Ｐゴシック" charset="0"/>
            </a:endParaRPr>
          </a:p>
          <a:p>
            <a:pPr marL="514350" indent="-514350" algn="l">
              <a:buFont typeface="+mj-lt"/>
              <a:buAutoNum type="arabicPeriod"/>
              <a:defRPr/>
            </a:pPr>
            <a:r>
              <a:rPr lang="en-US" sz="32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How can your prayer life grow deeper?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18861" y="2100289"/>
            <a:ext cx="4431847" cy="4431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5526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574800" y="0"/>
            <a:ext cx="9070975" cy="1143000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chemeClr val="tx1"/>
                </a:solidFill>
              </a:rPr>
              <a:t>Black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123487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75279"/>
            <a:ext cx="9144000" cy="6858000"/>
          </a:xfrm>
          <a:prstGeom prst="rect">
            <a:avLst/>
          </a:prstGeom>
        </p:spPr>
      </p:pic>
      <p:sp>
        <p:nvSpPr>
          <p:cNvPr id="94210" name="Picture 1"/>
          <p:cNvSpPr>
            <a:spLocks noChangeAspect="1"/>
          </p:cNvSpPr>
          <p:nvPr/>
        </p:nvSpPr>
        <p:spPr bwMode="auto"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49784"/>
            <a:ext cx="9144000" cy="1086599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/>
        </p:spPr>
        <p:txBody>
          <a:bodyPr anchor="t"/>
          <a:lstStyle/>
          <a:p>
            <a:pPr>
              <a:defRPr/>
            </a:pPr>
            <a:r>
              <a:rPr lang="en-US" b="1" dirty="0" smtClean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What is Our Greatest Battle?</a:t>
            </a:r>
            <a:endParaRPr lang="en-US" b="1" dirty="0">
              <a:effectLst>
                <a:glow rad="127000">
                  <a:schemeClr val="tx1"/>
                </a:glo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800999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7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0" y="6172200"/>
            <a:ext cx="9144000" cy="68580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b="1" dirty="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NT Sermons link </a:t>
            </a:r>
            <a:r>
              <a:rPr lang="en-US" sz="2800" b="1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at </a:t>
            </a:r>
            <a:r>
              <a:rPr lang="en-US" sz="2800" b="1" dirty="0" err="1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biblestudydownloads.org</a:t>
            </a:r>
            <a:endParaRPr lang="en-US" sz="1050" b="1" dirty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99331" name="Rectangle 1026"/>
          <p:cNvSpPr txBox="1"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200" b="1" dirty="0">
                <a:solidFill>
                  <a:srgbClr val="FFFFFF"/>
                </a:solidFill>
                <a:latin typeface="Arial" charset="0"/>
                <a:cs typeface="Arial" charset="0"/>
              </a:rPr>
              <a:t>Get this </a:t>
            </a:r>
            <a:r>
              <a:rPr lang="en-US" sz="3200" b="1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presentation and script </a:t>
            </a:r>
            <a:r>
              <a:rPr lang="en-US" sz="3200" b="1" dirty="0">
                <a:solidFill>
                  <a:srgbClr val="FFFFFF"/>
                </a:solidFill>
                <a:latin typeface="Arial" charset="0"/>
                <a:cs typeface="Arial" charset="0"/>
              </a:rPr>
              <a:t>for free!</a:t>
            </a:r>
            <a:endParaRPr lang="en-US" sz="1100" b="1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pic>
        <p:nvPicPr>
          <p:cNvPr id="8" name="Picture 7" descr="Screen Shot 2016-02-02 at 5.41.18 PM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41"/>
          <a:stretch/>
        </p:blipFill>
        <p:spPr>
          <a:xfrm>
            <a:off x="-44173" y="636981"/>
            <a:ext cx="9232347" cy="5650045"/>
          </a:xfrm>
          <a:prstGeom prst="rect">
            <a:avLst/>
          </a:prstGeom>
        </p:spPr>
      </p:pic>
      <p:pic>
        <p:nvPicPr>
          <p:cNvPr id="9" name="Picture 8" descr="Screen Shot 2016-02-02 at 5.42.03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223" y="2222340"/>
            <a:ext cx="6153212" cy="3483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917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accel="50000" decel="5000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" presetClass="entr" presetSubtype="2" fill="remove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4210" name="Picture 1"/>
          <p:cNvSpPr>
            <a:spLocks noChangeAspect="1"/>
          </p:cNvSpPr>
          <p:nvPr/>
        </p:nvSpPr>
        <p:spPr bwMode="auto"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49784"/>
            <a:ext cx="9144000" cy="1086599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/>
        </p:spPr>
        <p:txBody>
          <a:bodyPr anchor="t"/>
          <a:lstStyle/>
          <a:p>
            <a:pPr>
              <a:defRPr/>
            </a:pPr>
            <a:r>
              <a:rPr lang="en-US" b="1" dirty="0" smtClean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What is Our Greatest Battle?</a:t>
            </a:r>
            <a:endParaRPr lang="en-US" b="1" dirty="0">
              <a:effectLst>
                <a:glow rad="127000">
                  <a:schemeClr val="tx1"/>
                </a:glo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230898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Picture 1"/>
          <p:cNvSpPr>
            <a:spLocks noChangeAspect="1"/>
          </p:cNvSpPr>
          <p:nvPr/>
        </p:nvSpPr>
        <p:spPr bwMode="auto"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49784"/>
            <a:ext cx="9144000" cy="1086599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/>
        </p:spPr>
        <p:txBody>
          <a:bodyPr anchor="t"/>
          <a:lstStyle/>
          <a:p>
            <a:pPr>
              <a:defRPr/>
            </a:pPr>
            <a:r>
              <a:rPr lang="en-US" b="1" dirty="0" smtClean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What is Our Greatest Battle?</a:t>
            </a:r>
            <a:endParaRPr lang="en-US" b="1" dirty="0">
              <a:effectLst>
                <a:glow rad="127000">
                  <a:schemeClr val="tx1"/>
                </a:glo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56725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30898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49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stealth" w="lg" len="lg"/>
        </a:ln>
        <a:effectLst/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Comic Sans MS" pitchFamily="-11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stealth" w="lg" len="lg"/>
        </a:ln>
        <a:effectLst/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Comic Sans MS" pitchFamily="-112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Compass">
  <a:themeElements>
    <a:clrScheme name="">
      <a:dk1>
        <a:srgbClr val="00007A"/>
      </a:dk1>
      <a:lt1>
        <a:srgbClr val="FFFFFF"/>
      </a:lt1>
      <a:dk2>
        <a:srgbClr val="000066"/>
      </a:dk2>
      <a:lt2>
        <a:srgbClr val="CCECFF"/>
      </a:lt2>
      <a:accent1>
        <a:srgbClr val="3B3567"/>
      </a:accent1>
      <a:accent2>
        <a:srgbClr val="0089BA"/>
      </a:accent2>
      <a:accent3>
        <a:srgbClr val="AAAAB8"/>
      </a:accent3>
      <a:accent4>
        <a:srgbClr val="DADADA"/>
      </a:accent4>
      <a:accent5>
        <a:srgbClr val="AFAEB8"/>
      </a:accent5>
      <a:accent6>
        <a:srgbClr val="007CA8"/>
      </a:accent6>
      <a:hlink>
        <a:srgbClr val="66CCFF"/>
      </a:hlink>
      <a:folHlink>
        <a:srgbClr val="00CC99"/>
      </a:folHlink>
    </a:clrScheme>
    <a:fontScheme name="Compass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ahoma" pitchFamily="22" charset="-5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ahoma" pitchFamily="22" charset="-52"/>
          </a:defRPr>
        </a:defPPr>
      </a:lstStyle>
    </a:lnDef>
  </a:objectDefaults>
  <a:extraClrSchemeLst>
    <a:extraClrScheme>
      <a:clrScheme name="Compass 1">
        <a:dk1>
          <a:srgbClr val="00007A"/>
        </a:dk1>
        <a:lt1>
          <a:srgbClr val="FFFFFF"/>
        </a:lt1>
        <a:dk2>
          <a:srgbClr val="000066"/>
        </a:dk2>
        <a:lt2>
          <a:srgbClr val="CCECFF"/>
        </a:lt2>
        <a:accent1>
          <a:srgbClr val="6F64C2"/>
        </a:accent1>
        <a:accent2>
          <a:srgbClr val="0089BA"/>
        </a:accent2>
        <a:accent3>
          <a:srgbClr val="AAAAB8"/>
        </a:accent3>
        <a:accent4>
          <a:srgbClr val="DADADA"/>
        </a:accent4>
        <a:accent5>
          <a:srgbClr val="BBB8DD"/>
        </a:accent5>
        <a:accent6>
          <a:srgbClr val="007CA8"/>
        </a:accent6>
        <a:hlink>
          <a:srgbClr val="66CCFF"/>
        </a:hlink>
        <a:folHlink>
          <a:srgbClr val="00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pass 2">
        <a:dk1>
          <a:srgbClr val="5B5D6B"/>
        </a:dk1>
        <a:lt1>
          <a:srgbClr val="FFFFFF"/>
        </a:lt1>
        <a:dk2>
          <a:srgbClr val="5A5C6C"/>
        </a:dk2>
        <a:lt2>
          <a:srgbClr val="FFFFCC"/>
        </a:lt2>
        <a:accent1>
          <a:srgbClr val="9966FF"/>
        </a:accent1>
        <a:accent2>
          <a:srgbClr val="9383B3"/>
        </a:accent2>
        <a:accent3>
          <a:srgbClr val="B5B5BA"/>
        </a:accent3>
        <a:accent4>
          <a:srgbClr val="DADADA"/>
        </a:accent4>
        <a:accent5>
          <a:srgbClr val="CAB8FF"/>
        </a:accent5>
        <a:accent6>
          <a:srgbClr val="8576A2"/>
        </a:accent6>
        <a:hlink>
          <a:srgbClr val="A3C145"/>
        </a:hlink>
        <a:folHlink>
          <a:srgbClr val="6FA9B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pass 3">
        <a:dk1>
          <a:srgbClr val="860000"/>
        </a:dk1>
        <a:lt1>
          <a:srgbClr val="FFFFFF"/>
        </a:lt1>
        <a:dk2>
          <a:srgbClr val="800000"/>
        </a:dk2>
        <a:lt2>
          <a:srgbClr val="FFFFCC"/>
        </a:lt2>
        <a:accent1>
          <a:srgbClr val="FF6600"/>
        </a:accent1>
        <a:accent2>
          <a:srgbClr val="FF9933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E78A2D"/>
        </a:accent6>
        <a:hlink>
          <a:srgbClr val="FFCC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pass 4">
        <a:dk1>
          <a:srgbClr val="676A5C"/>
        </a:dk1>
        <a:lt1>
          <a:srgbClr val="FFFFFF"/>
        </a:lt1>
        <a:dk2>
          <a:srgbClr val="686B5D"/>
        </a:dk2>
        <a:lt2>
          <a:srgbClr val="FFFFCC"/>
        </a:lt2>
        <a:accent1>
          <a:srgbClr val="CC6600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E2B8AA"/>
        </a:accent5>
        <a:accent6>
          <a:srgbClr val="738F98"/>
        </a:accent6>
        <a:hlink>
          <a:srgbClr val="DDBF4F"/>
        </a:hlink>
        <a:folHlink>
          <a:srgbClr val="B7B6A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pass 5">
        <a:dk1>
          <a:srgbClr val="AC835E"/>
        </a:dk1>
        <a:lt1>
          <a:srgbClr val="FFFFFF"/>
        </a:lt1>
        <a:dk2>
          <a:srgbClr val="AE8764"/>
        </a:dk2>
        <a:lt2>
          <a:srgbClr val="FFFFCC"/>
        </a:lt2>
        <a:accent1>
          <a:srgbClr val="CC6600"/>
        </a:accent1>
        <a:accent2>
          <a:srgbClr val="FF5050"/>
        </a:accent2>
        <a:accent3>
          <a:srgbClr val="D3C3B8"/>
        </a:accent3>
        <a:accent4>
          <a:srgbClr val="DADADA"/>
        </a:accent4>
        <a:accent5>
          <a:srgbClr val="E2B8AA"/>
        </a:accent5>
        <a:accent6>
          <a:srgbClr val="E74848"/>
        </a:accent6>
        <a:hlink>
          <a:srgbClr val="FFCC99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pass 6">
        <a:dk1>
          <a:srgbClr val="526133"/>
        </a:dk1>
        <a:lt1>
          <a:srgbClr val="FFFFFF"/>
        </a:lt1>
        <a:dk2>
          <a:srgbClr val="4E5D31"/>
        </a:dk2>
        <a:lt2>
          <a:srgbClr val="FFFFCC"/>
        </a:lt2>
        <a:accent1>
          <a:srgbClr val="99CC00"/>
        </a:accent1>
        <a:accent2>
          <a:srgbClr val="7A9505"/>
        </a:accent2>
        <a:accent3>
          <a:srgbClr val="B2B6AD"/>
        </a:accent3>
        <a:accent4>
          <a:srgbClr val="DADADA"/>
        </a:accent4>
        <a:accent5>
          <a:srgbClr val="CAE2AA"/>
        </a:accent5>
        <a:accent6>
          <a:srgbClr val="6E8704"/>
        </a:accent6>
        <a:hlink>
          <a:srgbClr val="FFCC00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pass 7">
        <a:dk1>
          <a:srgbClr val="000000"/>
        </a:dk1>
        <a:lt1>
          <a:srgbClr val="DDDCC5"/>
        </a:lt1>
        <a:dk2>
          <a:srgbClr val="95934B"/>
        </a:dk2>
        <a:lt2>
          <a:srgbClr val="DBDAC3"/>
        </a:lt2>
        <a:accent1>
          <a:srgbClr val="EAEBE1"/>
        </a:accent1>
        <a:accent2>
          <a:srgbClr val="9DB0B7"/>
        </a:accent2>
        <a:accent3>
          <a:srgbClr val="EBEBDF"/>
        </a:accent3>
        <a:accent4>
          <a:srgbClr val="000000"/>
        </a:accent4>
        <a:accent5>
          <a:srgbClr val="F3F3EE"/>
        </a:accent5>
        <a:accent6>
          <a:srgbClr val="8E9FA6"/>
        </a:accent6>
        <a:hlink>
          <a:srgbClr val="009900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mpass 8">
        <a:dk1>
          <a:srgbClr val="007E7B"/>
        </a:dk1>
        <a:lt1>
          <a:srgbClr val="FFFFFF"/>
        </a:lt1>
        <a:dk2>
          <a:srgbClr val="008080"/>
        </a:dk2>
        <a:lt2>
          <a:srgbClr val="FFFF99"/>
        </a:lt2>
        <a:accent1>
          <a:srgbClr val="33CCCC"/>
        </a:accent1>
        <a:accent2>
          <a:srgbClr val="00CC66"/>
        </a:accent2>
        <a:accent3>
          <a:srgbClr val="AAC0C0"/>
        </a:accent3>
        <a:accent4>
          <a:srgbClr val="DADADA"/>
        </a:accent4>
        <a:accent5>
          <a:srgbClr val="ADE2E2"/>
        </a:accent5>
        <a:accent6>
          <a:srgbClr val="00B95C"/>
        </a:accent6>
        <a:hlink>
          <a:srgbClr val="CCFFCC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pass 9">
        <a:dk1>
          <a:srgbClr val="000000"/>
        </a:dk1>
        <a:lt1>
          <a:srgbClr val="FFFFFF"/>
        </a:lt1>
        <a:dk2>
          <a:srgbClr val="000000"/>
        </a:dk2>
        <a:lt2>
          <a:srgbClr val="FEFEFE"/>
        </a:lt2>
        <a:accent1>
          <a:srgbClr val="E1E1FF"/>
        </a:accent1>
        <a:accent2>
          <a:srgbClr val="D9FFF8"/>
        </a:accent2>
        <a:accent3>
          <a:srgbClr val="FFFFFF"/>
        </a:accent3>
        <a:accent4>
          <a:srgbClr val="000000"/>
        </a:accent4>
        <a:accent5>
          <a:srgbClr val="EEEEFF"/>
        </a:accent5>
        <a:accent6>
          <a:srgbClr val="C4E7E1"/>
        </a:accent6>
        <a:hlink>
          <a:srgbClr val="9966FF"/>
        </a:hlink>
        <a:folHlink>
          <a:srgbClr val="6666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46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stealth" w="lg" len="lg"/>
        </a:ln>
        <a:effectLst/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Comic Sans MS" pitchFamily="-11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stealth" w="lg" len="lg"/>
        </a:ln>
        <a:effectLst/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Comic Sans MS" pitchFamily="-112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0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93000"/>
          </a:lnSpc>
          <a:spcBef>
            <a:spcPct val="0"/>
          </a:spcBef>
          <a:spcAft>
            <a:spcPct val="0"/>
          </a:spcAft>
          <a:buClr>
            <a:srgbClr val="FFFFFF"/>
          </a:buClr>
          <a:buSzPct val="100000"/>
          <a:buFont typeface="Arial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93000"/>
          </a:lnSpc>
          <a:spcBef>
            <a:spcPct val="0"/>
          </a:spcBef>
          <a:spcAft>
            <a:spcPct val="0"/>
          </a:spcAft>
          <a:buClr>
            <a:srgbClr val="FFFFFF"/>
          </a:buClr>
          <a:buSzPct val="100000"/>
          <a:buFont typeface="Arial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-128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Blank Presentation">
  <a:themeElements>
    <a:clrScheme name="Blank Presentation 9">
      <a:dk1>
        <a:srgbClr val="336699"/>
      </a:dk1>
      <a:lt1>
        <a:srgbClr val="FFFFFF"/>
      </a:lt1>
      <a:dk2>
        <a:srgbClr val="000000"/>
      </a:dk2>
      <a:lt2>
        <a:srgbClr val="E3EBF1"/>
      </a:lt2>
      <a:accent1>
        <a:srgbClr val="003399"/>
      </a:accent1>
      <a:accent2>
        <a:srgbClr val="468A4B"/>
      </a:accent2>
      <a:accent3>
        <a:srgbClr val="AAAAAA"/>
      </a:accent3>
      <a:accent4>
        <a:srgbClr val="DADADA"/>
      </a:accent4>
      <a:accent5>
        <a:srgbClr val="AAADCA"/>
      </a:accent5>
      <a:accent6>
        <a:srgbClr val="3F7D43"/>
      </a:accent6>
      <a:hlink>
        <a:srgbClr val="66CCFF"/>
      </a:hlink>
      <a:folHlink>
        <a:srgbClr val="F0E500"/>
      </a:folHlink>
    </a:clrScheme>
    <a:fontScheme name="Blank Presentation">
      <a:majorFont>
        <a:latin typeface="Arial Black"/>
        <a:ea typeface=""/>
        <a:cs typeface=""/>
      </a:majorFont>
      <a:minorFont>
        <a:latin typeface="Arial Blac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BONES" pitchFamily="-10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BONES" pitchFamily="-105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1097</TotalTime>
  <Words>2197</Words>
  <Application>Microsoft Macintosh PowerPoint</Application>
  <PresentationFormat>On-screen Show (4:3)</PresentationFormat>
  <Paragraphs>221</Paragraphs>
  <Slides>70</Slides>
  <Notes>61</Notes>
  <HiddenSlides>0</HiddenSlides>
  <MMClips>0</MMClips>
  <ScaleCrop>false</ScaleCrop>
  <HeadingPairs>
    <vt:vector size="4" baseType="variant">
      <vt:variant>
        <vt:lpstr>Theme</vt:lpstr>
      </vt:variant>
      <vt:variant>
        <vt:i4>7</vt:i4>
      </vt:variant>
      <vt:variant>
        <vt:lpstr>Slide Titles</vt:lpstr>
      </vt:variant>
      <vt:variant>
        <vt:i4>70</vt:i4>
      </vt:variant>
    </vt:vector>
  </HeadingPairs>
  <TitlesOfParts>
    <vt:vector size="77" baseType="lpstr">
      <vt:lpstr>49_Blank Presentation</vt:lpstr>
      <vt:lpstr>Office Theme</vt:lpstr>
      <vt:lpstr>Compass</vt:lpstr>
      <vt:lpstr>46_Blank Presentation</vt:lpstr>
      <vt:lpstr>8_Office Theme</vt:lpstr>
      <vt:lpstr>10_Office Theme</vt:lpstr>
      <vt:lpstr>Blank Presentation</vt:lpstr>
      <vt:lpstr>Our Greatest Battle</vt:lpstr>
      <vt:lpstr>The Lord's Prayer</vt:lpstr>
      <vt:lpstr>The Struggle is Real</vt:lpstr>
      <vt:lpstr>What is our greatest battle—our most difficult struggle?</vt:lpstr>
      <vt:lpstr>What is Our Greatest Battle? </vt:lpstr>
      <vt:lpstr>What is Our Greatest Battle?</vt:lpstr>
      <vt:lpstr>What is Our Greatest Battle?</vt:lpstr>
      <vt:lpstr>What is Our Greatest Battle?</vt:lpstr>
      <vt:lpstr>What is Our Greatest Battle?</vt:lpstr>
      <vt:lpstr>What is Our Greatest Battle?</vt:lpstr>
      <vt:lpstr>What is Our Greatest Battle?</vt:lpstr>
      <vt:lpstr>What is Our Greatest Battle?</vt:lpstr>
      <vt:lpstr>Prayer: Our Greatest Battle</vt:lpstr>
      <vt:lpstr>How are you doing at… Prayer?</vt:lpstr>
      <vt:lpstr>PRAYER</vt:lpstr>
      <vt:lpstr>Prayer</vt:lpstr>
      <vt:lpstr>Prayer</vt:lpstr>
      <vt:lpstr>Our Great Battle</vt:lpstr>
      <vt:lpstr>Not a new problem.</vt:lpstr>
      <vt:lpstr>The Sermon on the Mount</vt:lpstr>
      <vt:lpstr>"Be careful not to do your 'acts of righteousness' before men, to be seen by them. If you do, you will have no reward from your Father in heaven"  (6:1 NIV).</vt:lpstr>
      <vt:lpstr>"When you give to someone in need, don't do as the hypocrites do—blowing trumpets in the synagogues and streets to call attention to their acts of charity! I tell you the truth, they have received all the reward they will ever get" (6:2 NLT).</vt:lpstr>
      <vt:lpstr>How should we pray?</vt:lpstr>
      <vt:lpstr>The way not to pray is with self-focus like the Pharisees (6:5-8). </vt:lpstr>
      <vt:lpstr>"When you pray, don't be like the hypocrites who love to pray publicly on street corners and in the synagogues where everyone can see them. I tell you the truth, that is all the reward they will ever get" (6:5 NLT).</vt:lpstr>
      <vt:lpstr>"But when you pray, go away by yourself, shut the door behind you, and pray to your Father in private. Then your Father, who sees everything, will reward you" (6:6 NLT).</vt:lpstr>
      <vt:lpstr>Title</vt:lpstr>
      <vt:lpstr>"When you pray, don't babble on and on as people of other religions do. They think their prayers are answered merely by repeating their words again and again" (6:7 NLT).</vt:lpstr>
      <vt:lpstr>"I saw altars to many gods —even to the unknown god"  (Paul in Acts 17)</vt:lpstr>
      <vt:lpstr>Why are repetitive prayers so bad (6:7)? </vt:lpstr>
      <vt:lpstr>Why are repetitive prayers so bad (6:7)? </vt:lpstr>
      <vt:lpstr>"Don't be like them, for your Father knows exactly what you need even before you ask him!" (6:8 NLT).</vt:lpstr>
      <vt:lpstr>Pray it exactly?</vt:lpstr>
      <vt:lpstr>Seven Elements of True Prayers</vt:lpstr>
      <vt:lpstr>Praise God as Father (9a). </vt:lpstr>
      <vt:lpstr>Prayer</vt:lpstr>
      <vt:lpstr>Pray with normal language!</vt:lpstr>
      <vt:lpstr>Praise God as Father (9a). </vt:lpstr>
      <vt:lpstr>Confess all known sin.</vt:lpstr>
      <vt:lpstr>Praise God as Father (9a). </vt:lpstr>
      <vt:lpstr>Matthew 6:9-10 (NKJV)  9 In this manner, therefore, pray:    Our Father in heaven,   Hallowed be Your name.  10  Your kingdom come.   Your will be done   On earth as it is in heaven.</vt:lpstr>
      <vt:lpstr>"Thy Kingdom Come"</vt:lpstr>
      <vt:lpstr>What does it mean to pray…  "Thy Kingdom come"?</vt:lpstr>
      <vt:lpstr>Not a new idea!</vt:lpstr>
      <vt:lpstr>Isaiah 11:6-9</vt:lpstr>
      <vt:lpstr>Isaiah 11:6-9</vt:lpstr>
      <vt:lpstr>Isaiah 11:6-9</vt:lpstr>
      <vt:lpstr>Do your prayers have a forward element? Do you look beyond this life when you pray? </vt:lpstr>
      <vt:lpstr>Praise God as Father (9a). </vt:lpstr>
      <vt:lpstr>Thy will be done.</vt:lpstr>
      <vt:lpstr>Yield to God</vt:lpstr>
      <vt:lpstr>Praise God as Father (9a). </vt:lpstr>
      <vt:lpstr>Give us this day our daily bread.</vt:lpstr>
      <vt:lpstr>Needs or Wants?</vt:lpstr>
      <vt:lpstr>Our Crossroads Era 2006-2011</vt:lpstr>
      <vt:lpstr>Praise God as Father (9a). </vt:lpstr>
      <vt:lpstr>"and forgive us our sins,     as we have forgiven those who sin against us" (6:12 NLT).</vt:lpstr>
      <vt:lpstr>"If you forgive those who sin against you, your heavenly Father will forgive you. 15But if you refuse to forgive others, your Father will not forgive your sins" (6:14-15 NLT).</vt:lpstr>
      <vt:lpstr>Praise God as Father (9a). </vt:lpstr>
      <vt:lpstr>Lead me not into temptation.</vt:lpstr>
      <vt:lpstr>Lead me not into temptation; I can find the way myself.</vt:lpstr>
      <vt:lpstr>Lead me not into temptation.</vt:lpstr>
      <vt:lpstr>What is Our Greatest Battle? </vt:lpstr>
      <vt:lpstr>How should we pray?</vt:lpstr>
      <vt:lpstr>Pray to focus on God, not you. —Main Idea—</vt:lpstr>
      <vt:lpstr>Praise God as Father (9a). </vt:lpstr>
      <vt:lpstr>Why no "In Jesus' name, Amen"?</vt:lpstr>
      <vt:lpstr>Questions to Consider</vt:lpstr>
      <vt:lpstr>Black</vt:lpstr>
      <vt:lpstr>NT Sermons link at biblestudydownloads.org</vt:lpstr>
    </vt:vector>
  </TitlesOfParts>
  <Company>Singapore Bible College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Sermon Title</dc:title>
  <dc:creator>Rick Griffith</dc:creator>
  <cp:lastModifiedBy>Rick Griffith</cp:lastModifiedBy>
  <cp:revision>128</cp:revision>
  <dcterms:created xsi:type="dcterms:W3CDTF">2014-08-02T06:39:19Z</dcterms:created>
  <dcterms:modified xsi:type="dcterms:W3CDTF">2017-01-16T04:45:59Z</dcterms:modified>
</cp:coreProperties>
</file>