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9.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0.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1.xml" ContentType="application/vnd.openxmlformats-officedocument.theme+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5.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6.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7.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8.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9.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0.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1.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2.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6.xml" ContentType="application/vnd.openxmlformats-officedocument.themeOverride+xml"/>
  <Override PartName="/ppt/notesSlides/notesSlide8.xml" ContentType="application/vnd.openxmlformats-officedocument.presentationml.notesSlide+xml"/>
  <Override PartName="/ppt/theme/themeOverride7.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8.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9.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0.xml" ContentType="application/vnd.openxmlformats-officedocument.themeOverride+xml"/>
  <Override PartName="/ppt/notesSlides/notesSlide26.xml" ContentType="application/vnd.openxmlformats-officedocument.presentationml.notesSlide+xml"/>
  <Override PartName="/ppt/theme/themeOverride1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12.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13.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4.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15.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16.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heme/themeOverride17.xml" ContentType="application/vnd.openxmlformats-officedocument.themeOverr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53" r:id="rId2"/>
    <p:sldMasterId id="2147483649" r:id="rId3"/>
    <p:sldMasterId id="2147485111" r:id="rId4"/>
    <p:sldMasterId id="2147485123" r:id="rId5"/>
    <p:sldMasterId id="2147485163" r:id="rId6"/>
    <p:sldMasterId id="2147485175" r:id="rId7"/>
    <p:sldMasterId id="2147485414" r:id="rId8"/>
    <p:sldMasterId id="2147485924" r:id="rId9"/>
    <p:sldMasterId id="2147485948" r:id="rId10"/>
    <p:sldMasterId id="2147486050" r:id="rId11"/>
    <p:sldMasterId id="2147486140" r:id="rId12"/>
    <p:sldMasterId id="2147486234" r:id="rId13"/>
    <p:sldMasterId id="2147486300" r:id="rId14"/>
    <p:sldMasterId id="2147486316" r:id="rId15"/>
    <p:sldMasterId id="2147486372" r:id="rId16"/>
    <p:sldMasterId id="2147486388" r:id="rId17"/>
    <p:sldMasterId id="2147486400" r:id="rId18"/>
    <p:sldMasterId id="2147486432" r:id="rId19"/>
    <p:sldMasterId id="2147486448" r:id="rId20"/>
    <p:sldMasterId id="2147486460" r:id="rId21"/>
    <p:sldMasterId id="2147486534" r:id="rId22"/>
    <p:sldMasterId id="2147486536" r:id="rId23"/>
    <p:sldMasterId id="2147486548" r:id="rId24"/>
    <p:sldMasterId id="2147486560" r:id="rId25"/>
    <p:sldMasterId id="2147486572" r:id="rId26"/>
    <p:sldMasterId id="2147486584" r:id="rId27"/>
    <p:sldMasterId id="2147486596" r:id="rId28"/>
    <p:sldMasterId id="2147486668" r:id="rId29"/>
    <p:sldMasterId id="2147486680" r:id="rId30"/>
    <p:sldMasterId id="2147486803" r:id="rId31"/>
    <p:sldMasterId id="2147486843" r:id="rId32"/>
    <p:sldMasterId id="2147486857" r:id="rId33"/>
  </p:sldMasterIdLst>
  <p:notesMasterIdLst>
    <p:notesMasterId r:id="rId149"/>
  </p:notesMasterIdLst>
  <p:handoutMasterIdLst>
    <p:handoutMasterId r:id="rId150"/>
  </p:handoutMasterIdLst>
  <p:sldIdLst>
    <p:sldId id="2439" r:id="rId34"/>
    <p:sldId id="514" r:id="rId35"/>
    <p:sldId id="583" r:id="rId36"/>
    <p:sldId id="584" r:id="rId37"/>
    <p:sldId id="585" r:id="rId38"/>
    <p:sldId id="593" r:id="rId39"/>
    <p:sldId id="2464" r:id="rId40"/>
    <p:sldId id="577" r:id="rId41"/>
    <p:sldId id="258" r:id="rId42"/>
    <p:sldId id="579" r:id="rId43"/>
    <p:sldId id="580" r:id="rId44"/>
    <p:sldId id="600" r:id="rId45"/>
    <p:sldId id="852" r:id="rId46"/>
    <p:sldId id="607" r:id="rId47"/>
    <p:sldId id="511" r:id="rId48"/>
    <p:sldId id="2476" r:id="rId49"/>
    <p:sldId id="2473" r:id="rId50"/>
    <p:sldId id="342" r:id="rId51"/>
    <p:sldId id="336" r:id="rId52"/>
    <p:sldId id="790" r:id="rId53"/>
    <p:sldId id="2416" r:id="rId54"/>
    <p:sldId id="332" r:id="rId55"/>
    <p:sldId id="443" r:id="rId56"/>
    <p:sldId id="2447" r:id="rId57"/>
    <p:sldId id="612" r:id="rId58"/>
    <p:sldId id="623" r:id="rId59"/>
    <p:sldId id="791" r:id="rId60"/>
    <p:sldId id="2402" r:id="rId61"/>
    <p:sldId id="631" r:id="rId62"/>
    <p:sldId id="2472" r:id="rId63"/>
    <p:sldId id="638" r:id="rId64"/>
    <p:sldId id="792" r:id="rId65"/>
    <p:sldId id="2448" r:id="rId66"/>
    <p:sldId id="358" r:id="rId67"/>
    <p:sldId id="685" r:id="rId68"/>
    <p:sldId id="841" r:id="rId69"/>
    <p:sldId id="793" r:id="rId70"/>
    <p:sldId id="413" r:id="rId71"/>
    <p:sldId id="840" r:id="rId72"/>
    <p:sldId id="419" r:id="rId73"/>
    <p:sldId id="853" r:id="rId74"/>
    <p:sldId id="2449" r:id="rId75"/>
    <p:sldId id="1141" r:id="rId76"/>
    <p:sldId id="595" r:id="rId77"/>
    <p:sldId id="794" r:id="rId78"/>
    <p:sldId id="858" r:id="rId79"/>
    <p:sldId id="860" r:id="rId80"/>
    <p:sldId id="861" r:id="rId81"/>
    <p:sldId id="864" r:id="rId82"/>
    <p:sldId id="866" r:id="rId83"/>
    <p:sldId id="795" r:id="rId84"/>
    <p:sldId id="686" r:id="rId85"/>
    <p:sldId id="870" r:id="rId86"/>
    <p:sldId id="869" r:id="rId87"/>
    <p:sldId id="871" r:id="rId88"/>
    <p:sldId id="796" r:id="rId89"/>
    <p:sldId id="2450" r:id="rId90"/>
    <p:sldId id="556" r:id="rId91"/>
    <p:sldId id="472" r:id="rId92"/>
    <p:sldId id="809" r:id="rId93"/>
    <p:sldId id="2451" r:id="rId94"/>
    <p:sldId id="663" r:id="rId95"/>
    <p:sldId id="345" r:id="rId96"/>
    <p:sldId id="346" r:id="rId97"/>
    <p:sldId id="810" r:id="rId98"/>
    <p:sldId id="2452" r:id="rId99"/>
    <p:sldId id="879" r:id="rId100"/>
    <p:sldId id="883" r:id="rId101"/>
    <p:sldId id="884" r:id="rId102"/>
    <p:sldId id="335" r:id="rId103"/>
    <p:sldId id="2466" r:id="rId104"/>
    <p:sldId id="2474" r:id="rId105"/>
    <p:sldId id="805" r:id="rId106"/>
    <p:sldId id="2468" r:id="rId107"/>
    <p:sldId id="2453" r:id="rId108"/>
    <p:sldId id="2477" r:id="rId109"/>
    <p:sldId id="692" r:id="rId110"/>
    <p:sldId id="697" r:id="rId111"/>
    <p:sldId id="698" r:id="rId112"/>
    <p:sldId id="5709" r:id="rId113"/>
    <p:sldId id="832" r:id="rId114"/>
    <p:sldId id="705" r:id="rId115"/>
    <p:sldId id="654" r:id="rId116"/>
    <p:sldId id="4734" r:id="rId117"/>
    <p:sldId id="4731" r:id="rId118"/>
    <p:sldId id="806" r:id="rId119"/>
    <p:sldId id="2454" r:id="rId120"/>
    <p:sldId id="733" r:id="rId121"/>
    <p:sldId id="736" r:id="rId122"/>
    <p:sldId id="744" r:id="rId123"/>
    <p:sldId id="745" r:id="rId124"/>
    <p:sldId id="747" r:id="rId125"/>
    <p:sldId id="759" r:id="rId126"/>
    <p:sldId id="767" r:id="rId127"/>
    <p:sldId id="769" r:id="rId128"/>
    <p:sldId id="773" r:id="rId129"/>
    <p:sldId id="807" r:id="rId130"/>
    <p:sldId id="780" r:id="rId131"/>
    <p:sldId id="2443" r:id="rId132"/>
    <p:sldId id="423" r:id="rId133"/>
    <p:sldId id="2444" r:id="rId134"/>
    <p:sldId id="714" r:id="rId135"/>
    <p:sldId id="808" r:id="rId136"/>
    <p:sldId id="2445" r:id="rId137"/>
    <p:sldId id="374" r:id="rId138"/>
    <p:sldId id="830" r:id="rId139"/>
    <p:sldId id="701" r:id="rId140"/>
    <p:sldId id="2399" r:id="rId141"/>
    <p:sldId id="2469" r:id="rId142"/>
    <p:sldId id="2475" r:id="rId143"/>
    <p:sldId id="2471" r:id="rId144"/>
    <p:sldId id="2455" r:id="rId145"/>
    <p:sldId id="2456" r:id="rId146"/>
    <p:sldId id="2406" r:id="rId147"/>
    <p:sldId id="2407" r:id="rId14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177"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353"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53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706"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5883" algn="l" defTabSz="457177" rtl="0" eaLnBrk="1" latinLnBrk="0" hangingPunct="1">
      <a:defRPr sz="2400" kern="1200">
        <a:solidFill>
          <a:schemeClr val="tx1"/>
        </a:solidFill>
        <a:latin typeface="Arial" charset="0"/>
        <a:ea typeface="ＭＳ Ｐゴシック" charset="0"/>
        <a:cs typeface="ＭＳ Ｐゴシック" charset="0"/>
      </a:defRPr>
    </a:lvl6pPr>
    <a:lvl7pPr marL="2743060" algn="l" defTabSz="457177" rtl="0" eaLnBrk="1" latinLnBrk="0" hangingPunct="1">
      <a:defRPr sz="2400" kern="1200">
        <a:solidFill>
          <a:schemeClr val="tx1"/>
        </a:solidFill>
        <a:latin typeface="Arial" charset="0"/>
        <a:ea typeface="ＭＳ Ｐゴシック" charset="0"/>
        <a:cs typeface="ＭＳ Ｐゴシック" charset="0"/>
      </a:defRPr>
    </a:lvl7pPr>
    <a:lvl8pPr marL="3200236" algn="l" defTabSz="457177" rtl="0" eaLnBrk="1" latinLnBrk="0" hangingPunct="1">
      <a:defRPr sz="2400" kern="1200">
        <a:solidFill>
          <a:schemeClr val="tx1"/>
        </a:solidFill>
        <a:latin typeface="Arial" charset="0"/>
        <a:ea typeface="ＭＳ Ｐゴシック" charset="0"/>
        <a:cs typeface="ＭＳ Ｐゴシック" charset="0"/>
      </a:defRPr>
    </a:lvl8pPr>
    <a:lvl9pPr marL="3657413" algn="l" defTabSz="457177"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Sermon" id="{6E09EBA8-D238-8D4F-BCBC-35A394BA2670}">
          <p14:sldIdLst>
            <p14:sldId id="2439"/>
            <p14:sldId id="514"/>
            <p14:sldId id="583"/>
            <p14:sldId id="584"/>
            <p14:sldId id="585"/>
            <p14:sldId id="593"/>
            <p14:sldId id="2464"/>
            <p14:sldId id="577"/>
            <p14:sldId id="258"/>
            <p14:sldId id="579"/>
            <p14:sldId id="580"/>
            <p14:sldId id="600"/>
            <p14:sldId id="852"/>
            <p14:sldId id="607"/>
            <p14:sldId id="511"/>
            <p14:sldId id="2476"/>
            <p14:sldId id="2473"/>
            <p14:sldId id="342"/>
            <p14:sldId id="336"/>
          </p14:sldIdLst>
        </p14:section>
        <p14:section name="Chapters" id="{9EB6599E-C19D-F549-8B53-5BCE97EA3E4F}">
          <p14:sldIdLst>
            <p14:sldId id="790"/>
            <p14:sldId id="2416"/>
            <p14:sldId id="332"/>
            <p14:sldId id="443"/>
            <p14:sldId id="2447"/>
            <p14:sldId id="612"/>
            <p14:sldId id="623"/>
            <p14:sldId id="791"/>
            <p14:sldId id="2402"/>
            <p14:sldId id="631"/>
            <p14:sldId id="2472"/>
            <p14:sldId id="638"/>
            <p14:sldId id="792"/>
            <p14:sldId id="2448"/>
            <p14:sldId id="358"/>
            <p14:sldId id="685"/>
            <p14:sldId id="841"/>
            <p14:sldId id="793"/>
            <p14:sldId id="413"/>
            <p14:sldId id="840"/>
            <p14:sldId id="419"/>
            <p14:sldId id="853"/>
            <p14:sldId id="2449"/>
            <p14:sldId id="1141"/>
            <p14:sldId id="595"/>
            <p14:sldId id="794"/>
            <p14:sldId id="858"/>
            <p14:sldId id="860"/>
            <p14:sldId id="861"/>
            <p14:sldId id="864"/>
            <p14:sldId id="866"/>
            <p14:sldId id="795"/>
            <p14:sldId id="686"/>
            <p14:sldId id="870"/>
            <p14:sldId id="869"/>
            <p14:sldId id="871"/>
            <p14:sldId id="796"/>
            <p14:sldId id="2450"/>
            <p14:sldId id="556"/>
            <p14:sldId id="472"/>
            <p14:sldId id="809"/>
            <p14:sldId id="2451"/>
            <p14:sldId id="663"/>
            <p14:sldId id="345"/>
            <p14:sldId id="346"/>
            <p14:sldId id="810"/>
            <p14:sldId id="2452"/>
            <p14:sldId id="879"/>
            <p14:sldId id="883"/>
            <p14:sldId id="884"/>
            <p14:sldId id="335"/>
            <p14:sldId id="2466"/>
            <p14:sldId id="2474"/>
            <p14:sldId id="805"/>
            <p14:sldId id="2468"/>
            <p14:sldId id="2453"/>
            <p14:sldId id="2477"/>
            <p14:sldId id="692"/>
            <p14:sldId id="697"/>
            <p14:sldId id="698"/>
            <p14:sldId id="5709"/>
            <p14:sldId id="832"/>
            <p14:sldId id="705"/>
            <p14:sldId id="654"/>
            <p14:sldId id="4734"/>
            <p14:sldId id="4731"/>
            <p14:sldId id="806"/>
            <p14:sldId id="2454"/>
            <p14:sldId id="733"/>
            <p14:sldId id="736"/>
            <p14:sldId id="744"/>
            <p14:sldId id="745"/>
            <p14:sldId id="747"/>
            <p14:sldId id="759"/>
            <p14:sldId id="767"/>
            <p14:sldId id="769"/>
            <p14:sldId id="773"/>
            <p14:sldId id="807"/>
            <p14:sldId id="780"/>
            <p14:sldId id="2443"/>
            <p14:sldId id="423"/>
            <p14:sldId id="2444"/>
            <p14:sldId id="714"/>
            <p14:sldId id="808"/>
            <p14:sldId id="2445"/>
            <p14:sldId id="374"/>
            <p14:sldId id="830"/>
            <p14:sldId id="701"/>
            <p14:sldId id="2399"/>
          </p14:sldIdLst>
        </p14:section>
        <p14:section name="Conclusion" id="{1AF9AD26-25B6-A044-8D46-BAB0C861A722}">
          <p14:sldIdLst>
            <p14:sldId id="2469"/>
            <p14:sldId id="2475"/>
            <p14:sldId id="2471"/>
            <p14:sldId id="2455"/>
            <p14:sldId id="2456"/>
            <p14:sldId id="2406"/>
            <p14:sldId id="240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0000"/>
    <a:srgbClr val="000000"/>
    <a:srgbClr val="ED2E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173" autoAdjust="0"/>
    <p:restoredTop sz="74805" autoAdjust="0"/>
  </p:normalViewPr>
  <p:slideViewPr>
    <p:cSldViewPr>
      <p:cViewPr>
        <p:scale>
          <a:sx n="78" d="100"/>
          <a:sy n="78" d="100"/>
        </p:scale>
        <p:origin x="248" y="520"/>
      </p:cViewPr>
      <p:guideLst>
        <p:guide orient="horz" pos="2160"/>
        <p:guide pos="2880"/>
      </p:guideLst>
    </p:cSldViewPr>
  </p:slideViewPr>
  <p:outlineViewPr>
    <p:cViewPr>
      <p:scale>
        <a:sx n="33" d="100"/>
        <a:sy n="33" d="100"/>
      </p:scale>
      <p:origin x="0" y="9072"/>
    </p:cViewPr>
  </p:outlineViewPr>
  <p:notesTextViewPr>
    <p:cViewPr>
      <p:scale>
        <a:sx n="100" d="100"/>
        <a:sy n="100" d="100"/>
      </p:scale>
      <p:origin x="0" y="0"/>
    </p:cViewPr>
  </p:notesTextViewPr>
  <p:sorterViewPr>
    <p:cViewPr varScale="1">
      <p:scale>
        <a:sx n="1" d="1"/>
        <a:sy n="1" d="1"/>
      </p:scale>
      <p:origin x="0" y="4648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4.xml"/><Relationship Id="rId21" Type="http://schemas.openxmlformats.org/officeDocument/2006/relationships/slideMaster" Target="slideMasters/slideMaster21.xml"/><Relationship Id="rId42" Type="http://schemas.openxmlformats.org/officeDocument/2006/relationships/slide" Target="slides/slide9.xml"/><Relationship Id="rId63" Type="http://schemas.openxmlformats.org/officeDocument/2006/relationships/slide" Target="slides/slide30.xml"/><Relationship Id="rId84" Type="http://schemas.openxmlformats.org/officeDocument/2006/relationships/slide" Target="slides/slide51.xml"/><Relationship Id="rId138" Type="http://schemas.openxmlformats.org/officeDocument/2006/relationships/slide" Target="slides/slide105.xml"/><Relationship Id="rId107" Type="http://schemas.openxmlformats.org/officeDocument/2006/relationships/slide" Target="slides/slide7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20.xml"/><Relationship Id="rId74" Type="http://schemas.openxmlformats.org/officeDocument/2006/relationships/slide" Target="slides/slide41.xml"/><Relationship Id="rId128" Type="http://schemas.openxmlformats.org/officeDocument/2006/relationships/slide" Target="slides/slide95.xml"/><Relationship Id="rId149" Type="http://schemas.openxmlformats.org/officeDocument/2006/relationships/notesMaster" Target="notesMasters/notesMaster1.xml"/><Relationship Id="rId5" Type="http://schemas.openxmlformats.org/officeDocument/2006/relationships/slideMaster" Target="slideMasters/slideMaster5.xml"/><Relationship Id="rId95" Type="http://schemas.openxmlformats.org/officeDocument/2006/relationships/slide" Target="slides/slide62.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0.xml"/><Relationship Id="rId48" Type="http://schemas.openxmlformats.org/officeDocument/2006/relationships/slide" Target="slides/slide15.xml"/><Relationship Id="rId64" Type="http://schemas.openxmlformats.org/officeDocument/2006/relationships/slide" Target="slides/slide31.xml"/><Relationship Id="rId69" Type="http://schemas.openxmlformats.org/officeDocument/2006/relationships/slide" Target="slides/slide36.xml"/><Relationship Id="rId113" Type="http://schemas.openxmlformats.org/officeDocument/2006/relationships/slide" Target="slides/slide80.xml"/><Relationship Id="rId118" Type="http://schemas.openxmlformats.org/officeDocument/2006/relationships/slide" Target="slides/slide85.xml"/><Relationship Id="rId134" Type="http://schemas.openxmlformats.org/officeDocument/2006/relationships/slide" Target="slides/slide101.xml"/><Relationship Id="rId139" Type="http://schemas.openxmlformats.org/officeDocument/2006/relationships/slide" Target="slides/slide106.xml"/><Relationship Id="rId80" Type="http://schemas.openxmlformats.org/officeDocument/2006/relationships/slide" Target="slides/slide47.xml"/><Relationship Id="rId85" Type="http://schemas.openxmlformats.org/officeDocument/2006/relationships/slide" Target="slides/slide52.xml"/><Relationship Id="rId150" Type="http://schemas.openxmlformats.org/officeDocument/2006/relationships/handoutMaster" Target="handoutMasters/handoutMaster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5.xml"/><Relationship Id="rId59" Type="http://schemas.openxmlformats.org/officeDocument/2006/relationships/slide" Target="slides/slide26.xml"/><Relationship Id="rId103" Type="http://schemas.openxmlformats.org/officeDocument/2006/relationships/slide" Target="slides/slide70.xml"/><Relationship Id="rId108" Type="http://schemas.openxmlformats.org/officeDocument/2006/relationships/slide" Target="slides/slide75.xml"/><Relationship Id="rId124" Type="http://schemas.openxmlformats.org/officeDocument/2006/relationships/slide" Target="slides/slide91.xml"/><Relationship Id="rId129" Type="http://schemas.openxmlformats.org/officeDocument/2006/relationships/slide" Target="slides/slide96.xml"/><Relationship Id="rId54" Type="http://schemas.openxmlformats.org/officeDocument/2006/relationships/slide" Target="slides/slide21.xml"/><Relationship Id="rId70" Type="http://schemas.openxmlformats.org/officeDocument/2006/relationships/slide" Target="slides/slide37.xml"/><Relationship Id="rId75" Type="http://schemas.openxmlformats.org/officeDocument/2006/relationships/slide" Target="slides/slide42.xml"/><Relationship Id="rId91" Type="http://schemas.openxmlformats.org/officeDocument/2006/relationships/slide" Target="slides/slide58.xml"/><Relationship Id="rId96" Type="http://schemas.openxmlformats.org/officeDocument/2006/relationships/slide" Target="slides/slide63.xml"/><Relationship Id="rId140" Type="http://schemas.openxmlformats.org/officeDocument/2006/relationships/slide" Target="slides/slide107.xml"/><Relationship Id="rId145" Type="http://schemas.openxmlformats.org/officeDocument/2006/relationships/slide" Target="slides/slide11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6.xml"/><Relationship Id="rId114" Type="http://schemas.openxmlformats.org/officeDocument/2006/relationships/slide" Target="slides/slide81.xml"/><Relationship Id="rId119" Type="http://schemas.openxmlformats.org/officeDocument/2006/relationships/slide" Target="slides/slide86.xml"/><Relationship Id="rId44" Type="http://schemas.openxmlformats.org/officeDocument/2006/relationships/slide" Target="slides/slide11.xml"/><Relationship Id="rId60" Type="http://schemas.openxmlformats.org/officeDocument/2006/relationships/slide" Target="slides/slide27.xml"/><Relationship Id="rId65" Type="http://schemas.openxmlformats.org/officeDocument/2006/relationships/slide" Target="slides/slide32.xml"/><Relationship Id="rId81" Type="http://schemas.openxmlformats.org/officeDocument/2006/relationships/slide" Target="slides/slide48.xml"/><Relationship Id="rId86" Type="http://schemas.openxmlformats.org/officeDocument/2006/relationships/slide" Target="slides/slide53.xml"/><Relationship Id="rId130" Type="http://schemas.openxmlformats.org/officeDocument/2006/relationships/slide" Target="slides/slide97.xml"/><Relationship Id="rId135" Type="http://schemas.openxmlformats.org/officeDocument/2006/relationships/slide" Target="slides/slide102.xml"/><Relationship Id="rId151"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6.xml"/><Relationship Id="rId109" Type="http://schemas.openxmlformats.org/officeDocument/2006/relationships/slide" Target="slides/slide76.xml"/><Relationship Id="rId34" Type="http://schemas.openxmlformats.org/officeDocument/2006/relationships/slide" Target="slides/slide1.xml"/><Relationship Id="rId50" Type="http://schemas.openxmlformats.org/officeDocument/2006/relationships/slide" Target="slides/slide17.xml"/><Relationship Id="rId55" Type="http://schemas.openxmlformats.org/officeDocument/2006/relationships/slide" Target="slides/slide22.xml"/><Relationship Id="rId76" Type="http://schemas.openxmlformats.org/officeDocument/2006/relationships/slide" Target="slides/slide43.xml"/><Relationship Id="rId97" Type="http://schemas.openxmlformats.org/officeDocument/2006/relationships/slide" Target="slides/slide64.xml"/><Relationship Id="rId104" Type="http://schemas.openxmlformats.org/officeDocument/2006/relationships/slide" Target="slides/slide71.xml"/><Relationship Id="rId120" Type="http://schemas.openxmlformats.org/officeDocument/2006/relationships/slide" Target="slides/slide87.xml"/><Relationship Id="rId125" Type="http://schemas.openxmlformats.org/officeDocument/2006/relationships/slide" Target="slides/slide92.xml"/><Relationship Id="rId141" Type="http://schemas.openxmlformats.org/officeDocument/2006/relationships/slide" Target="slides/slide108.xml"/><Relationship Id="rId146" Type="http://schemas.openxmlformats.org/officeDocument/2006/relationships/slide" Target="slides/slide113.xml"/><Relationship Id="rId7" Type="http://schemas.openxmlformats.org/officeDocument/2006/relationships/slideMaster" Target="slideMasters/slideMaster7.xml"/><Relationship Id="rId71" Type="http://schemas.openxmlformats.org/officeDocument/2006/relationships/slide" Target="slides/slide38.xml"/><Relationship Id="rId92"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7.xml"/><Relationship Id="rId45" Type="http://schemas.openxmlformats.org/officeDocument/2006/relationships/slide" Target="slides/slide12.xml"/><Relationship Id="rId66" Type="http://schemas.openxmlformats.org/officeDocument/2006/relationships/slide" Target="slides/slide33.xml"/><Relationship Id="rId87" Type="http://schemas.openxmlformats.org/officeDocument/2006/relationships/slide" Target="slides/slide54.xml"/><Relationship Id="rId110" Type="http://schemas.openxmlformats.org/officeDocument/2006/relationships/slide" Target="slides/slide77.xml"/><Relationship Id="rId115" Type="http://schemas.openxmlformats.org/officeDocument/2006/relationships/slide" Target="slides/slide82.xml"/><Relationship Id="rId131" Type="http://schemas.openxmlformats.org/officeDocument/2006/relationships/slide" Target="slides/slide98.xml"/><Relationship Id="rId136" Type="http://schemas.openxmlformats.org/officeDocument/2006/relationships/slide" Target="slides/slide103.xml"/><Relationship Id="rId61" Type="http://schemas.openxmlformats.org/officeDocument/2006/relationships/slide" Target="slides/slide28.xml"/><Relationship Id="rId82" Type="http://schemas.openxmlformats.org/officeDocument/2006/relationships/slide" Target="slides/slide49.xml"/><Relationship Id="rId152"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2.xml"/><Relationship Id="rId56" Type="http://schemas.openxmlformats.org/officeDocument/2006/relationships/slide" Target="slides/slide23.xml"/><Relationship Id="rId77" Type="http://schemas.openxmlformats.org/officeDocument/2006/relationships/slide" Target="slides/slide44.xml"/><Relationship Id="rId100" Type="http://schemas.openxmlformats.org/officeDocument/2006/relationships/slide" Target="slides/slide67.xml"/><Relationship Id="rId105" Type="http://schemas.openxmlformats.org/officeDocument/2006/relationships/slide" Target="slides/slide72.xml"/><Relationship Id="rId126" Type="http://schemas.openxmlformats.org/officeDocument/2006/relationships/slide" Target="slides/slide93.xml"/><Relationship Id="rId147" Type="http://schemas.openxmlformats.org/officeDocument/2006/relationships/slide" Target="slides/slide114.xml"/><Relationship Id="rId8" Type="http://schemas.openxmlformats.org/officeDocument/2006/relationships/slideMaster" Target="slideMasters/slideMaster8.xml"/><Relationship Id="rId51" Type="http://schemas.openxmlformats.org/officeDocument/2006/relationships/slide" Target="slides/slide18.xml"/><Relationship Id="rId72" Type="http://schemas.openxmlformats.org/officeDocument/2006/relationships/slide" Target="slides/slide39.xml"/><Relationship Id="rId93" Type="http://schemas.openxmlformats.org/officeDocument/2006/relationships/slide" Target="slides/slide60.xml"/><Relationship Id="rId98" Type="http://schemas.openxmlformats.org/officeDocument/2006/relationships/slide" Target="slides/slide65.xml"/><Relationship Id="rId121" Type="http://schemas.openxmlformats.org/officeDocument/2006/relationships/slide" Target="slides/slide88.xml"/><Relationship Id="rId142" Type="http://schemas.openxmlformats.org/officeDocument/2006/relationships/slide" Target="slides/slide109.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3.xml"/><Relationship Id="rId67" Type="http://schemas.openxmlformats.org/officeDocument/2006/relationships/slide" Target="slides/slide34.xml"/><Relationship Id="rId116" Type="http://schemas.openxmlformats.org/officeDocument/2006/relationships/slide" Target="slides/slide83.xml"/><Relationship Id="rId137" Type="http://schemas.openxmlformats.org/officeDocument/2006/relationships/slide" Target="slides/slide104.xml"/><Relationship Id="rId20" Type="http://schemas.openxmlformats.org/officeDocument/2006/relationships/slideMaster" Target="slideMasters/slideMaster20.xml"/><Relationship Id="rId41" Type="http://schemas.openxmlformats.org/officeDocument/2006/relationships/slide" Target="slides/slide8.xml"/><Relationship Id="rId62" Type="http://schemas.openxmlformats.org/officeDocument/2006/relationships/slide" Target="slides/slide29.xml"/><Relationship Id="rId83" Type="http://schemas.openxmlformats.org/officeDocument/2006/relationships/slide" Target="slides/slide50.xml"/><Relationship Id="rId88" Type="http://schemas.openxmlformats.org/officeDocument/2006/relationships/slide" Target="slides/slide55.xml"/><Relationship Id="rId111" Type="http://schemas.openxmlformats.org/officeDocument/2006/relationships/slide" Target="slides/slide78.xml"/><Relationship Id="rId132" Type="http://schemas.openxmlformats.org/officeDocument/2006/relationships/slide" Target="slides/slide99.xml"/><Relationship Id="rId153"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3.xml"/><Relationship Id="rId57" Type="http://schemas.openxmlformats.org/officeDocument/2006/relationships/slide" Target="slides/slide24.xml"/><Relationship Id="rId106" Type="http://schemas.openxmlformats.org/officeDocument/2006/relationships/slide" Target="slides/slide73.xml"/><Relationship Id="rId127" Type="http://schemas.openxmlformats.org/officeDocument/2006/relationships/slide" Target="slides/slide9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9.xml"/><Relationship Id="rId73" Type="http://schemas.openxmlformats.org/officeDocument/2006/relationships/slide" Target="slides/slide40.xml"/><Relationship Id="rId78" Type="http://schemas.openxmlformats.org/officeDocument/2006/relationships/slide" Target="slides/slide45.xml"/><Relationship Id="rId94" Type="http://schemas.openxmlformats.org/officeDocument/2006/relationships/slide" Target="slides/slide61.xml"/><Relationship Id="rId99" Type="http://schemas.openxmlformats.org/officeDocument/2006/relationships/slide" Target="slides/slide66.xml"/><Relationship Id="rId101" Type="http://schemas.openxmlformats.org/officeDocument/2006/relationships/slide" Target="slides/slide68.xml"/><Relationship Id="rId122" Type="http://schemas.openxmlformats.org/officeDocument/2006/relationships/slide" Target="slides/slide89.xml"/><Relationship Id="rId143" Type="http://schemas.openxmlformats.org/officeDocument/2006/relationships/slide" Target="slides/slide110.xml"/><Relationship Id="rId148" Type="http://schemas.openxmlformats.org/officeDocument/2006/relationships/slide" Target="slides/slide115.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4.xml"/><Relationship Id="rId68" Type="http://schemas.openxmlformats.org/officeDocument/2006/relationships/slide" Target="slides/slide35.xml"/><Relationship Id="rId89" Type="http://schemas.openxmlformats.org/officeDocument/2006/relationships/slide" Target="slides/slide56.xml"/><Relationship Id="rId112" Type="http://schemas.openxmlformats.org/officeDocument/2006/relationships/slide" Target="slides/slide79.xml"/><Relationship Id="rId133" Type="http://schemas.openxmlformats.org/officeDocument/2006/relationships/slide" Target="slides/slide100.xml"/><Relationship Id="rId154" Type="http://schemas.openxmlformats.org/officeDocument/2006/relationships/tableStyles" Target="tableStyles.xml"/><Relationship Id="rId16" Type="http://schemas.openxmlformats.org/officeDocument/2006/relationships/slideMaster" Target="slideMasters/slideMaster16.xml"/><Relationship Id="rId37" Type="http://schemas.openxmlformats.org/officeDocument/2006/relationships/slide" Target="slides/slide4.xml"/><Relationship Id="rId58" Type="http://schemas.openxmlformats.org/officeDocument/2006/relationships/slide" Target="slides/slide25.xml"/><Relationship Id="rId79" Type="http://schemas.openxmlformats.org/officeDocument/2006/relationships/slide" Target="slides/slide46.xml"/><Relationship Id="rId102" Type="http://schemas.openxmlformats.org/officeDocument/2006/relationships/slide" Target="slides/slide69.xml"/><Relationship Id="rId123" Type="http://schemas.openxmlformats.org/officeDocument/2006/relationships/slide" Target="slides/slide90.xml"/><Relationship Id="rId144" Type="http://schemas.openxmlformats.org/officeDocument/2006/relationships/slide" Target="slides/slide111.xml"/><Relationship Id="rId90" Type="http://schemas.openxmlformats.org/officeDocument/2006/relationships/slide" Target="slides/slide5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21709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21709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21709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714A353F-EEC1-A04E-B700-446471691B7A}" type="slidenum">
              <a:rPr lang="en-US"/>
              <a:pPr/>
              <a:t>‹#›</a:t>
            </a:fld>
            <a:endParaRPr lang="en-US"/>
          </a:p>
        </p:txBody>
      </p:sp>
    </p:spTree>
    <p:extLst>
      <p:ext uri="{BB962C8B-B14F-4D97-AF65-F5344CB8AC3E}">
        <p14:creationId xmlns:p14="http://schemas.microsoft.com/office/powerpoint/2010/main" val="35441262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2488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92E4DE48-0630-E843-9A0A-AD2D8C0000D3}" type="slidenum">
              <a:rPr lang="en-US"/>
              <a:pPr/>
              <a:t>‹#›</a:t>
            </a:fld>
            <a:endParaRPr lang="en-US"/>
          </a:p>
        </p:txBody>
      </p:sp>
    </p:spTree>
    <p:extLst>
      <p:ext uri="{BB962C8B-B14F-4D97-AF65-F5344CB8AC3E}">
        <p14:creationId xmlns:p14="http://schemas.microsoft.com/office/powerpoint/2010/main" val="5430892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ＭＳ Ｐゴシック" pitchFamily="-111" charset="-128"/>
      </a:defRPr>
    </a:lvl1pPr>
    <a:lvl2pPr marL="457177"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353"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53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706"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5883" algn="l" defTabSz="457177" rtl="0" eaLnBrk="1" latinLnBrk="0" hangingPunct="1">
      <a:defRPr sz="1200" kern="1200">
        <a:solidFill>
          <a:schemeClr val="tx1"/>
        </a:solidFill>
        <a:latin typeface="+mn-lt"/>
        <a:ea typeface="+mn-ea"/>
        <a:cs typeface="+mn-cs"/>
      </a:defRPr>
    </a:lvl6pPr>
    <a:lvl7pPr marL="2743060" algn="l" defTabSz="457177" rtl="0" eaLnBrk="1" latinLnBrk="0" hangingPunct="1">
      <a:defRPr sz="1200" kern="1200">
        <a:solidFill>
          <a:schemeClr val="tx1"/>
        </a:solidFill>
        <a:latin typeface="+mn-lt"/>
        <a:ea typeface="+mn-ea"/>
        <a:cs typeface="+mn-cs"/>
      </a:defRPr>
    </a:lvl7pPr>
    <a:lvl8pPr marL="3200236" algn="l" defTabSz="457177" rtl="0" eaLnBrk="1" latinLnBrk="0" hangingPunct="1">
      <a:defRPr sz="1200" kern="1200">
        <a:solidFill>
          <a:schemeClr val="tx1"/>
        </a:solidFill>
        <a:latin typeface="+mn-lt"/>
        <a:ea typeface="+mn-ea"/>
        <a:cs typeface="+mn-cs"/>
      </a:defRPr>
    </a:lvl8pPr>
    <a:lvl9pPr marL="3657413" algn="l" defTabSz="4571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777898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10</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They have a definite history to which the author is acquainted, including their conversion (2:3), ministry to other Christians (6:10), sufferings for the gospel (10:32-34), and present state of spiritual maturity (5:11ff.)</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readers may have been the leaders of a larger community since it is unlikely that the writer would expect the entire church to be teachers (5:12)</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also know the readers were Christians.  These are clearly believers—why else would he repeatedly call them "brothers and sisters"?  These Jews were second-generation (2:1-4) believers (3:1; 4:14b-15a; 10:19, 32; cf. 12:7; 13:1, 20-22) who should have matured beyond their present immature state in Christ (5:11-14)</a:t>
            </a:r>
            <a:r>
              <a:rPr lang="en-SG" dirty="0">
                <a:effectLst/>
              </a:rPr>
              <a:t> </a:t>
            </a:r>
            <a:endParaRPr lang="en-US" dirty="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8F32B57-3A86-9244-B6D8-8C7527F5CF67}" type="slidenum">
              <a:rPr lang="en-US" sz="1200"/>
              <a:pPr/>
              <a:t>15</a:t>
            </a:fld>
            <a:endParaRPr lang="en-US" sz="120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itchFamily="-111" charset="0"/>
                <a:ea typeface="ＭＳ Ｐゴシック" pitchFamily="-111" charset="-128"/>
                <a:cs typeface="ＭＳ Ｐゴシック" pitchFamily="-111" charset="-128"/>
              </a:rPr>
              <a:t>Why should you NOT quit your belief in Christ—no matter how difficult it becomes to serve him?</a:t>
            </a:r>
            <a:r>
              <a:rPr lang="en-SG" dirty="0">
                <a:effectLst/>
              </a:rPr>
              <a:t> </a:t>
            </a:r>
            <a:endParaRPr lang="en-US" dirty="0"/>
          </a:p>
        </p:txBody>
      </p:sp>
    </p:spTree>
    <p:extLst>
      <p:ext uri="{BB962C8B-B14F-4D97-AF65-F5344CB8AC3E}">
        <p14:creationId xmlns:p14="http://schemas.microsoft.com/office/powerpoint/2010/main" val="1328870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F32B57-3A86-9244-B6D8-8C7527F5CF6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itchFamily="-111" charset="0"/>
                <a:ea typeface="ＭＳ Ｐゴシック" pitchFamily="-111" charset="-128"/>
                <a:cs typeface="ＭＳ Ｐゴシック" pitchFamily="-111" charset="-128"/>
              </a:rPr>
              <a:t>Christ is superior to whoever or whatever you or anyone else can imagine</a:t>
            </a:r>
            <a:r>
              <a:rPr lang="en-SG" sz="1200" kern="1200" dirty="0">
                <a:solidFill>
                  <a:schemeClr val="tx1"/>
                </a:solidFill>
                <a:effectLst/>
                <a:latin typeface="Arial" pitchFamily="-111" charset="0"/>
                <a:ea typeface="ＭＳ Ｐゴシック" pitchFamily="-111" charset="-128"/>
                <a:cs typeface="ＭＳ Ｐゴシック" pitchFamily="-111" charset="-128"/>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07770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BA5955-5D6A-7748-B467-A813D6E19329}" type="slidenum">
              <a:rPr lang="en-US" sz="1200">
                <a:solidFill>
                  <a:srgbClr val="000000"/>
                </a:solidFill>
              </a:rPr>
              <a:pPr eaLnBrk="1" hangingPunct="1"/>
              <a:t>18</a:t>
            </a:fld>
            <a:endParaRPr lang="en-US" sz="1200">
              <a:solidFill>
                <a:srgbClr val="000000"/>
              </a:solidFill>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58E685C-2084-D544-96D2-43952C24A86F}" type="slidenum">
              <a:rPr lang="en-US" sz="1200"/>
              <a:pPr/>
              <a:t>19</a:t>
            </a:fld>
            <a:endParaRPr lang="en-US" sz="120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2</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779426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09C9C3D-4784-6440-BB2D-F16E441FDA6A}" type="slidenum">
              <a:rPr lang="en-US" sz="1200">
                <a:solidFill>
                  <a:srgbClr val="000000"/>
                </a:solidFill>
              </a:rPr>
              <a:pPr/>
              <a:t>22</a:t>
            </a:fld>
            <a:endParaRPr lang="en-US" sz="1200">
              <a:solidFill>
                <a:srgbClr val="000000"/>
              </a:solidFill>
            </a:endParaRPr>
          </a:p>
        </p:txBody>
      </p:sp>
      <p:sp>
        <p:nvSpPr>
          <p:cNvPr id="272387" name="Rectangle 2"/>
          <p:cNvSpPr>
            <a:spLocks noGrp="1" noRot="1" noChangeAspect="1" noChangeArrowheads="1"/>
          </p:cNvSpPr>
          <p:nvPr>
            <p:ph type="sldImg"/>
          </p:nvPr>
        </p:nvSpPr>
        <p:spPr>
          <a:solidFill>
            <a:srgbClr val="FFFFFF"/>
          </a:solidFill>
          <a:ln/>
        </p:spPr>
      </p:sp>
      <p:sp>
        <p:nvSpPr>
          <p:cNvPr id="2723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B66A304-B424-1349-B8EC-BB80B567AC56}" type="slidenum">
              <a:rPr lang="en-US" sz="1200">
                <a:solidFill>
                  <a:srgbClr val="000000"/>
                </a:solidFill>
              </a:rPr>
              <a:pPr/>
              <a:t>23</a:t>
            </a:fld>
            <a:endParaRPr lang="en-US" sz="1200">
              <a:solidFill>
                <a:srgbClr val="000000"/>
              </a:solidFill>
            </a:endParaRPr>
          </a:p>
        </p:txBody>
      </p:sp>
      <p:sp>
        <p:nvSpPr>
          <p:cNvPr id="274435" name="Rectangle 2"/>
          <p:cNvSpPr>
            <a:spLocks noGrp="1" noRot="1" noChangeAspect="1" noChangeArrowheads="1"/>
          </p:cNvSpPr>
          <p:nvPr>
            <p:ph type="sldImg"/>
          </p:nvPr>
        </p:nvSpPr>
        <p:spPr>
          <a:solidFill>
            <a:srgbClr val="FFFFFF"/>
          </a:solidFill>
          <a:ln/>
        </p:spPr>
      </p:sp>
      <p:sp>
        <p:nvSpPr>
          <p:cNvPr id="2744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0135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should worship only God—and Christ qualifies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Father calls Jesus "God" in verses 8-9!</a:t>
            </a:r>
            <a:r>
              <a:rPr lang="en-SG" dirty="0">
                <a:effectLst/>
              </a:rPr>
              <a:t> </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Of death…</a:t>
            </a:r>
            <a:endParaRPr lang="en-US" dirty="0">
              <a:cs typeface="ＭＳ Ｐゴシック" charset="0"/>
            </a:endParaRPr>
          </a:p>
        </p:txBody>
      </p:sp>
    </p:spTree>
    <p:extLst>
      <p:ext uri="{BB962C8B-B14F-4D97-AF65-F5344CB8AC3E}">
        <p14:creationId xmlns:p14="http://schemas.microsoft.com/office/powerpoint/2010/main" val="42580852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shouldn’t drift away from holding Christ above angels (2:1).</a:t>
            </a:r>
          </a:p>
          <a:p>
            <a:r>
              <a:rPr lang="en-US" sz="1200" kern="1200" dirty="0">
                <a:solidFill>
                  <a:schemeClr val="tx1"/>
                </a:solidFill>
                <a:effectLst/>
                <a:latin typeface="+mn-lt"/>
                <a:ea typeface="+mn-ea"/>
                <a:cs typeface="+mn-cs"/>
              </a:rPr>
              <a:t>God disciplined disobedience to his past teaching through angels (2:2)</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1621038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original rule was given to the man, Adam—and only a human could fulfill OT prophecies of Messiah’s reign—and Christ qualifies here too</a:t>
            </a:r>
            <a:endParaRPr lang="en-US" dirty="0">
              <a:cs typeface="ＭＳ Ｐゴシック" charset="0"/>
            </a:endParaRPr>
          </a:p>
        </p:txBody>
      </p:sp>
    </p:spTree>
    <p:extLst>
      <p:ext uri="{BB962C8B-B14F-4D97-AF65-F5344CB8AC3E}">
        <p14:creationId xmlns:p14="http://schemas.microsoft.com/office/powerpoint/2010/main" val="15856607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Psalm 8:4-6 promised authority to rule the future world to the man Jesus (2:6-13)</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Should we accept as a better translation "what are mere mortals" (2:6 NLT), referring to all men, or is "what is man" (NAU)?</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Zane Hodges writes, "A portion of Psalm 8 was now quoted. While the psalm as a whole is often read as a general statement about the role of man in God’s Creation, it is clear in the light of Hebrews 2:5 and the application that follows in verses 8b-9 that the author of Hebrews read it primarily as messianic and eschatological. In doing so he stood well within the New Testament perspective on the Old Testament, a perspective directly traceable to Jesus Himself (cf. Luke 24:25-27, 44-45)" (BKC, 2:784).</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agree with this as verse 8 applies to Jesus—not to mankind: "But we have not yet seen all things put under their authority."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was not true of Adam, who did have all the earth originally under his authority.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while Jesus has all authority now (Matt. 28:19), he does not exercise that full authority over the earth.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fact, the "son of man" (2:6b) is a title for the ruling Messiah in Daniel 2:13.</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was put under angels while on earth, but that was only temporary so he could go to the cross.  Now, "crowned with glory and honor" (2:9b), he is our perfect "ruler" (2:10b).</a:t>
            </a:r>
            <a:endParaRPr lang="en-SG" sz="1200" kern="1200" dirty="0">
              <a:solidFill>
                <a:schemeClr val="tx1"/>
              </a:solidFill>
              <a:effectLst/>
              <a:latin typeface="+mn-lt"/>
              <a:ea typeface="+mn-ea"/>
              <a:cs typeface="+mn-cs"/>
            </a:endParaRPr>
          </a:p>
          <a:p>
            <a:endParaRPr lang="en-SG"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283903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3</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99297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Turning our backs on Christ disinherits us from our millennial reign with Christ.</a:t>
            </a:r>
            <a:endParaRPr lang="en-US" dirty="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027961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C871E8-A18D-1248-934F-11FB00BA5B62}" type="slidenum">
              <a:rPr lang="en-US" sz="1200">
                <a:solidFill>
                  <a:srgbClr val="000000"/>
                </a:solidFill>
                <a:latin typeface="Verdana" charset="0"/>
              </a:rPr>
              <a:pPr/>
              <a:t>44</a:t>
            </a:fld>
            <a:endParaRPr lang="en-US" sz="1200">
              <a:solidFill>
                <a:srgbClr val="000000"/>
              </a:solidFill>
              <a:latin typeface="Verdana"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There were two basic qualifications of the Jewish high priest (5:1-4).</a:t>
            </a:r>
          </a:p>
          <a:p>
            <a:r>
              <a:rPr lang="en-US" dirty="0"/>
              <a:t>1. He must be a man with human weakness (5:1-3).</a:t>
            </a:r>
          </a:p>
          <a:p>
            <a:r>
              <a:rPr lang="en-US" dirty="0"/>
              <a:t>2. He must be chosen by God (5:4; see p. 266l for his holy garments).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4</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who later reject Jesus can die before their time</a:t>
            </a:r>
            <a:r>
              <a:rPr lang="en-SG" dirty="0">
                <a:effectLst/>
              </a:rPr>
              <a:t> </a:t>
            </a:r>
            <a:endParaRPr lang="en-US" dirty="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1296659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Godly—Most Canaanites were evil at this time, but this king is an exception</a:t>
            </a:r>
            <a:r>
              <a:rPr lang="en-SG"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Salem is parallel to Zion, or Jerusalem, in Psalm 76:2, "His tabernacle is in Salem; His dwelling place also is in Zion" (NAU)</a:t>
            </a:r>
          </a:p>
          <a:p>
            <a:r>
              <a:rPr lang="en-US" sz="1200" kern="1200" dirty="0">
                <a:solidFill>
                  <a:schemeClr val="tx1"/>
                </a:solidFill>
                <a:effectLst/>
                <a:latin typeface="+mn-lt"/>
                <a:ea typeface="+mn-ea"/>
                <a:cs typeface="+mn-cs"/>
              </a:rPr>
              <a:t>"Jerusalem" means "city (</a:t>
            </a:r>
            <a:r>
              <a:rPr lang="en-US" sz="1200" i="1" kern="1200" dirty="0" err="1">
                <a:solidFill>
                  <a:schemeClr val="tx1"/>
                </a:solidFill>
                <a:effectLst/>
                <a:latin typeface="+mn-lt"/>
                <a:ea typeface="+mn-ea"/>
                <a:cs typeface="+mn-cs"/>
              </a:rPr>
              <a:t>uru</a:t>
            </a:r>
            <a:r>
              <a:rPr lang="en-US" sz="1200" kern="1200" dirty="0">
                <a:solidFill>
                  <a:schemeClr val="tx1"/>
                </a:solidFill>
                <a:effectLst/>
                <a:latin typeface="+mn-lt"/>
                <a:ea typeface="+mn-ea"/>
                <a:cs typeface="+mn-cs"/>
              </a:rPr>
              <a:t>) of Salem (pagan deity)."  Not this man</a:t>
            </a:r>
            <a:r>
              <a:rPr lang="en-SG" sz="1200" kern="1200" dirty="0">
                <a:solidFill>
                  <a:schemeClr val="tx1"/>
                </a:solidFill>
                <a:effectLst/>
                <a:latin typeface="+mn-lt"/>
                <a:ea typeface="+mn-ea"/>
                <a:cs typeface="+mn-cs"/>
              </a:rPr>
              <a:t>!</a:t>
            </a:r>
          </a:p>
          <a:p>
            <a:r>
              <a:rPr lang="en-SG" dirty="0">
                <a:effectLst/>
              </a:rPr>
              <a:t>"Priest of God Most High" can only mean that he functioned as a mediator (priest) between man and God—even Abraham and God!</a:t>
            </a:r>
          </a:p>
          <a:p>
            <a:r>
              <a:rPr lang="en-SG" dirty="0">
                <a:effectLst/>
              </a:rPr>
              <a:t>Here is the first time the word "priest" appears in the Bible.</a:t>
            </a:r>
          </a:p>
          <a:p>
            <a:endParaRPr lang="en-SG" dirty="0">
              <a:effectLst/>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9A42AD5-4531-6444-B4FE-7D90067BDC01}" type="slidenum">
              <a:rPr lang="en-US" sz="1200"/>
              <a:pPr/>
              <a:t>59</a:t>
            </a:fld>
            <a:endParaRPr lang="en-US" sz="1200"/>
          </a:p>
        </p:txBody>
      </p:sp>
      <p:sp>
        <p:nvSpPr>
          <p:cNvPr id="362499" name="Rectangle 2"/>
          <p:cNvSpPr>
            <a:spLocks noGrp="1" noRot="1" noChangeAspect="1" noChangeArrowheads="1" noTextEdit="1"/>
          </p:cNvSpPr>
          <p:nvPr>
            <p:ph type="sldImg"/>
          </p:nvPr>
        </p:nvSpPr>
        <p:spPr>
          <a:ln/>
        </p:spPr>
      </p:sp>
      <p:sp>
        <p:nvSpPr>
          <p:cNvPr id="3625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0962969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C910C59-6924-9E4A-A1C0-284EE2E93B3B}" type="slidenum">
              <a:rPr lang="en-US" sz="1200">
                <a:solidFill>
                  <a:srgbClr val="000000"/>
                </a:solidFill>
              </a:rPr>
              <a:pPr/>
              <a:t>62</a:t>
            </a:fld>
            <a:endParaRPr lang="en-US" sz="1200">
              <a:solidFill>
                <a:srgbClr val="000000"/>
              </a:solidFill>
            </a:endParaRPr>
          </a:p>
        </p:txBody>
      </p:sp>
      <p:sp>
        <p:nvSpPr>
          <p:cNvPr id="286723" name="Rectangle 2"/>
          <p:cNvSpPr>
            <a:spLocks noGrp="1" noRot="1" noChangeAspect="1" noChangeArrowheads="1"/>
          </p:cNvSpPr>
          <p:nvPr>
            <p:ph type="sldImg"/>
          </p:nvPr>
        </p:nvSpPr>
        <p:spPr>
          <a:solidFill>
            <a:srgbClr val="FFFFFF"/>
          </a:solidFill>
          <a:ln/>
        </p:spPr>
      </p:sp>
      <p:sp>
        <p:nvSpPr>
          <p:cNvPr id="2867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62F48BA-D129-664C-BFA4-60A6F0A5B436}" type="slidenum">
              <a:rPr lang="en-US" sz="1200">
                <a:solidFill>
                  <a:srgbClr val="000000"/>
                </a:solidFill>
              </a:rPr>
              <a:pPr/>
              <a:t>63</a:t>
            </a:fld>
            <a:endParaRPr lang="en-US" sz="1200">
              <a:solidFill>
                <a:srgbClr val="000000"/>
              </a:solidFill>
            </a:endParaRPr>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5</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3FAB956-B4AD-684F-86D4-822FC4CD1458}" type="slidenum">
              <a:rPr lang="en-US" sz="1200">
                <a:solidFill>
                  <a:srgbClr val="000000"/>
                </a:solidFill>
              </a:rPr>
              <a:pPr/>
              <a:t>64</a:t>
            </a:fld>
            <a:endParaRPr lang="en-US" sz="1200">
              <a:solidFill>
                <a:srgbClr val="000000"/>
              </a:solidFill>
            </a:endParaRPr>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6870078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7EEC482-2CD9-654D-A4F2-F6A46697E22B}" type="slidenum">
              <a:rPr lang="en-US" sz="1200">
                <a:solidFill>
                  <a:srgbClr val="000000"/>
                </a:solidFill>
              </a:rPr>
              <a:pPr/>
              <a:t>70</a:t>
            </a:fld>
            <a:endParaRPr lang="en-US" sz="1200">
              <a:solidFill>
                <a:srgbClr val="000000"/>
              </a:solidFill>
            </a:endParaRPr>
          </a:p>
        </p:txBody>
      </p:sp>
      <p:sp>
        <p:nvSpPr>
          <p:cNvPr id="288771" name="Rectangle 2"/>
          <p:cNvSpPr>
            <a:spLocks noGrp="1" noRot="1" noChangeAspect="1" noChangeArrowheads="1"/>
          </p:cNvSpPr>
          <p:nvPr>
            <p:ph type="sldImg"/>
          </p:nvPr>
        </p:nvSpPr>
        <p:spPr>
          <a:solidFill>
            <a:srgbClr val="FFFFFF"/>
          </a:solidFill>
          <a:ln/>
        </p:spPr>
      </p:sp>
      <p:sp>
        <p:nvSpPr>
          <p:cNvPr id="2887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itchFamily="-111" charset="0"/>
                <a:ea typeface="ＭＳ Ｐゴシック" pitchFamily="-111" charset="-128"/>
                <a:cs typeface="ＭＳ Ｐゴシック" pitchFamily="-111" charset="-128"/>
              </a:rPr>
              <a:t>Why should you NOT quit your belief in Christ—no matter how difficult it becomes to serve him?</a:t>
            </a:r>
            <a:r>
              <a:rPr lang="en-SG" dirty="0">
                <a:effectLst/>
              </a:rPr>
              <a:t> </a:t>
            </a:r>
            <a:endParaRPr lang="en-US" dirty="0"/>
          </a:p>
        </p:txBody>
      </p:sp>
    </p:spTree>
    <p:extLst>
      <p:ext uri="{BB962C8B-B14F-4D97-AF65-F5344CB8AC3E}">
        <p14:creationId xmlns:p14="http://schemas.microsoft.com/office/powerpoint/2010/main" val="26654794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F32B57-3A86-9244-B6D8-8C7527F5CF6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itchFamily="-111" charset="0"/>
                <a:ea typeface="ＭＳ Ｐゴシック" pitchFamily="-111" charset="-128"/>
                <a:cs typeface="ＭＳ Ｐゴシック" pitchFamily="-111" charset="-128"/>
              </a:rPr>
              <a:t>Christ is superior to whoever or whatever you or anyone else can imagine</a:t>
            </a:r>
            <a:r>
              <a:rPr lang="en-SG" sz="1200" kern="1200" dirty="0">
                <a:solidFill>
                  <a:schemeClr val="tx1"/>
                </a:solidFill>
                <a:effectLst/>
                <a:latin typeface="Arial" pitchFamily="-111" charset="0"/>
                <a:ea typeface="ＭＳ Ｐゴシック" pitchFamily="-111" charset="-128"/>
                <a:cs typeface="ＭＳ Ｐゴシック" pitchFamily="-111" charset="-128"/>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7324271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pitchFamily="-111" charset="-128"/>
                <a:cs typeface="ＭＳ Ｐゴシック" pitchFamily="-111" charset="-128"/>
              </a:rPr>
              <a:t>Don’t shrink back—press on instead!</a:t>
            </a:r>
            <a:r>
              <a:rPr lang="en-SG" dirty="0">
                <a:effectLst/>
              </a:rPr>
              <a:t> </a:t>
            </a:r>
            <a:endParaRPr lang="en-US" dirty="0"/>
          </a:p>
        </p:txBody>
      </p:sp>
    </p:spTree>
    <p:extLst>
      <p:ext uri="{BB962C8B-B14F-4D97-AF65-F5344CB8AC3E}">
        <p14:creationId xmlns:p14="http://schemas.microsoft.com/office/powerpoint/2010/main" val="22136350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878416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6</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Believers who purposely reject Christ can die before their time</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9B28826-FF9E-554B-8C5A-441682513311}" type="slidenum">
              <a:rPr lang="en-US" sz="1200">
                <a:solidFill>
                  <a:srgbClr val="000000"/>
                </a:solidFill>
              </a:rPr>
              <a:pPr/>
              <a:t>78</a:t>
            </a:fld>
            <a:endParaRPr lang="en-US" sz="1200">
              <a:solidFill>
                <a:srgbClr val="000000"/>
              </a:solidFill>
            </a:endParaRPr>
          </a:p>
        </p:txBody>
      </p:sp>
      <p:sp>
        <p:nvSpPr>
          <p:cNvPr id="396291" name="Rectangle 2"/>
          <p:cNvSpPr>
            <a:spLocks noGrp="1" noRot="1" noChangeAspect="1" noChangeArrowheads="1"/>
          </p:cNvSpPr>
          <p:nvPr>
            <p:ph type="sldImg"/>
          </p:nvPr>
        </p:nvSpPr>
        <p:spPr>
          <a:solidFill>
            <a:srgbClr val="FFFFFF"/>
          </a:solidFill>
          <a:ln/>
        </p:spPr>
      </p:sp>
      <p:sp>
        <p:nvSpPr>
          <p:cNvPr id="39629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Todd Bolen: </a:t>
            </a:r>
            <a:r>
              <a:rPr lang="en-US" altLang="ja-JP" dirty="0">
                <a:latin typeface="Arial"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Pella/</a:t>
            </a:r>
            <a:r>
              <a:rPr lang="en-US" altLang="ja-JP" sz="1300" dirty="0" err="1">
                <a:solidFill>
                  <a:srgbClr val="000000"/>
                </a:solidFill>
                <a:latin typeface="Verdana" charset="0"/>
                <a:ea typeface="ＭＳ Ｐゴシック" charset="0"/>
                <a:cs typeface="ＭＳ Ｐゴシック" charset="0"/>
              </a:rPr>
              <a:t>Pehel</a:t>
            </a:r>
            <a:r>
              <a:rPr lang="en-US" altLang="ja-JP" sz="1300" dirty="0">
                <a:solidFill>
                  <a:srgbClr val="000000"/>
                </a:solidFill>
                <a:latin typeface="Verdana" charset="0"/>
                <a:ea typeface="ＭＳ Ｐゴシック" charset="0"/>
                <a:cs typeface="ＭＳ Ｐゴシック" charset="0"/>
              </a:rPr>
              <a:t> is not mentioned explicitly in the Bible but it was prominent in biblical times.  In the days of the judges, it led a rebellion against Egypt which was crushed by Pharaoh </a:t>
            </a:r>
            <a:r>
              <a:rPr lang="en-US" altLang="ja-JP" sz="1300" dirty="0" err="1">
                <a:solidFill>
                  <a:srgbClr val="000000"/>
                </a:solidFill>
                <a:latin typeface="Verdana" charset="0"/>
                <a:ea typeface="ＭＳ Ｐゴシック" charset="0"/>
                <a:cs typeface="ＭＳ Ｐゴシック" charset="0"/>
              </a:rPr>
              <a:t>Seti</a:t>
            </a:r>
            <a:r>
              <a:rPr lang="en-US" altLang="ja-JP" sz="1300" dirty="0">
                <a:solidFill>
                  <a:srgbClr val="000000"/>
                </a:solidFill>
                <a:latin typeface="Verdana" charset="0"/>
                <a:ea typeface="ＭＳ Ｐゴシック" charset="0"/>
                <a:cs typeface="ＭＳ Ｐゴシック" charset="0"/>
              </a:rPr>
              <a:t> I.  In NT days, Pella was the site where Christians sought refuge during the Jewish Revolt against the Romans in 66-70 A.D.  Eusebius records that the Jewish believers fled here in obedience to a revelation, which some correlate with Jesus</a:t>
            </a:r>
            <a:r>
              <a:rPr lang="fr-FR" altLang="ja-JP" sz="1300" dirty="0">
                <a:solidFill>
                  <a:srgbClr val="000000"/>
                </a:solidFill>
                <a:latin typeface="Verdana"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 words in Matthew 24:16.  This photo views the tell from the east.  Several Byzantine churches have been excavated as well as a building believed to be a Late Bronze temple.  The Jordan Rift and the mountains of Israel are visible in the background."</a:t>
            </a:r>
            <a:endParaRPr lang="en-US" sz="1300" dirty="0">
              <a:solidFill>
                <a:srgbClr val="000000"/>
              </a:solidFill>
              <a:latin typeface="Verdana"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believers left Jerusalem before Rome destroyed it in AD 70</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would be God’s judgment on these readers if they turned away?</a:t>
            </a:r>
          </a:p>
          <a:p>
            <a:r>
              <a:rPr lang="en-US" dirty="0"/>
              <a:t>• Verses 26-27 define God's judgment as “the raging fire that will consume his enemies." The readers would not be forgiven and would be judged with unbelievers. But when and how?</a:t>
            </a:r>
          </a:p>
          <a:p>
            <a:r>
              <a:rPr lang="en-US" dirty="0"/>
              <a:t>• Most commentaries claim that this means the readers would go to hell.</a:t>
            </a:r>
          </a:p>
          <a:p>
            <a:r>
              <a:rPr lang="en-US" dirty="0"/>
              <a:t>But is this hell fire? If so, that would mean these Christians would then go to hell! This is against all that the NT teaches about believers having eternal life.</a:t>
            </a:r>
          </a:p>
          <a:p>
            <a:r>
              <a:rPr lang="en-US" dirty="0"/>
              <a:t>• No, it refers to Jerusalem fire! Their salvation was secure—but their apostasy would lead to being killed along with the unbelieving Jews who stayed in Jerusalem to protect them temple! The letter consistently calls them believers, but they would bear a punishment of unbelievers by identifying with them. Yet t</a:t>
            </a:r>
            <a:r>
              <a:rPr lang="en-US" sz="1200" kern="1200" dirty="0">
                <a:solidFill>
                  <a:schemeClr val="tx1"/>
                </a:solidFill>
                <a:effectLst/>
                <a:latin typeface="+mn-lt"/>
                <a:ea typeface="+mn-ea"/>
                <a:cs typeface="+mn-cs"/>
              </a:rPr>
              <a:t>he fire of 10:27 is not hell fire but Jerusalem fire</a:t>
            </a:r>
            <a:r>
              <a:rPr lang="en-SG" sz="1200" kern="1200" dirty="0">
                <a:solidFill>
                  <a:schemeClr val="tx1"/>
                </a:solidFill>
                <a:effectLst/>
                <a:latin typeface="+mn-lt"/>
                <a:ea typeface="+mn-ea"/>
                <a:cs typeface="+mn-cs"/>
              </a:rPr>
              <a:t>. It was not eternal fire but temporal fire that would take their lives along with the godless who gave their lives in AD 70 while trying to preserve a temple system that was already a generation obsolete.</a:t>
            </a:r>
            <a:endParaRPr lang="en-US" dirty="0"/>
          </a:p>
          <a:p>
            <a:r>
              <a:rPr lang="en-US" dirty="0"/>
              <a:t>__________</a:t>
            </a:r>
          </a:p>
          <a:p>
            <a:r>
              <a:rPr lang="en-US" dirty="0"/>
              <a:t>Common-465</a:t>
            </a:r>
          </a:p>
          <a:p>
            <a:r>
              <a:rPr lang="en-US" dirty="0"/>
              <a:t>BE-58-Hebrews Be Uncompromising-80</a:t>
            </a:r>
          </a:p>
          <a:p>
            <a:r>
              <a:rPr lang="en-US" dirty="0"/>
              <a:t>BS-09-Read Paragraphs-33</a:t>
            </a:r>
          </a:p>
          <a:p>
            <a:r>
              <a:rPr lang="en-US" dirty="0"/>
              <a:t>ES-10-Other Events at the Rapture-52</a:t>
            </a:r>
          </a:p>
          <a:p>
            <a:r>
              <a:rPr lang="en-US" dirty="0"/>
              <a:t>HS-03-Spirit Ministries to Believer-19</a:t>
            </a:r>
          </a:p>
          <a:p>
            <a:r>
              <a:rPr lang="en-US" dirty="0"/>
              <a:t>NP-19-Hebrews Be Uncompromising-80</a:t>
            </a:r>
          </a:p>
          <a:p>
            <a:r>
              <a:rPr lang="en-US" dirty="0"/>
              <a:t>NS-19-Hebrews-421, 458</a:t>
            </a:r>
          </a:p>
          <a:p>
            <a:r>
              <a:rPr lang="en-US" dirty="0"/>
              <a:t>OS-36-Zephaniah-36</a:t>
            </a:r>
          </a:p>
          <a:p>
            <a:r>
              <a:rPr lang="en-US" dirty="0"/>
              <a:t>SA-09-Perseverance-42, 66</a:t>
            </a:r>
          </a:p>
          <a:p>
            <a:r>
              <a:rPr lang="en-US" dirty="0"/>
              <a:t>SA-14-Eternal Security-66</a:t>
            </a:r>
          </a:p>
          <a:p>
            <a:r>
              <a:rPr lang="en-US" dirty="0"/>
              <a:t>SA-15-Inheritance-169</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0466026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Numbers 15:22-29 specifies sin offerings for Jewish believers who sinned unintentionally.  But what should Israel do when God specifically told them not to work on the Sabbath on the penalty of death</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Numbers 15:30-36 specifies death for capital crimes.  Here was the case of intentional sin where a man caught in deliberate sin was stoned</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Isn’t picking up sticks far less severe than a believer rejecting our Risen Lord Jesus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60BD38-4528-8B45-B410-14330093F97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2195" name="Rectangle 2"/>
          <p:cNvSpPr>
            <a:spLocks noGrp="1" noRot="1" noChangeAspect="1" noChangeArrowheads="1"/>
          </p:cNvSpPr>
          <p:nvPr>
            <p:ph type="sldImg"/>
          </p:nvPr>
        </p:nvSpPr>
        <p:spPr>
          <a:solidFill>
            <a:srgbClr val="FFFFFF"/>
          </a:solidFill>
          <a:ln/>
        </p:spPr>
      </p:sp>
      <p:sp>
        <p:nvSpPr>
          <p:cNvPr id="3921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Finally it was leveled except for one tower that Titus used to command his troops.</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C832A7-D822-3048-A532-306ECC2529C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4243" name="Rectangle 2"/>
          <p:cNvSpPr>
            <a:spLocks noGrp="1" noRot="1" noChangeAspect="1" noChangeArrowheads="1"/>
          </p:cNvSpPr>
          <p:nvPr>
            <p:ph type="sldImg"/>
          </p:nvPr>
        </p:nvSpPr>
        <p:spPr>
          <a:solidFill>
            <a:srgbClr val="FFFFFF"/>
          </a:solidFill>
          <a:ln/>
        </p:spPr>
      </p:sp>
      <p:sp>
        <p:nvSpPr>
          <p:cNvPr id="39424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assault was an absolute bloodbath—especially against commoners and priests inexperienced in war to face the professional Roman soldiers</a:t>
            </a:r>
            <a:r>
              <a:rPr lang="en-US" sz="1200" kern="1200" dirty="0">
                <a:solidFill>
                  <a:schemeClr val="tx1"/>
                </a:solidFill>
                <a:effectLst/>
                <a:latin typeface="+mn-lt"/>
                <a:ea typeface="+mn-ea"/>
                <a:cs typeface="+mn-cs"/>
              </a:rPr>
              <a:t>, who killed them by the thousands.</a:t>
            </a:r>
            <a:r>
              <a:rPr lang="en-SG" dirty="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5372EC7-9752-FF4A-95EF-E36F6757503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63" name="Rectangle 2"/>
          <p:cNvSpPr>
            <a:spLocks noGrp="1" noRot="1" noChangeAspect="1" noChangeArrowheads="1"/>
          </p:cNvSpPr>
          <p:nvPr>
            <p:ph type="sldImg"/>
          </p:nvPr>
        </p:nvSpPr>
        <p:spPr>
          <a:solidFill>
            <a:srgbClr val="FFFFFF"/>
          </a:solidFill>
          <a:ln/>
        </p:spPr>
      </p:sp>
      <p:sp>
        <p:nvSpPr>
          <p:cNvPr id="3993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Hebrews 8:13 appropriately warns that the old covenant would soon disappear in the temple destruction.</a:t>
            </a:r>
          </a:p>
          <a:p>
            <a:pPr eaLnBrk="1" hangingPunct="1"/>
            <a:r>
              <a:rPr lang="en-US" dirty="0">
                <a:latin typeface="Arial" charset="0"/>
                <a:ea typeface="ＭＳ Ｐゴシック" charset="0"/>
                <a:cs typeface="ＭＳ Ｐゴシック" charset="0"/>
              </a:rPr>
              <a:t>• The arrival of the new covenant in Jesus meant that God no longer wanted us to follow the old covenant under Moses. It became obsolete at the death of Christ in AD 33.</a:t>
            </a:r>
          </a:p>
          <a:p>
            <a:pPr eaLnBrk="1" hangingPunct="1"/>
            <a:r>
              <a:rPr lang="en-US" dirty="0">
                <a:latin typeface="Arial" charset="0"/>
                <a:ea typeface="ＭＳ Ｐゴシック" charset="0"/>
                <a:cs typeface="ＭＳ Ｐゴシック" charset="0"/>
              </a:rPr>
              <a:t>• Hebrews was written about 35 years later when the sacrificial system still operated. I guess someone sewed the veil of the temple back together!</a:t>
            </a:r>
          </a:p>
          <a:p>
            <a:pPr eaLnBrk="1" hangingPunct="1"/>
            <a:r>
              <a:rPr lang="en-US" dirty="0">
                <a:latin typeface="Arial" charset="0"/>
                <a:ea typeface="ＭＳ Ｐゴシック" charset="0"/>
                <a:cs typeface="ＭＳ Ｐゴシック" charset="0"/>
              </a:rPr>
              <a:t>• The writer then amazingly wrote that this obsolete old covenant would soon disappear—the event that happened in AD 70 with the destruction of the temple and the sacrificial system. Since then a Jew has not been able to offer sacrifices even if he wanted to do so.</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itchFamily="-111" charset="0"/>
                <a:ea typeface="ＭＳ Ｐゴシック" pitchFamily="-111" charset="-128"/>
                <a:cs typeface="ＭＳ Ｐゴシック" pitchFamily="-111" charset="-128"/>
              </a:rPr>
              <a:t>Why should you NOT quit your belief in Christ—no matter how difficult it becomes to serve him?</a:t>
            </a:r>
            <a:r>
              <a:rPr lang="en-SG" dirty="0">
                <a:effectLst/>
              </a:rPr>
              <a:t> </a:t>
            </a:r>
            <a:endParaRPr lang="en-US" dirty="0"/>
          </a:p>
        </p:txBody>
      </p:sp>
    </p:spTree>
    <p:extLst>
      <p:ext uri="{BB962C8B-B14F-4D97-AF65-F5344CB8AC3E}">
        <p14:creationId xmlns:p14="http://schemas.microsoft.com/office/powerpoint/2010/main" val="21421253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681221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Definition: Faith sees the unseen (11:1).</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89</a:t>
            </a:fld>
            <a:endParaRPr lang="en-US">
              <a:solidFill>
                <a:prstClr val="black"/>
              </a:solidFill>
              <a:latin typeface="Calibri"/>
            </a:endParaRPr>
          </a:p>
        </p:txBody>
      </p:sp>
    </p:spTree>
    <p:extLst>
      <p:ext uri="{BB962C8B-B14F-4D97-AF65-F5344CB8AC3E}">
        <p14:creationId xmlns:p14="http://schemas.microsoft.com/office/powerpoint/2010/main" val="738077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93</a:t>
            </a:fld>
            <a:endParaRPr lang="en-US">
              <a:solidFill>
                <a:prstClr val="black"/>
              </a:solidFill>
              <a:latin typeface="Calibri"/>
            </a:endParaRPr>
          </a:p>
        </p:txBody>
      </p:sp>
    </p:spTree>
    <p:extLst>
      <p:ext uri="{BB962C8B-B14F-4D97-AF65-F5344CB8AC3E}">
        <p14:creationId xmlns:p14="http://schemas.microsoft.com/office/powerpoint/2010/main" val="6189631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94</a:t>
            </a:fld>
            <a:endParaRPr lang="en-US">
              <a:solidFill>
                <a:prstClr val="black"/>
              </a:solidFill>
              <a:latin typeface="Calibri"/>
            </a:endParaRPr>
          </a:p>
        </p:txBody>
      </p:sp>
    </p:spTree>
    <p:extLst>
      <p:ext uri="{BB962C8B-B14F-4D97-AF65-F5344CB8AC3E}">
        <p14:creationId xmlns:p14="http://schemas.microsoft.com/office/powerpoint/2010/main" val="6189631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3665C01-5F9B-F248-B7F5-3B2F00EA6100}" type="slidenum">
              <a:rPr lang="en-US" sz="1200">
                <a:solidFill>
                  <a:srgbClr val="000000"/>
                </a:solidFill>
              </a:rPr>
              <a:pPr/>
              <a:t>98</a:t>
            </a:fld>
            <a:endParaRPr lang="en-US" sz="1200">
              <a:solidFill>
                <a:srgbClr val="000000"/>
              </a:solidFill>
            </a:endParaRPr>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8061886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835872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8</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Ignore the Lord and you will experience his discipline rather than his grace</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8021707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t>
            </a:r>
            <a:r>
              <a:rPr lang="en-US" b="1" dirty="0"/>
              <a:t>Let</a:t>
            </a:r>
            <a:r>
              <a:rPr lang="fr-FR" b="1" dirty="0"/>
              <a:t>'</a:t>
            </a:r>
            <a:r>
              <a:rPr lang="en-US" b="1" dirty="0"/>
              <a:t>s look at just a few facts:</a:t>
            </a:r>
            <a:r>
              <a:rPr lang="en-US" dirty="0"/>
              <a:t> Americans have 3 times more space than they did 50 years ago. Yet there</a:t>
            </a:r>
            <a:r>
              <a:rPr lang="fr-FR" dirty="0"/>
              <a:t>'</a:t>
            </a:r>
            <a:r>
              <a:rPr lang="en-US" dirty="0"/>
              <a:t>s a booming $22 Billion dollar/year Storage Space industry. Which means we have, on average, more than 3 times the stuff, still need extra storage and are willing to pay extra for it. At the same time, credit card debt levels and, not surprisingly, stress levels have gone way up.</a:t>
            </a:r>
          </a:p>
          <a:p>
            <a:r>
              <a:rPr lang="en-US" dirty="0"/>
              <a:t>Also not surprisingly, happiness levels have </a:t>
            </a:r>
            <a:r>
              <a:rPr lang="en-US" dirty="0" err="1"/>
              <a:t>flatlined</a:t>
            </a:r>
            <a:r>
              <a:rPr lang="en-US" dirty="0"/>
              <a:t> in the last 50 years. Human greed was, perhaps, more glaringly visible than ever before, as the direct source of the last Global Recession. Has humanity looked at that and drastically changed it</a:t>
            </a:r>
            <a:r>
              <a:rPr lang="fr-FR" dirty="0"/>
              <a:t>'</a:t>
            </a:r>
            <a:r>
              <a:rPr lang="en-US" dirty="0"/>
              <a:t>s MO? Have we looked at ourselves, and wondered how much of that stuff might have trickled into the Church?"</a:t>
            </a:r>
          </a:p>
          <a:p>
            <a:endParaRPr lang="en-US" dirty="0"/>
          </a:p>
          <a:p>
            <a:r>
              <a:rPr lang="en-US" b="1" dirty="0"/>
              <a:t>Money Talk – 4 Ways To Stop Loving Money</a:t>
            </a:r>
          </a:p>
          <a:p>
            <a:r>
              <a:rPr lang="en-US" b="1" dirty="0"/>
              <a:t>06/02/2014</a:t>
            </a:r>
          </a:p>
          <a:p>
            <a:r>
              <a:rPr lang="en-US" dirty="0"/>
              <a:t>http://</a:t>
            </a:r>
            <a:r>
              <a:rPr lang="en-US" dirty="0" err="1"/>
              <a:t>austinchristian.org</a:t>
            </a:r>
            <a:r>
              <a:rPr lang="en-US" dirty="0"/>
              <a:t>/money-talk-4-ways-to-stop-loving-money/</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C59179E-EE4B-FB40-8115-1A2BFC768B53}" type="slidenum">
              <a:rPr lang="en-US" sz="1200">
                <a:solidFill>
                  <a:prstClr val="black"/>
                </a:solidFill>
              </a:rPr>
              <a:pPr/>
              <a:t>107</a:t>
            </a:fld>
            <a:endParaRPr lang="en-US" sz="1200">
              <a:solidFill>
                <a:prstClr val="black"/>
              </a:solidFill>
            </a:endParaRPr>
          </a:p>
        </p:txBody>
      </p:sp>
      <p:sp>
        <p:nvSpPr>
          <p:cNvPr id="384003" name="Rectangle 2"/>
          <p:cNvSpPr>
            <a:spLocks noGrp="1" noRot="1" noChangeAspect="1" noChangeArrowheads="1"/>
          </p:cNvSpPr>
          <p:nvPr>
            <p:ph type="sldImg"/>
          </p:nvPr>
        </p:nvSpPr>
        <p:spPr>
          <a:solidFill>
            <a:srgbClr val="FFFFFF"/>
          </a:solidFill>
          <a:ln/>
        </p:spPr>
      </p:sp>
      <p:sp>
        <p:nvSpPr>
          <p:cNvPr id="38400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The application to leave Jerusalem is in Hebrews 13</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itchFamily="-111" charset="0"/>
                <a:ea typeface="ＭＳ Ｐゴシック" pitchFamily="-111" charset="-128"/>
                <a:cs typeface="ＭＳ Ｐゴシック" pitchFamily="-111" charset="-128"/>
              </a:rPr>
              <a:t>Why should you NOT quit your belief in Christ—no matter how difficult it becomes to serve him?</a:t>
            </a:r>
            <a:r>
              <a:rPr lang="en-SG" dirty="0">
                <a:effectLst/>
              </a:rPr>
              <a:t> </a:t>
            </a:r>
            <a:endParaRPr lang="en-US" dirty="0"/>
          </a:p>
        </p:txBody>
      </p:sp>
    </p:spTree>
    <p:extLst>
      <p:ext uri="{BB962C8B-B14F-4D97-AF65-F5344CB8AC3E}">
        <p14:creationId xmlns:p14="http://schemas.microsoft.com/office/powerpoint/2010/main" val="14376586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F32B57-3A86-9244-B6D8-8C7527F5CF6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itchFamily="-111" charset="0"/>
                <a:ea typeface="ＭＳ Ｐゴシック" pitchFamily="-111" charset="-128"/>
                <a:cs typeface="ＭＳ Ｐゴシック" pitchFamily="-111" charset="-128"/>
              </a:rPr>
              <a:t>Christ is superior to whoever or whatever you or anyone else can imagine</a:t>
            </a:r>
            <a:r>
              <a:rPr lang="en-SG" sz="1200" kern="1200" dirty="0">
                <a:solidFill>
                  <a:schemeClr val="tx1"/>
                </a:solidFill>
                <a:effectLst/>
                <a:latin typeface="Arial" pitchFamily="-111" charset="0"/>
                <a:ea typeface="ＭＳ Ｐゴシック" pitchFamily="-111" charset="-128"/>
                <a:cs typeface="ＭＳ Ｐゴシック" pitchFamily="-111" charset="-128"/>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760702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pitchFamily="-111" charset="-128"/>
                <a:cs typeface="ＭＳ Ｐゴシック" pitchFamily="-111" charset="-128"/>
              </a:rPr>
              <a:t>Don’t shrink back—press on instead!</a:t>
            </a:r>
            <a:r>
              <a:rPr lang="en-SG" dirty="0">
                <a:effectLst/>
              </a:rPr>
              <a:t> </a:t>
            </a:r>
            <a:endParaRPr lang="en-US" dirty="0"/>
          </a:p>
        </p:txBody>
      </p:sp>
    </p:spTree>
    <p:extLst>
      <p:ext uri="{BB962C8B-B14F-4D97-AF65-F5344CB8AC3E}">
        <p14:creationId xmlns:p14="http://schemas.microsoft.com/office/powerpoint/2010/main" val="2280706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pitchFamily="-111" charset="-128"/>
                <a:cs typeface="ＭＳ Ｐゴシック" pitchFamily="-111" charset="-128"/>
              </a:rPr>
              <a:t>Christ is the only high priest you have to represent the sinful you to the sinless God.</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24003482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5962591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D4544BB-BD86-9E48-94BD-2F964CE2D19F}" type="slidenum">
              <a:rPr lang="en-US" sz="1200" b="1">
                <a:solidFill>
                  <a:srgbClr val="000000"/>
                </a:solidFill>
                <a:latin typeface="Arial" charset="0"/>
              </a:rPr>
              <a:pPr eaLnBrk="1" hangingPunct="1"/>
              <a:t>114</a:t>
            </a:fld>
            <a:endParaRPr lang="en-US" sz="1200" b="1">
              <a:solidFill>
                <a:srgbClr val="000000"/>
              </a:solidFill>
              <a:latin typeface="Arial"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37931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8F32B57-3A86-9244-B6D8-8C7527F5CF67}" type="slidenum">
              <a:rPr lang="en-US" sz="1200"/>
              <a:pPr/>
              <a:t>9</a:t>
            </a:fld>
            <a:endParaRPr lang="en-US" sz="120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115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962838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685800" y="2057400"/>
            <a:ext cx="7772400" cy="1371600"/>
          </a:xfrm>
        </p:spPr>
        <p:txBody>
          <a:bodyPr/>
          <a:lstStyle>
            <a:lvl1pPr>
              <a:defRPr sz="4800"/>
            </a:lvl1pPr>
          </a:lstStyle>
          <a:p>
            <a:r>
              <a:rPr lang="en-US"/>
              <a:t>Click to edit Master title style</a:t>
            </a:r>
          </a:p>
        </p:txBody>
      </p:sp>
      <p:sp>
        <p:nvSpPr>
          <p:cNvPr id="54275" name="Rectangle 3"/>
          <p:cNvSpPr>
            <a:spLocks noGrp="1" noChangeArrowheads="1"/>
          </p:cNvSpPr>
          <p:nvPr>
            <p:ph type="subTitle" idx="1"/>
          </p:nvPr>
        </p:nvSpPr>
        <p:spPr>
          <a:xfrm>
            <a:off x="1371600" y="4038600"/>
            <a:ext cx="6400800" cy="16002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E013F4E-CFF6-F94C-A294-66676E4DA3FA}" type="slidenum">
              <a:rPr lang="en-US"/>
              <a:pPr/>
              <a:t>‹#›</a:t>
            </a:fld>
            <a:endParaRPr lang="en-US"/>
          </a:p>
        </p:txBody>
      </p:sp>
    </p:spTree>
    <p:extLst>
      <p:ext uri="{BB962C8B-B14F-4D97-AF65-F5344CB8AC3E}">
        <p14:creationId xmlns:p14="http://schemas.microsoft.com/office/powerpoint/2010/main" val="1697221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349F225-3515-2141-8DE4-C5B891A9A7BC}" type="slidenum">
              <a:rPr lang="en-US"/>
              <a:pPr/>
              <a:t>‹#›</a:t>
            </a:fld>
            <a:endParaRPr lang="en-US"/>
          </a:p>
        </p:txBody>
      </p:sp>
    </p:spTree>
    <p:extLst>
      <p:ext uri="{BB962C8B-B14F-4D97-AF65-F5344CB8AC3E}">
        <p14:creationId xmlns:p14="http://schemas.microsoft.com/office/powerpoint/2010/main" val="11058490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6F11A112-8982-654D-9300-5413839F348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54875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74DFA78-1F19-134D-AE8B-2DF7B8A281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11210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94EE0DE-0141-A047-B225-DE2CB3B96A7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618206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C62D0E9A-3BE8-3D43-BAC6-4D4B34716B4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4735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8D0FA83E-BCE5-C842-BE5A-FB6964D9E8B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43756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43377E6-7B57-DB47-918B-ED4D40D568C1}" type="slidenum">
              <a:rPr lang="en-GB"/>
              <a:pPr>
                <a:defRPr/>
              </a:pPr>
              <a:t>‹#›</a:t>
            </a:fld>
            <a:endParaRPr lang="en-GB"/>
          </a:p>
        </p:txBody>
      </p:sp>
    </p:spTree>
    <p:extLst>
      <p:ext uri="{BB962C8B-B14F-4D97-AF65-F5344CB8AC3E}">
        <p14:creationId xmlns:p14="http://schemas.microsoft.com/office/powerpoint/2010/main" val="15320488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1928EAB-95AD-154E-8191-882C94241523}" type="slidenum">
              <a:rPr lang="en-GB"/>
              <a:pPr>
                <a:defRPr/>
              </a:pPr>
              <a:t>‹#›</a:t>
            </a:fld>
            <a:endParaRPr lang="en-GB"/>
          </a:p>
        </p:txBody>
      </p:sp>
    </p:spTree>
    <p:extLst>
      <p:ext uri="{BB962C8B-B14F-4D97-AF65-F5344CB8AC3E}">
        <p14:creationId xmlns:p14="http://schemas.microsoft.com/office/powerpoint/2010/main" val="33074870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0610985-C771-4440-A811-0A9AAACE4165}" type="slidenum">
              <a:rPr lang="en-GB"/>
              <a:pPr>
                <a:defRPr/>
              </a:pPr>
              <a:t>‹#›</a:t>
            </a:fld>
            <a:endParaRPr lang="en-GB"/>
          </a:p>
        </p:txBody>
      </p:sp>
    </p:spTree>
    <p:extLst>
      <p:ext uri="{BB962C8B-B14F-4D97-AF65-F5344CB8AC3E}">
        <p14:creationId xmlns:p14="http://schemas.microsoft.com/office/powerpoint/2010/main" val="2143535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D00521CD-F450-7546-83D7-2C2127FA2DBE}" type="slidenum">
              <a:rPr lang="en-GB"/>
              <a:pPr>
                <a:defRPr/>
              </a:pPr>
              <a:t>‹#›</a:t>
            </a:fld>
            <a:endParaRPr lang="en-GB"/>
          </a:p>
        </p:txBody>
      </p:sp>
    </p:spTree>
    <p:extLst>
      <p:ext uri="{BB962C8B-B14F-4D97-AF65-F5344CB8AC3E}">
        <p14:creationId xmlns:p14="http://schemas.microsoft.com/office/powerpoint/2010/main" val="14632725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55E61EE6-76E2-8743-BC51-6F8DFCD57FC7}" type="slidenum">
              <a:rPr lang="en-GB"/>
              <a:pPr>
                <a:defRPr/>
              </a:pPr>
              <a:t>‹#›</a:t>
            </a:fld>
            <a:endParaRPr lang="en-GB"/>
          </a:p>
        </p:txBody>
      </p:sp>
    </p:spTree>
    <p:extLst>
      <p:ext uri="{BB962C8B-B14F-4D97-AF65-F5344CB8AC3E}">
        <p14:creationId xmlns:p14="http://schemas.microsoft.com/office/powerpoint/2010/main" val="94422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46D4BE3-9F48-3144-9FC9-4B0FD6CAE0DD}" type="slidenum">
              <a:rPr lang="en-US"/>
              <a:pPr/>
              <a:t>‹#›</a:t>
            </a:fld>
            <a:endParaRPr lang="en-US"/>
          </a:p>
        </p:txBody>
      </p:sp>
    </p:spTree>
    <p:extLst>
      <p:ext uri="{BB962C8B-B14F-4D97-AF65-F5344CB8AC3E}">
        <p14:creationId xmlns:p14="http://schemas.microsoft.com/office/powerpoint/2010/main" val="23177376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115AEEAF-8E05-8249-B578-05033DD7DBC1}" type="slidenum">
              <a:rPr lang="en-GB"/>
              <a:pPr>
                <a:defRPr/>
              </a:pPr>
              <a:t>‹#›</a:t>
            </a:fld>
            <a:endParaRPr lang="en-GB"/>
          </a:p>
        </p:txBody>
      </p:sp>
    </p:spTree>
    <p:extLst>
      <p:ext uri="{BB962C8B-B14F-4D97-AF65-F5344CB8AC3E}">
        <p14:creationId xmlns:p14="http://schemas.microsoft.com/office/powerpoint/2010/main" val="18029688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27DC8E9D-0894-0F4F-988E-8F29211BD744}" type="slidenum">
              <a:rPr lang="en-GB"/>
              <a:pPr>
                <a:defRPr/>
              </a:pPr>
              <a:t>‹#›</a:t>
            </a:fld>
            <a:endParaRPr lang="en-GB"/>
          </a:p>
        </p:txBody>
      </p:sp>
    </p:spTree>
    <p:extLst>
      <p:ext uri="{BB962C8B-B14F-4D97-AF65-F5344CB8AC3E}">
        <p14:creationId xmlns:p14="http://schemas.microsoft.com/office/powerpoint/2010/main" val="5584302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5A026DCE-00E9-CF46-8C71-0B08F4279817}" type="slidenum">
              <a:rPr lang="en-GB"/>
              <a:pPr>
                <a:defRPr/>
              </a:pPr>
              <a:t>‹#›</a:t>
            </a:fld>
            <a:endParaRPr lang="en-GB"/>
          </a:p>
        </p:txBody>
      </p:sp>
    </p:spTree>
    <p:extLst>
      <p:ext uri="{BB962C8B-B14F-4D97-AF65-F5344CB8AC3E}">
        <p14:creationId xmlns:p14="http://schemas.microsoft.com/office/powerpoint/2010/main" val="10704469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10763D41-6886-F148-B2C7-E0AF51010B6B}" type="slidenum">
              <a:rPr lang="en-GB"/>
              <a:pPr>
                <a:defRPr/>
              </a:pPr>
              <a:t>‹#›</a:t>
            </a:fld>
            <a:endParaRPr lang="en-GB"/>
          </a:p>
        </p:txBody>
      </p:sp>
    </p:spTree>
    <p:extLst>
      <p:ext uri="{BB962C8B-B14F-4D97-AF65-F5344CB8AC3E}">
        <p14:creationId xmlns:p14="http://schemas.microsoft.com/office/powerpoint/2010/main" val="32893059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873133F0-648F-8E4F-9B68-27F77D467A48}" type="slidenum">
              <a:rPr lang="en-GB"/>
              <a:pPr>
                <a:defRPr/>
              </a:pPr>
              <a:t>‹#›</a:t>
            </a:fld>
            <a:endParaRPr lang="en-GB"/>
          </a:p>
        </p:txBody>
      </p:sp>
    </p:spTree>
    <p:extLst>
      <p:ext uri="{BB962C8B-B14F-4D97-AF65-F5344CB8AC3E}">
        <p14:creationId xmlns:p14="http://schemas.microsoft.com/office/powerpoint/2010/main" val="1431389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49B009D-0875-D743-9DCC-666CE4F16F1E}" type="slidenum">
              <a:rPr lang="en-GB"/>
              <a:pPr>
                <a:defRPr/>
              </a:pPr>
              <a:t>‹#›</a:t>
            </a:fld>
            <a:endParaRPr lang="en-GB"/>
          </a:p>
        </p:txBody>
      </p:sp>
    </p:spTree>
    <p:extLst>
      <p:ext uri="{BB962C8B-B14F-4D97-AF65-F5344CB8AC3E}">
        <p14:creationId xmlns:p14="http://schemas.microsoft.com/office/powerpoint/2010/main" val="3112784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31374683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0274480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6754962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902689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pPr/>
              <a:t>‹#›</a:t>
            </a:fld>
            <a:endParaRPr lang="en-US"/>
          </a:p>
        </p:txBody>
      </p:sp>
    </p:spTree>
    <p:extLst>
      <p:ext uri="{BB962C8B-B14F-4D97-AF65-F5344CB8AC3E}">
        <p14:creationId xmlns:p14="http://schemas.microsoft.com/office/powerpoint/2010/main" val="27769322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050627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9098213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1049739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571470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8831870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7905772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663462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431137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46692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16737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pPr/>
              <a:t>‹#›</a:t>
            </a:fld>
            <a:endParaRPr lang="en-US"/>
          </a:p>
        </p:txBody>
      </p:sp>
    </p:spTree>
    <p:extLst>
      <p:ext uri="{BB962C8B-B14F-4D97-AF65-F5344CB8AC3E}">
        <p14:creationId xmlns:p14="http://schemas.microsoft.com/office/powerpoint/2010/main" val="12510618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09423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02529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27427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7272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050053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0159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026262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15778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930356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2792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pPr/>
              <a:t>‹#›</a:t>
            </a:fld>
            <a:endParaRPr lang="en-US"/>
          </a:p>
        </p:txBody>
      </p:sp>
    </p:spTree>
    <p:extLst>
      <p:ext uri="{BB962C8B-B14F-4D97-AF65-F5344CB8AC3E}">
        <p14:creationId xmlns:p14="http://schemas.microsoft.com/office/powerpoint/2010/main" val="122256042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944714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173879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39083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7166889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3701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653426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17966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pPr/>
              <a:t>‹#›</a:t>
            </a:fld>
            <a:endParaRPr lang="en-US"/>
          </a:p>
        </p:txBody>
      </p:sp>
    </p:spTree>
    <p:extLst>
      <p:ext uri="{BB962C8B-B14F-4D97-AF65-F5344CB8AC3E}">
        <p14:creationId xmlns:p14="http://schemas.microsoft.com/office/powerpoint/2010/main" val="7772798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7296549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87937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pPr/>
              <a:t>‹#›</a:t>
            </a:fld>
            <a:endParaRPr lang="en-US"/>
          </a:p>
        </p:txBody>
      </p:sp>
    </p:spTree>
    <p:extLst>
      <p:ext uri="{BB962C8B-B14F-4D97-AF65-F5344CB8AC3E}">
        <p14:creationId xmlns:p14="http://schemas.microsoft.com/office/powerpoint/2010/main" val="21344087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9088542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108457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3506172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9335740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755716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260388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2466035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07838727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328152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13304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pPr/>
              <a:t>‹#›</a:t>
            </a:fld>
            <a:endParaRPr lang="en-US"/>
          </a:p>
        </p:txBody>
      </p:sp>
    </p:spTree>
    <p:extLst>
      <p:ext uri="{BB962C8B-B14F-4D97-AF65-F5344CB8AC3E}">
        <p14:creationId xmlns:p14="http://schemas.microsoft.com/office/powerpoint/2010/main" val="168529623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3618105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0814298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221678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13701333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57143621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5220215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pPr>
                <a:defRPr/>
              </a:pPr>
              <a:t>‹#›</a:t>
            </a:fld>
            <a:endParaRPr lang="en-US"/>
          </a:p>
        </p:txBody>
      </p:sp>
    </p:spTree>
    <p:extLst>
      <p:ext uri="{BB962C8B-B14F-4D97-AF65-F5344CB8AC3E}">
        <p14:creationId xmlns:p14="http://schemas.microsoft.com/office/powerpoint/2010/main" val="3627564955"/>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3541868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5137427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28121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36816683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0175703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4571116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35033313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24386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4816031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8801906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pPr/>
              <a:t>‹#›</a:t>
            </a:fld>
            <a:endParaRPr lang="en-US"/>
          </a:p>
        </p:txBody>
      </p:sp>
    </p:spTree>
    <p:extLst>
      <p:ext uri="{BB962C8B-B14F-4D97-AF65-F5344CB8AC3E}">
        <p14:creationId xmlns:p14="http://schemas.microsoft.com/office/powerpoint/2010/main" val="389118407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9322209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9298934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49770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00135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7851787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7210396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4781856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60463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428250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42952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941058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764047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862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0941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pPr/>
              <a:t>‹#›</a:t>
            </a:fld>
            <a:endParaRPr lang="en-US"/>
          </a:p>
        </p:txBody>
      </p:sp>
    </p:spTree>
    <p:extLst>
      <p:ext uri="{BB962C8B-B14F-4D97-AF65-F5344CB8AC3E}">
        <p14:creationId xmlns:p14="http://schemas.microsoft.com/office/powerpoint/2010/main" val="423085374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3639330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845567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802383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919891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2480669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490935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0965450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4459088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13128447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405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F93FB2E-62A2-3541-B1FA-5CB63FFE9111}" type="slidenum">
              <a:rPr lang="en-US"/>
              <a:pPr/>
              <a:t>‹#›</a:t>
            </a:fld>
            <a:endParaRPr lang="en-US"/>
          </a:p>
        </p:txBody>
      </p:sp>
    </p:spTree>
    <p:extLst>
      <p:ext uri="{BB962C8B-B14F-4D97-AF65-F5344CB8AC3E}">
        <p14:creationId xmlns:p14="http://schemas.microsoft.com/office/powerpoint/2010/main" val="2673566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pPr/>
              <a:t>‹#›</a:t>
            </a:fld>
            <a:endParaRPr lang="en-US"/>
          </a:p>
        </p:txBody>
      </p:sp>
    </p:spTree>
    <p:extLst>
      <p:ext uri="{BB962C8B-B14F-4D97-AF65-F5344CB8AC3E}">
        <p14:creationId xmlns:p14="http://schemas.microsoft.com/office/powerpoint/2010/main" val="14473996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3030548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5809099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pPr/>
              <a:t>‹#›</a:t>
            </a:fld>
            <a:endParaRPr lang="en-US"/>
          </a:p>
        </p:txBody>
      </p:sp>
    </p:spTree>
    <p:extLst>
      <p:ext uri="{BB962C8B-B14F-4D97-AF65-F5344CB8AC3E}">
        <p14:creationId xmlns:p14="http://schemas.microsoft.com/office/powerpoint/2010/main" val="67966369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462262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2728853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3551728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834766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4527011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098060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28863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pPr/>
              <a:t>‹#›</a:t>
            </a:fld>
            <a:endParaRPr lang="en-US"/>
          </a:p>
        </p:txBody>
      </p:sp>
    </p:spTree>
    <p:extLst>
      <p:ext uri="{BB962C8B-B14F-4D97-AF65-F5344CB8AC3E}">
        <p14:creationId xmlns:p14="http://schemas.microsoft.com/office/powerpoint/2010/main" val="419593671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1178095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7013945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2375663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06679430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486610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3448327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3513458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pPr/>
              <a:t>‹#›</a:t>
            </a:fld>
            <a:endParaRPr lang="en-US"/>
          </a:p>
        </p:txBody>
      </p:sp>
    </p:spTree>
    <p:extLst>
      <p:ext uri="{BB962C8B-B14F-4D97-AF65-F5344CB8AC3E}">
        <p14:creationId xmlns:p14="http://schemas.microsoft.com/office/powerpoint/2010/main" val="129696501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3095169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199194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pPr/>
              <a:t>‹#›</a:t>
            </a:fld>
            <a:endParaRPr lang="en-US"/>
          </a:p>
        </p:txBody>
      </p:sp>
    </p:spTree>
    <p:extLst>
      <p:ext uri="{BB962C8B-B14F-4D97-AF65-F5344CB8AC3E}">
        <p14:creationId xmlns:p14="http://schemas.microsoft.com/office/powerpoint/2010/main" val="235843191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1054050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566915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0875606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FFFFCC"/>
                </a:solidFill>
                <a:latin typeface="Verdana" charset="0"/>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BB87EF1C-7716-074E-8211-AE60B7E0B8E8}" type="slidenum">
              <a:rPr lang="en-US"/>
              <a:pPr>
                <a:defRPr/>
              </a:pPr>
              <a:t>‹#›</a:t>
            </a:fld>
            <a:endParaRPr lang="en-US"/>
          </a:p>
        </p:txBody>
      </p:sp>
    </p:spTree>
    <p:extLst>
      <p:ext uri="{BB962C8B-B14F-4D97-AF65-F5344CB8AC3E}">
        <p14:creationId xmlns:p14="http://schemas.microsoft.com/office/powerpoint/2010/main" val="146197498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3F3AB21-F1BC-704C-9A95-3509D4C2AE0F}" type="slidenum">
              <a:rPr lang="en-US"/>
              <a:pPr>
                <a:defRPr/>
              </a:pPr>
              <a:t>‹#›</a:t>
            </a:fld>
            <a:endParaRPr lang="en-US"/>
          </a:p>
        </p:txBody>
      </p:sp>
    </p:spTree>
    <p:extLst>
      <p:ext uri="{BB962C8B-B14F-4D97-AF65-F5344CB8AC3E}">
        <p14:creationId xmlns:p14="http://schemas.microsoft.com/office/powerpoint/2010/main" val="110912307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BBD64CF-3B69-DF4D-AE03-E89681633C27}" type="slidenum">
              <a:rPr lang="en-US"/>
              <a:pPr>
                <a:defRPr/>
              </a:pPr>
              <a:t>‹#›</a:t>
            </a:fld>
            <a:endParaRPr lang="en-US"/>
          </a:p>
        </p:txBody>
      </p:sp>
    </p:spTree>
    <p:extLst>
      <p:ext uri="{BB962C8B-B14F-4D97-AF65-F5344CB8AC3E}">
        <p14:creationId xmlns:p14="http://schemas.microsoft.com/office/powerpoint/2010/main" val="197853254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E69C5A8C-7B2A-8D47-816D-75AFD584E2C9}" type="slidenum">
              <a:rPr lang="en-US"/>
              <a:pPr>
                <a:defRPr/>
              </a:pPr>
              <a:t>‹#›</a:t>
            </a:fld>
            <a:endParaRPr lang="en-US"/>
          </a:p>
        </p:txBody>
      </p:sp>
    </p:spTree>
    <p:extLst>
      <p:ext uri="{BB962C8B-B14F-4D97-AF65-F5344CB8AC3E}">
        <p14:creationId xmlns:p14="http://schemas.microsoft.com/office/powerpoint/2010/main" val="66301714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0C32B2B6-FD63-D144-BF73-1B59188BA464}" type="slidenum">
              <a:rPr lang="en-US"/>
              <a:pPr>
                <a:defRPr/>
              </a:pPr>
              <a:t>‹#›</a:t>
            </a:fld>
            <a:endParaRPr lang="en-US"/>
          </a:p>
        </p:txBody>
      </p:sp>
    </p:spTree>
    <p:extLst>
      <p:ext uri="{BB962C8B-B14F-4D97-AF65-F5344CB8AC3E}">
        <p14:creationId xmlns:p14="http://schemas.microsoft.com/office/powerpoint/2010/main" val="385363666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C608F219-E6A0-504C-9574-8497A0F9B08C}" type="slidenum">
              <a:rPr lang="en-US"/>
              <a:pPr>
                <a:defRPr/>
              </a:pPr>
              <a:t>‹#›</a:t>
            </a:fld>
            <a:endParaRPr lang="en-US"/>
          </a:p>
        </p:txBody>
      </p:sp>
    </p:spTree>
    <p:extLst>
      <p:ext uri="{BB962C8B-B14F-4D97-AF65-F5344CB8AC3E}">
        <p14:creationId xmlns:p14="http://schemas.microsoft.com/office/powerpoint/2010/main" val="43878042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70146667-CD20-C94B-BA8C-5D1F8F3B605C}" type="slidenum">
              <a:rPr lang="en-US"/>
              <a:pPr>
                <a:defRPr/>
              </a:pPr>
              <a:t>‹#›</a:t>
            </a:fld>
            <a:endParaRPr lang="en-US"/>
          </a:p>
        </p:txBody>
      </p:sp>
    </p:spTree>
    <p:extLst>
      <p:ext uri="{BB962C8B-B14F-4D97-AF65-F5344CB8AC3E}">
        <p14:creationId xmlns:p14="http://schemas.microsoft.com/office/powerpoint/2010/main" val="1662652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pPr/>
              <a:t>‹#›</a:t>
            </a:fld>
            <a:endParaRPr lang="en-US"/>
          </a:p>
        </p:txBody>
      </p:sp>
    </p:spTree>
    <p:extLst>
      <p:ext uri="{BB962C8B-B14F-4D97-AF65-F5344CB8AC3E}">
        <p14:creationId xmlns:p14="http://schemas.microsoft.com/office/powerpoint/2010/main" val="235643745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5A4DBC6A-E3C0-0F46-867A-0311945FBF9A}" type="slidenum">
              <a:rPr lang="en-US"/>
              <a:pPr>
                <a:defRPr/>
              </a:pPr>
              <a:t>‹#›</a:t>
            </a:fld>
            <a:endParaRPr lang="en-US"/>
          </a:p>
        </p:txBody>
      </p:sp>
    </p:spTree>
    <p:extLst>
      <p:ext uri="{BB962C8B-B14F-4D97-AF65-F5344CB8AC3E}">
        <p14:creationId xmlns:p14="http://schemas.microsoft.com/office/powerpoint/2010/main" val="28643003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53B8B77D-91EF-A64A-B762-5DB89FEC7D5F}" type="slidenum">
              <a:rPr lang="en-US"/>
              <a:pPr>
                <a:defRPr/>
              </a:pPr>
              <a:t>‹#›</a:t>
            </a:fld>
            <a:endParaRPr lang="en-US"/>
          </a:p>
        </p:txBody>
      </p:sp>
    </p:spTree>
    <p:extLst>
      <p:ext uri="{BB962C8B-B14F-4D97-AF65-F5344CB8AC3E}">
        <p14:creationId xmlns:p14="http://schemas.microsoft.com/office/powerpoint/2010/main" val="81918313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6E4D4EF-4593-724E-B535-DE6041522445}" type="slidenum">
              <a:rPr lang="en-US"/>
              <a:pPr>
                <a:defRPr/>
              </a:pPr>
              <a:t>‹#›</a:t>
            </a:fld>
            <a:endParaRPr lang="en-US"/>
          </a:p>
        </p:txBody>
      </p:sp>
    </p:spTree>
    <p:extLst>
      <p:ext uri="{BB962C8B-B14F-4D97-AF65-F5344CB8AC3E}">
        <p14:creationId xmlns:p14="http://schemas.microsoft.com/office/powerpoint/2010/main" val="232605974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8F00480F-87AD-1A4F-92C1-C9DFF321A12D}" type="slidenum">
              <a:rPr lang="en-US"/>
              <a:pPr>
                <a:defRPr/>
              </a:pPr>
              <a:t>‹#›</a:t>
            </a:fld>
            <a:endParaRPr lang="en-US"/>
          </a:p>
        </p:txBody>
      </p:sp>
    </p:spTree>
    <p:extLst>
      <p:ext uri="{BB962C8B-B14F-4D97-AF65-F5344CB8AC3E}">
        <p14:creationId xmlns:p14="http://schemas.microsoft.com/office/powerpoint/2010/main" val="236720123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72AE58C-07BB-4F46-94FB-C2529707EE8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349071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8B3BC4-6EB6-1346-9634-15F36F10C26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170497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6B6B875-7A5B-D54E-9EA0-D2AD49F4567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9934837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BFB4AAB-5C73-BC4D-952E-8F2251CDA6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7573654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BD46A70-F3AC-8D40-A107-0062B80A0CE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557961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88CFE7D-D536-3D48-9063-6311B52A336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2892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pPr/>
              <a:t>‹#›</a:t>
            </a:fld>
            <a:endParaRPr lang="en-US"/>
          </a:p>
        </p:txBody>
      </p:sp>
    </p:spTree>
    <p:extLst>
      <p:ext uri="{BB962C8B-B14F-4D97-AF65-F5344CB8AC3E}">
        <p14:creationId xmlns:p14="http://schemas.microsoft.com/office/powerpoint/2010/main" val="396369083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9F7FFEC-9E4F-594F-8901-96147C6CF60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5844844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D4351ED-5D7A-BB43-B3F0-2D7994E676E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163139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689BE6C-2E82-AA45-A91F-C3B3CE573CA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0063409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8A43D7-A26D-DA40-B8C0-76ED9C937CF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6109749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AAABBA4-9487-D444-BE9D-E99DD34E903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753042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algn="ctr">
              <a:defRPr b="1"/>
            </a:lvl1pPr>
          </a:lstStyle>
          <a:p>
            <a:pPr>
              <a:defRPr/>
            </a:pPr>
            <a:endParaRPr lang="en-US"/>
          </a:p>
        </p:txBody>
      </p:sp>
      <p:sp>
        <p:nvSpPr>
          <p:cNvPr id="5" name="Rectangle 1029"/>
          <p:cNvSpPr>
            <a:spLocks noGrp="1" noChangeArrowheads="1"/>
          </p:cNvSpPr>
          <p:nvPr>
            <p:ph type="ftr" sz="quarter" idx="11"/>
          </p:nvPr>
        </p:nvSpPr>
        <p:spPr/>
        <p:txBody>
          <a:bodyPr/>
          <a:lstStyle>
            <a:lvl1pPr>
              <a:defRPr b="1"/>
            </a:lvl1pPr>
          </a:lstStyle>
          <a:p>
            <a:pPr>
              <a:defRPr/>
            </a:pPr>
            <a:endParaRPr lang="en-US"/>
          </a:p>
        </p:txBody>
      </p:sp>
      <p:sp>
        <p:nvSpPr>
          <p:cNvPr id="6" name="Rectangle 1030"/>
          <p:cNvSpPr>
            <a:spLocks noGrp="1" noChangeArrowheads="1"/>
          </p:cNvSpPr>
          <p:nvPr>
            <p:ph type="sldNum" sz="quarter" idx="12"/>
          </p:nvPr>
        </p:nvSpPr>
        <p:spPr/>
        <p:txBody>
          <a:bodyPr/>
          <a:lstStyle>
            <a:lvl1pPr>
              <a:defRPr b="1">
                <a:latin typeface="Times New Roman" charset="0"/>
              </a:defRPr>
            </a:lvl1pPr>
          </a:lstStyle>
          <a:p>
            <a:pPr>
              <a:defRPr/>
            </a:pPr>
            <a:fld id="{912AB7AE-D34C-B849-99EC-1C5B44E5F9A6}" type="slidenum">
              <a:rPr lang="en-US"/>
              <a:pPr>
                <a:defRPr/>
              </a:pPr>
              <a:t>‹#›</a:t>
            </a:fld>
            <a:endParaRPr lang="en-US"/>
          </a:p>
        </p:txBody>
      </p:sp>
    </p:spTree>
    <p:extLst>
      <p:ext uri="{BB962C8B-B14F-4D97-AF65-F5344CB8AC3E}">
        <p14:creationId xmlns:p14="http://schemas.microsoft.com/office/powerpoint/2010/main" val="13030021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9930853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419327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3135595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4306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pPr/>
              <a:t>‹#›</a:t>
            </a:fld>
            <a:endParaRPr lang="en-US"/>
          </a:p>
        </p:txBody>
      </p:sp>
    </p:spTree>
    <p:extLst>
      <p:ext uri="{BB962C8B-B14F-4D97-AF65-F5344CB8AC3E}">
        <p14:creationId xmlns:p14="http://schemas.microsoft.com/office/powerpoint/2010/main" val="2381538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6390040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2492398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8940428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3623857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658558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131097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61205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101700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461572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92469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pPr/>
              <a:t>‹#›</a:t>
            </a:fld>
            <a:endParaRPr lang="en-US"/>
          </a:p>
        </p:txBody>
      </p:sp>
    </p:spTree>
    <p:extLst>
      <p:ext uri="{BB962C8B-B14F-4D97-AF65-F5344CB8AC3E}">
        <p14:creationId xmlns:p14="http://schemas.microsoft.com/office/powerpoint/2010/main" val="232382582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7560220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077686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418513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262005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8537247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1268827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438916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1684043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324878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560475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1"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1"/>
            <a:ext cx="2133600" cy="476250"/>
          </a:xfrm>
        </p:spPr>
        <p:txBody>
          <a:bodyPr/>
          <a:lstStyle>
            <a:lvl1pPr>
              <a:defRPr/>
            </a:lvl1pPr>
          </a:lstStyle>
          <a:p>
            <a:fld id="{826CECD9-28BE-7E4E-B5F4-923261943CFA}" type="slidenum">
              <a:rPr lang="en-US"/>
              <a:pPr/>
              <a:t>‹#›</a:t>
            </a:fld>
            <a:endParaRPr lang="en-US"/>
          </a:p>
        </p:txBody>
      </p:sp>
    </p:spTree>
    <p:extLst>
      <p:ext uri="{BB962C8B-B14F-4D97-AF65-F5344CB8AC3E}">
        <p14:creationId xmlns:p14="http://schemas.microsoft.com/office/powerpoint/2010/main" val="342848075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526329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3006468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33758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961795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453358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442708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226655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681287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910404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843185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2890419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2086762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591909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56178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657864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75578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0333113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3408174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537614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890790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81141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681822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400342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8163644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8035110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985561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865104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4280958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625268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835106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1580055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4303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793544C-E707-604E-87F8-A8E552E97F84}" type="slidenum">
              <a:rPr lang="en-US"/>
              <a:pPr/>
              <a:t>‹#›</a:t>
            </a:fld>
            <a:endParaRPr lang="en-US"/>
          </a:p>
        </p:txBody>
      </p:sp>
    </p:spTree>
    <p:extLst>
      <p:ext uri="{BB962C8B-B14F-4D97-AF65-F5344CB8AC3E}">
        <p14:creationId xmlns:p14="http://schemas.microsoft.com/office/powerpoint/2010/main" val="29184764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2729207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036299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572056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905585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269491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806163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60766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5855890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721870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801046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774446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9057211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720740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7124153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2840586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6821425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371593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6697637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502186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8325959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9381317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762142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4608884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797268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709979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3665124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9690998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4754466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229105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118926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019583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8926143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938476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1043607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0689192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17769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507453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435188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5EDC5AE-B882-4107-98C5-4C6B8D37D529}"/>
              </a:ext>
            </a:extLst>
          </p:cNvPr>
          <p:cNvSpPr>
            <a:spLocks noGrp="1"/>
          </p:cNvSpPr>
          <p:nvPr>
            <p:ph type="dt" sz="half" idx="10"/>
          </p:nvPr>
        </p:nvSpPr>
        <p:spPr/>
        <p:txBody>
          <a:bodyPr/>
          <a:lstStyle>
            <a:lvl1pPr>
              <a:defRPr/>
            </a:lvl1pPr>
          </a:lstStyle>
          <a:p>
            <a:fld id="{41F0F8A3-62F4-45FE-A122-11BBB1BD1072}" type="datetimeFigureOut">
              <a:rPr lang="en-US" altLang="en-US"/>
              <a:pPr/>
              <a:t>3/21/24</a:t>
            </a:fld>
            <a:endParaRPr lang="en-US" altLang="en-US"/>
          </a:p>
        </p:txBody>
      </p:sp>
      <p:sp>
        <p:nvSpPr>
          <p:cNvPr id="5" name="Footer Placeholder 4">
            <a:extLst>
              <a:ext uri="{FF2B5EF4-FFF2-40B4-BE49-F238E27FC236}">
                <a16:creationId xmlns:a16="http://schemas.microsoft.com/office/drawing/2014/main" id="{48037CC8-5B1B-4B9F-92CA-B1C49F95596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B691674-E40C-4A36-BD77-A959C1526071}"/>
              </a:ext>
            </a:extLst>
          </p:cNvPr>
          <p:cNvSpPr>
            <a:spLocks noGrp="1"/>
          </p:cNvSpPr>
          <p:nvPr>
            <p:ph type="sldNum" sz="quarter" idx="12"/>
          </p:nvPr>
        </p:nvSpPr>
        <p:spPr/>
        <p:txBody>
          <a:bodyPr/>
          <a:lstStyle>
            <a:lvl1pPr>
              <a:defRPr/>
            </a:lvl1pPr>
          </a:lstStyle>
          <a:p>
            <a:fld id="{1F08EEBE-78A8-4702-B1A8-A89BF063A78F}" type="slidenum">
              <a:rPr lang="en-US" altLang="en-US"/>
              <a:pPr/>
              <a:t>‹#›</a:t>
            </a:fld>
            <a:endParaRPr lang="en-US" altLang="en-US"/>
          </a:p>
        </p:txBody>
      </p:sp>
    </p:spTree>
    <p:extLst>
      <p:ext uri="{BB962C8B-B14F-4D97-AF65-F5344CB8AC3E}">
        <p14:creationId xmlns:p14="http://schemas.microsoft.com/office/powerpoint/2010/main" val="7159166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7632BB-CE5A-42C2-A039-142580E875DF}"/>
              </a:ext>
            </a:extLst>
          </p:cNvPr>
          <p:cNvSpPr>
            <a:spLocks noGrp="1"/>
          </p:cNvSpPr>
          <p:nvPr>
            <p:ph type="dt" sz="half" idx="10"/>
          </p:nvPr>
        </p:nvSpPr>
        <p:spPr/>
        <p:txBody>
          <a:bodyPr/>
          <a:lstStyle>
            <a:lvl1pPr>
              <a:defRPr/>
            </a:lvl1pPr>
          </a:lstStyle>
          <a:p>
            <a:fld id="{03B6C2C5-BEA8-40D2-B621-2D196E14E39D}" type="datetimeFigureOut">
              <a:rPr lang="en-US" altLang="en-US"/>
              <a:pPr/>
              <a:t>3/21/24</a:t>
            </a:fld>
            <a:endParaRPr lang="en-US" altLang="en-US"/>
          </a:p>
        </p:txBody>
      </p:sp>
      <p:sp>
        <p:nvSpPr>
          <p:cNvPr id="5" name="Footer Placeholder 4">
            <a:extLst>
              <a:ext uri="{FF2B5EF4-FFF2-40B4-BE49-F238E27FC236}">
                <a16:creationId xmlns:a16="http://schemas.microsoft.com/office/drawing/2014/main" id="{65D9A356-424B-4596-A0F8-82335AC4282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803E805-D9DB-460A-BB62-C7B85E06E872}"/>
              </a:ext>
            </a:extLst>
          </p:cNvPr>
          <p:cNvSpPr>
            <a:spLocks noGrp="1"/>
          </p:cNvSpPr>
          <p:nvPr>
            <p:ph type="sldNum" sz="quarter" idx="12"/>
          </p:nvPr>
        </p:nvSpPr>
        <p:spPr/>
        <p:txBody>
          <a:bodyPr/>
          <a:lstStyle>
            <a:lvl1pPr>
              <a:defRPr/>
            </a:lvl1pPr>
          </a:lstStyle>
          <a:p>
            <a:fld id="{C7CA4465-0D39-40ED-A316-185B718B45D9}" type="slidenum">
              <a:rPr lang="en-US" altLang="en-US"/>
              <a:pPr/>
              <a:t>‹#›</a:t>
            </a:fld>
            <a:endParaRPr lang="en-US" altLang="en-US"/>
          </a:p>
        </p:txBody>
      </p:sp>
    </p:spTree>
    <p:extLst>
      <p:ext uri="{BB962C8B-B14F-4D97-AF65-F5344CB8AC3E}">
        <p14:creationId xmlns:p14="http://schemas.microsoft.com/office/powerpoint/2010/main" val="313498212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87C206-D1A7-4699-9EF7-2D79F4F4EFCF}"/>
              </a:ext>
            </a:extLst>
          </p:cNvPr>
          <p:cNvSpPr>
            <a:spLocks noGrp="1"/>
          </p:cNvSpPr>
          <p:nvPr>
            <p:ph type="dt" sz="half" idx="10"/>
          </p:nvPr>
        </p:nvSpPr>
        <p:spPr/>
        <p:txBody>
          <a:bodyPr/>
          <a:lstStyle>
            <a:lvl1pPr>
              <a:defRPr/>
            </a:lvl1pPr>
          </a:lstStyle>
          <a:p>
            <a:fld id="{83D61200-87D0-4817-AD73-A8D469F544C0}" type="datetimeFigureOut">
              <a:rPr lang="en-US" altLang="en-US"/>
              <a:pPr/>
              <a:t>3/21/24</a:t>
            </a:fld>
            <a:endParaRPr lang="en-US" altLang="en-US"/>
          </a:p>
        </p:txBody>
      </p:sp>
      <p:sp>
        <p:nvSpPr>
          <p:cNvPr id="5" name="Footer Placeholder 4">
            <a:extLst>
              <a:ext uri="{FF2B5EF4-FFF2-40B4-BE49-F238E27FC236}">
                <a16:creationId xmlns:a16="http://schemas.microsoft.com/office/drawing/2014/main" id="{A8EB70D2-9888-44FB-89DF-B547C1F89EE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535C832-81CE-4212-9B67-491CD263B4AF}"/>
              </a:ext>
            </a:extLst>
          </p:cNvPr>
          <p:cNvSpPr>
            <a:spLocks noGrp="1"/>
          </p:cNvSpPr>
          <p:nvPr>
            <p:ph type="sldNum" sz="quarter" idx="12"/>
          </p:nvPr>
        </p:nvSpPr>
        <p:spPr/>
        <p:txBody>
          <a:bodyPr/>
          <a:lstStyle>
            <a:lvl1pPr>
              <a:defRPr/>
            </a:lvl1pPr>
          </a:lstStyle>
          <a:p>
            <a:fld id="{D1EDEF8F-6E4F-46C9-8A9F-9C6A56E293E0}" type="slidenum">
              <a:rPr lang="en-US" altLang="en-US"/>
              <a:pPr/>
              <a:t>‹#›</a:t>
            </a:fld>
            <a:endParaRPr lang="en-US" altLang="en-US"/>
          </a:p>
        </p:txBody>
      </p:sp>
    </p:spTree>
    <p:extLst>
      <p:ext uri="{BB962C8B-B14F-4D97-AF65-F5344CB8AC3E}">
        <p14:creationId xmlns:p14="http://schemas.microsoft.com/office/powerpoint/2010/main" val="114365786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A5A9D77-3C7D-42A6-A522-69697B58AB23}"/>
              </a:ext>
            </a:extLst>
          </p:cNvPr>
          <p:cNvSpPr>
            <a:spLocks noGrp="1"/>
          </p:cNvSpPr>
          <p:nvPr>
            <p:ph type="dt" sz="half" idx="10"/>
          </p:nvPr>
        </p:nvSpPr>
        <p:spPr/>
        <p:txBody>
          <a:bodyPr/>
          <a:lstStyle>
            <a:lvl1pPr>
              <a:defRPr/>
            </a:lvl1pPr>
          </a:lstStyle>
          <a:p>
            <a:fld id="{E82F8C61-2006-4B61-A109-F2D49A35AB90}" type="datetimeFigureOut">
              <a:rPr lang="en-US" altLang="en-US"/>
              <a:pPr/>
              <a:t>3/21/24</a:t>
            </a:fld>
            <a:endParaRPr lang="en-US" altLang="en-US"/>
          </a:p>
        </p:txBody>
      </p:sp>
      <p:sp>
        <p:nvSpPr>
          <p:cNvPr id="6" name="Footer Placeholder 4">
            <a:extLst>
              <a:ext uri="{FF2B5EF4-FFF2-40B4-BE49-F238E27FC236}">
                <a16:creationId xmlns:a16="http://schemas.microsoft.com/office/drawing/2014/main" id="{A12FF51A-E443-47C0-B241-E2AB3DAD7725}"/>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2F97C49F-1038-4E78-9590-886650389204}"/>
              </a:ext>
            </a:extLst>
          </p:cNvPr>
          <p:cNvSpPr>
            <a:spLocks noGrp="1"/>
          </p:cNvSpPr>
          <p:nvPr>
            <p:ph type="sldNum" sz="quarter" idx="12"/>
          </p:nvPr>
        </p:nvSpPr>
        <p:spPr/>
        <p:txBody>
          <a:bodyPr/>
          <a:lstStyle>
            <a:lvl1pPr>
              <a:defRPr/>
            </a:lvl1pPr>
          </a:lstStyle>
          <a:p>
            <a:fld id="{52C52F34-8E08-40FB-AC63-415ACC82B627}" type="slidenum">
              <a:rPr lang="en-US" altLang="en-US"/>
              <a:pPr/>
              <a:t>‹#›</a:t>
            </a:fld>
            <a:endParaRPr lang="en-US" altLang="en-US"/>
          </a:p>
        </p:txBody>
      </p:sp>
    </p:spTree>
    <p:extLst>
      <p:ext uri="{BB962C8B-B14F-4D97-AF65-F5344CB8AC3E}">
        <p14:creationId xmlns:p14="http://schemas.microsoft.com/office/powerpoint/2010/main" val="293978677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F8CE97D-69C5-473A-954C-D70388977E50}"/>
              </a:ext>
            </a:extLst>
          </p:cNvPr>
          <p:cNvSpPr>
            <a:spLocks noGrp="1"/>
          </p:cNvSpPr>
          <p:nvPr>
            <p:ph type="dt" sz="half" idx="10"/>
          </p:nvPr>
        </p:nvSpPr>
        <p:spPr/>
        <p:txBody>
          <a:bodyPr/>
          <a:lstStyle>
            <a:lvl1pPr>
              <a:defRPr/>
            </a:lvl1pPr>
          </a:lstStyle>
          <a:p>
            <a:fld id="{9971462B-AF2F-4C22-A89D-1F91B2AC8D19}" type="datetimeFigureOut">
              <a:rPr lang="en-US" altLang="en-US"/>
              <a:pPr/>
              <a:t>3/21/24</a:t>
            </a:fld>
            <a:endParaRPr lang="en-US" altLang="en-US"/>
          </a:p>
        </p:txBody>
      </p:sp>
      <p:sp>
        <p:nvSpPr>
          <p:cNvPr id="8" name="Footer Placeholder 4">
            <a:extLst>
              <a:ext uri="{FF2B5EF4-FFF2-40B4-BE49-F238E27FC236}">
                <a16:creationId xmlns:a16="http://schemas.microsoft.com/office/drawing/2014/main" id="{6095C0EF-79D3-42B7-8D9B-F42DDF02E630}"/>
              </a:ext>
            </a:extLst>
          </p:cNvPr>
          <p:cNvSpPr>
            <a:spLocks noGrp="1"/>
          </p:cNvSpPr>
          <p:nvPr>
            <p:ph type="ftr" sz="quarter" idx="11"/>
          </p:nvPr>
        </p:nvSpPr>
        <p:spPr/>
        <p:txBody>
          <a:bodyPr/>
          <a:lstStyle>
            <a:lvl1pPr>
              <a:defRPr/>
            </a:lvl1pPr>
          </a:lstStyle>
          <a:p>
            <a:endParaRPr lang="en-US" altLang="en-US"/>
          </a:p>
        </p:txBody>
      </p:sp>
      <p:sp>
        <p:nvSpPr>
          <p:cNvPr id="9" name="Slide Number Placeholder 5">
            <a:extLst>
              <a:ext uri="{FF2B5EF4-FFF2-40B4-BE49-F238E27FC236}">
                <a16:creationId xmlns:a16="http://schemas.microsoft.com/office/drawing/2014/main" id="{7928B1E6-0800-459D-939E-F4EFEDF34EB5}"/>
              </a:ext>
            </a:extLst>
          </p:cNvPr>
          <p:cNvSpPr>
            <a:spLocks noGrp="1"/>
          </p:cNvSpPr>
          <p:nvPr>
            <p:ph type="sldNum" sz="quarter" idx="12"/>
          </p:nvPr>
        </p:nvSpPr>
        <p:spPr/>
        <p:txBody>
          <a:bodyPr/>
          <a:lstStyle>
            <a:lvl1pPr>
              <a:defRPr/>
            </a:lvl1pPr>
          </a:lstStyle>
          <a:p>
            <a:fld id="{71540B01-33DC-44B2-AC25-69111E751E00}" type="slidenum">
              <a:rPr lang="en-US" altLang="en-US"/>
              <a:pPr/>
              <a:t>‹#›</a:t>
            </a:fld>
            <a:endParaRPr lang="en-US" altLang="en-US"/>
          </a:p>
        </p:txBody>
      </p:sp>
    </p:spTree>
    <p:extLst>
      <p:ext uri="{BB962C8B-B14F-4D97-AF65-F5344CB8AC3E}">
        <p14:creationId xmlns:p14="http://schemas.microsoft.com/office/powerpoint/2010/main" val="72514988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3CA5792-449E-4869-BF22-D15699147CEE}"/>
              </a:ext>
            </a:extLst>
          </p:cNvPr>
          <p:cNvSpPr>
            <a:spLocks noGrp="1"/>
          </p:cNvSpPr>
          <p:nvPr>
            <p:ph type="dt" sz="half" idx="10"/>
          </p:nvPr>
        </p:nvSpPr>
        <p:spPr/>
        <p:txBody>
          <a:bodyPr/>
          <a:lstStyle>
            <a:lvl1pPr>
              <a:defRPr/>
            </a:lvl1pPr>
          </a:lstStyle>
          <a:p>
            <a:fld id="{6FC9FF7C-FDA0-41F6-B6FB-FAFB0314B58E}" type="datetimeFigureOut">
              <a:rPr lang="en-US" altLang="en-US"/>
              <a:pPr/>
              <a:t>3/21/24</a:t>
            </a:fld>
            <a:endParaRPr lang="en-US" altLang="en-US"/>
          </a:p>
        </p:txBody>
      </p:sp>
      <p:sp>
        <p:nvSpPr>
          <p:cNvPr id="4" name="Footer Placeholder 4">
            <a:extLst>
              <a:ext uri="{FF2B5EF4-FFF2-40B4-BE49-F238E27FC236}">
                <a16:creationId xmlns:a16="http://schemas.microsoft.com/office/drawing/2014/main" id="{8EB6E574-6B04-42F1-8E5E-6A666488FCD9}"/>
              </a:ext>
            </a:extLst>
          </p:cNvPr>
          <p:cNvSpPr>
            <a:spLocks noGrp="1"/>
          </p:cNvSpPr>
          <p:nvPr>
            <p:ph type="ftr" sz="quarter" idx="11"/>
          </p:nvPr>
        </p:nvSpPr>
        <p:spPr/>
        <p:txBody>
          <a:bodyPr/>
          <a:lstStyle>
            <a:lvl1pPr>
              <a:defRPr/>
            </a:lvl1pPr>
          </a:lstStyle>
          <a:p>
            <a:endParaRPr lang="en-US" altLang="en-US"/>
          </a:p>
        </p:txBody>
      </p:sp>
      <p:sp>
        <p:nvSpPr>
          <p:cNvPr id="5" name="Slide Number Placeholder 5">
            <a:extLst>
              <a:ext uri="{FF2B5EF4-FFF2-40B4-BE49-F238E27FC236}">
                <a16:creationId xmlns:a16="http://schemas.microsoft.com/office/drawing/2014/main" id="{520B022E-9BA2-42A4-BE4B-49A03EDB257E}"/>
              </a:ext>
            </a:extLst>
          </p:cNvPr>
          <p:cNvSpPr>
            <a:spLocks noGrp="1"/>
          </p:cNvSpPr>
          <p:nvPr>
            <p:ph type="sldNum" sz="quarter" idx="12"/>
          </p:nvPr>
        </p:nvSpPr>
        <p:spPr/>
        <p:txBody>
          <a:bodyPr/>
          <a:lstStyle>
            <a:lvl1pPr>
              <a:defRPr/>
            </a:lvl1pPr>
          </a:lstStyle>
          <a:p>
            <a:fld id="{136A34B4-2478-469A-85E1-AD33FDD73DF5}" type="slidenum">
              <a:rPr lang="en-US" altLang="en-US"/>
              <a:pPr/>
              <a:t>‹#›</a:t>
            </a:fld>
            <a:endParaRPr lang="en-US" altLang="en-US"/>
          </a:p>
        </p:txBody>
      </p:sp>
    </p:spTree>
    <p:extLst>
      <p:ext uri="{BB962C8B-B14F-4D97-AF65-F5344CB8AC3E}">
        <p14:creationId xmlns:p14="http://schemas.microsoft.com/office/powerpoint/2010/main" val="35487499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1730364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3CD7670-E0A0-40E8-B0D5-5B83D44DA78A}"/>
              </a:ext>
            </a:extLst>
          </p:cNvPr>
          <p:cNvSpPr>
            <a:spLocks noGrp="1"/>
          </p:cNvSpPr>
          <p:nvPr>
            <p:ph type="dt" sz="half" idx="10"/>
          </p:nvPr>
        </p:nvSpPr>
        <p:spPr/>
        <p:txBody>
          <a:bodyPr/>
          <a:lstStyle>
            <a:lvl1pPr>
              <a:defRPr/>
            </a:lvl1pPr>
          </a:lstStyle>
          <a:p>
            <a:fld id="{7C344E5B-8885-47A3-8430-13D180935517}" type="datetimeFigureOut">
              <a:rPr lang="en-US" altLang="en-US"/>
              <a:pPr/>
              <a:t>3/21/24</a:t>
            </a:fld>
            <a:endParaRPr lang="en-US" altLang="en-US"/>
          </a:p>
        </p:txBody>
      </p:sp>
      <p:sp>
        <p:nvSpPr>
          <p:cNvPr id="3" name="Footer Placeholder 4">
            <a:extLst>
              <a:ext uri="{FF2B5EF4-FFF2-40B4-BE49-F238E27FC236}">
                <a16:creationId xmlns:a16="http://schemas.microsoft.com/office/drawing/2014/main" id="{8FB028B6-2FAB-4C15-A7C0-EDBFD63B2465}"/>
              </a:ext>
            </a:extLst>
          </p:cNvPr>
          <p:cNvSpPr>
            <a:spLocks noGrp="1"/>
          </p:cNvSpPr>
          <p:nvPr>
            <p:ph type="ftr" sz="quarter" idx="11"/>
          </p:nvPr>
        </p:nvSpPr>
        <p:spPr/>
        <p:txBody>
          <a:bodyPr/>
          <a:lstStyle>
            <a:lvl1pPr>
              <a:defRPr/>
            </a:lvl1pPr>
          </a:lstStyle>
          <a:p>
            <a:endParaRPr lang="en-US" altLang="en-US"/>
          </a:p>
        </p:txBody>
      </p:sp>
      <p:sp>
        <p:nvSpPr>
          <p:cNvPr id="4" name="Slide Number Placeholder 5">
            <a:extLst>
              <a:ext uri="{FF2B5EF4-FFF2-40B4-BE49-F238E27FC236}">
                <a16:creationId xmlns:a16="http://schemas.microsoft.com/office/drawing/2014/main" id="{60AE02AA-7D7F-40D7-AEA2-467C2ABB652A}"/>
              </a:ext>
            </a:extLst>
          </p:cNvPr>
          <p:cNvSpPr>
            <a:spLocks noGrp="1"/>
          </p:cNvSpPr>
          <p:nvPr>
            <p:ph type="sldNum" sz="quarter" idx="12"/>
          </p:nvPr>
        </p:nvSpPr>
        <p:spPr/>
        <p:txBody>
          <a:bodyPr/>
          <a:lstStyle>
            <a:lvl1pPr>
              <a:defRPr/>
            </a:lvl1pPr>
          </a:lstStyle>
          <a:p>
            <a:fld id="{B2D1A2FD-D9EB-45BE-802A-7FCCE8AAAD1C}" type="slidenum">
              <a:rPr lang="en-US" altLang="en-US"/>
              <a:pPr/>
              <a:t>‹#›</a:t>
            </a:fld>
            <a:endParaRPr lang="en-US" altLang="en-US"/>
          </a:p>
        </p:txBody>
      </p:sp>
    </p:spTree>
    <p:extLst>
      <p:ext uri="{BB962C8B-B14F-4D97-AF65-F5344CB8AC3E}">
        <p14:creationId xmlns:p14="http://schemas.microsoft.com/office/powerpoint/2010/main" val="242580325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7B07769-87D5-405A-8654-8B322B699842}"/>
              </a:ext>
            </a:extLst>
          </p:cNvPr>
          <p:cNvSpPr>
            <a:spLocks noGrp="1"/>
          </p:cNvSpPr>
          <p:nvPr>
            <p:ph type="dt" sz="half" idx="10"/>
          </p:nvPr>
        </p:nvSpPr>
        <p:spPr/>
        <p:txBody>
          <a:bodyPr/>
          <a:lstStyle>
            <a:lvl1pPr>
              <a:defRPr/>
            </a:lvl1pPr>
          </a:lstStyle>
          <a:p>
            <a:fld id="{C97FCCFD-7A9C-405D-9AED-EF0E54809DC0}" type="datetimeFigureOut">
              <a:rPr lang="en-US" altLang="en-US"/>
              <a:pPr/>
              <a:t>3/21/24</a:t>
            </a:fld>
            <a:endParaRPr lang="en-US" altLang="en-US"/>
          </a:p>
        </p:txBody>
      </p:sp>
      <p:sp>
        <p:nvSpPr>
          <p:cNvPr id="6" name="Footer Placeholder 4">
            <a:extLst>
              <a:ext uri="{FF2B5EF4-FFF2-40B4-BE49-F238E27FC236}">
                <a16:creationId xmlns:a16="http://schemas.microsoft.com/office/drawing/2014/main" id="{CBFE0282-8245-4B90-92D8-3FF8784D792F}"/>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67F5D45B-335A-473F-A009-987D2F8B825F}"/>
              </a:ext>
            </a:extLst>
          </p:cNvPr>
          <p:cNvSpPr>
            <a:spLocks noGrp="1"/>
          </p:cNvSpPr>
          <p:nvPr>
            <p:ph type="sldNum" sz="quarter" idx="12"/>
          </p:nvPr>
        </p:nvSpPr>
        <p:spPr/>
        <p:txBody>
          <a:bodyPr/>
          <a:lstStyle>
            <a:lvl1pPr>
              <a:defRPr/>
            </a:lvl1pPr>
          </a:lstStyle>
          <a:p>
            <a:fld id="{087C69A2-C04C-4341-8680-E2C4531D1E26}" type="slidenum">
              <a:rPr lang="en-US" altLang="en-US"/>
              <a:pPr/>
              <a:t>‹#›</a:t>
            </a:fld>
            <a:endParaRPr lang="en-US" altLang="en-US"/>
          </a:p>
        </p:txBody>
      </p:sp>
    </p:spTree>
    <p:extLst>
      <p:ext uri="{BB962C8B-B14F-4D97-AF65-F5344CB8AC3E}">
        <p14:creationId xmlns:p14="http://schemas.microsoft.com/office/powerpoint/2010/main" val="260430410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B278287-EC45-489E-B59A-B63900497B95}"/>
              </a:ext>
            </a:extLst>
          </p:cNvPr>
          <p:cNvSpPr>
            <a:spLocks noGrp="1"/>
          </p:cNvSpPr>
          <p:nvPr>
            <p:ph type="dt" sz="half" idx="10"/>
          </p:nvPr>
        </p:nvSpPr>
        <p:spPr/>
        <p:txBody>
          <a:bodyPr/>
          <a:lstStyle>
            <a:lvl1pPr>
              <a:defRPr/>
            </a:lvl1pPr>
          </a:lstStyle>
          <a:p>
            <a:fld id="{86AFD77C-F5DF-4BB0-B9D3-85BA9BD4AFE8}" type="datetimeFigureOut">
              <a:rPr lang="en-US" altLang="en-US"/>
              <a:pPr/>
              <a:t>3/21/24</a:t>
            </a:fld>
            <a:endParaRPr lang="en-US" altLang="en-US"/>
          </a:p>
        </p:txBody>
      </p:sp>
      <p:sp>
        <p:nvSpPr>
          <p:cNvPr id="6" name="Footer Placeholder 4">
            <a:extLst>
              <a:ext uri="{FF2B5EF4-FFF2-40B4-BE49-F238E27FC236}">
                <a16:creationId xmlns:a16="http://schemas.microsoft.com/office/drawing/2014/main" id="{540D4EB5-52AE-4613-BE46-7577EB917738}"/>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A824FF64-335D-40C2-AE50-AFC3D9E549F9}"/>
              </a:ext>
            </a:extLst>
          </p:cNvPr>
          <p:cNvSpPr>
            <a:spLocks noGrp="1"/>
          </p:cNvSpPr>
          <p:nvPr>
            <p:ph type="sldNum" sz="quarter" idx="12"/>
          </p:nvPr>
        </p:nvSpPr>
        <p:spPr/>
        <p:txBody>
          <a:bodyPr/>
          <a:lstStyle>
            <a:lvl1pPr>
              <a:defRPr/>
            </a:lvl1pPr>
          </a:lstStyle>
          <a:p>
            <a:fld id="{67E0AE61-6B32-4332-96A4-9922F877BEE9}" type="slidenum">
              <a:rPr lang="en-US" altLang="en-US"/>
              <a:pPr/>
              <a:t>‹#›</a:t>
            </a:fld>
            <a:endParaRPr lang="en-US" altLang="en-US"/>
          </a:p>
        </p:txBody>
      </p:sp>
    </p:spTree>
    <p:extLst>
      <p:ext uri="{BB962C8B-B14F-4D97-AF65-F5344CB8AC3E}">
        <p14:creationId xmlns:p14="http://schemas.microsoft.com/office/powerpoint/2010/main" val="355998789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32A1B5-A5B7-4049-A82E-1177C3E32ED8}"/>
              </a:ext>
            </a:extLst>
          </p:cNvPr>
          <p:cNvSpPr>
            <a:spLocks noGrp="1"/>
          </p:cNvSpPr>
          <p:nvPr>
            <p:ph type="dt" sz="half" idx="10"/>
          </p:nvPr>
        </p:nvSpPr>
        <p:spPr/>
        <p:txBody>
          <a:bodyPr/>
          <a:lstStyle>
            <a:lvl1pPr>
              <a:defRPr/>
            </a:lvl1pPr>
          </a:lstStyle>
          <a:p>
            <a:fld id="{79B234FD-DA55-4C48-88A1-A4C5F35E55E2}" type="datetimeFigureOut">
              <a:rPr lang="en-US" altLang="en-US"/>
              <a:pPr/>
              <a:t>3/21/24</a:t>
            </a:fld>
            <a:endParaRPr lang="en-US" altLang="en-US"/>
          </a:p>
        </p:txBody>
      </p:sp>
      <p:sp>
        <p:nvSpPr>
          <p:cNvPr id="5" name="Footer Placeholder 4">
            <a:extLst>
              <a:ext uri="{FF2B5EF4-FFF2-40B4-BE49-F238E27FC236}">
                <a16:creationId xmlns:a16="http://schemas.microsoft.com/office/drawing/2014/main" id="{E1F3774C-40F5-4F24-B99F-E809D3711C6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EA85F7A-F18C-4BF3-8FDE-E84511EC0484}"/>
              </a:ext>
            </a:extLst>
          </p:cNvPr>
          <p:cNvSpPr>
            <a:spLocks noGrp="1"/>
          </p:cNvSpPr>
          <p:nvPr>
            <p:ph type="sldNum" sz="quarter" idx="12"/>
          </p:nvPr>
        </p:nvSpPr>
        <p:spPr/>
        <p:txBody>
          <a:bodyPr/>
          <a:lstStyle>
            <a:lvl1pPr>
              <a:defRPr/>
            </a:lvl1pPr>
          </a:lstStyle>
          <a:p>
            <a:fld id="{09D773CF-39ED-4045-9AA9-2AC67FF615D3}" type="slidenum">
              <a:rPr lang="en-US" altLang="en-US"/>
              <a:pPr/>
              <a:t>‹#›</a:t>
            </a:fld>
            <a:endParaRPr lang="en-US" altLang="en-US"/>
          </a:p>
        </p:txBody>
      </p:sp>
    </p:spTree>
    <p:extLst>
      <p:ext uri="{BB962C8B-B14F-4D97-AF65-F5344CB8AC3E}">
        <p14:creationId xmlns:p14="http://schemas.microsoft.com/office/powerpoint/2010/main" val="63737989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33512-B648-4927-B7F9-33F5ACC70361}"/>
              </a:ext>
            </a:extLst>
          </p:cNvPr>
          <p:cNvSpPr>
            <a:spLocks noGrp="1"/>
          </p:cNvSpPr>
          <p:nvPr>
            <p:ph type="dt" sz="half" idx="10"/>
          </p:nvPr>
        </p:nvSpPr>
        <p:spPr/>
        <p:txBody>
          <a:bodyPr/>
          <a:lstStyle>
            <a:lvl1pPr>
              <a:defRPr/>
            </a:lvl1pPr>
          </a:lstStyle>
          <a:p>
            <a:fld id="{29FBD2D9-4C87-4149-89EB-9091A88D60ED}" type="datetimeFigureOut">
              <a:rPr lang="en-US" altLang="en-US"/>
              <a:pPr/>
              <a:t>3/21/24</a:t>
            </a:fld>
            <a:endParaRPr lang="en-US" altLang="en-US"/>
          </a:p>
        </p:txBody>
      </p:sp>
      <p:sp>
        <p:nvSpPr>
          <p:cNvPr id="5" name="Footer Placeholder 4">
            <a:extLst>
              <a:ext uri="{FF2B5EF4-FFF2-40B4-BE49-F238E27FC236}">
                <a16:creationId xmlns:a16="http://schemas.microsoft.com/office/drawing/2014/main" id="{A136C584-C6B8-4B63-9E8F-9627094F1BF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3B270BE-1E67-441E-B3BF-49619ADE783A}"/>
              </a:ext>
            </a:extLst>
          </p:cNvPr>
          <p:cNvSpPr>
            <a:spLocks noGrp="1"/>
          </p:cNvSpPr>
          <p:nvPr>
            <p:ph type="sldNum" sz="quarter" idx="12"/>
          </p:nvPr>
        </p:nvSpPr>
        <p:spPr/>
        <p:txBody>
          <a:bodyPr/>
          <a:lstStyle>
            <a:lvl1pPr>
              <a:defRPr/>
            </a:lvl1pPr>
          </a:lstStyle>
          <a:p>
            <a:fld id="{6359365A-E5C4-4541-8989-98E9F80E960D}" type="slidenum">
              <a:rPr lang="en-US" altLang="en-US"/>
              <a:pPr/>
              <a:t>‹#›</a:t>
            </a:fld>
            <a:endParaRPr lang="en-US" altLang="en-US"/>
          </a:p>
        </p:txBody>
      </p:sp>
    </p:spTree>
    <p:extLst>
      <p:ext uri="{BB962C8B-B14F-4D97-AF65-F5344CB8AC3E}">
        <p14:creationId xmlns:p14="http://schemas.microsoft.com/office/powerpoint/2010/main" val="379675966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2331354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0935706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7139029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9944106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815281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8756264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2231023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8405846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28754708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5205377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4865950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4393008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18807522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9940183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251597776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468074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1590788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86169634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23612006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46613090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97123751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35126884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91683746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06700983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19972718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0141703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906175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1"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1"/>
            <a:ext cx="2133600" cy="476250"/>
          </a:xfrm>
        </p:spPr>
        <p:txBody>
          <a:bodyPr/>
          <a:lstStyle>
            <a:lvl1pPr>
              <a:defRPr/>
            </a:lvl1pPr>
          </a:lstStyle>
          <a:p>
            <a:fld id="{6B1C85BF-027D-5045-BEDE-0EBEEBEED5B6}" type="slidenum">
              <a:rPr lang="en-US"/>
              <a:pPr/>
              <a:t>‹#›</a:t>
            </a:fld>
            <a:endParaRPr lang="en-US"/>
          </a:p>
        </p:txBody>
      </p:sp>
    </p:spTree>
    <p:extLst>
      <p:ext uri="{BB962C8B-B14F-4D97-AF65-F5344CB8AC3E}">
        <p14:creationId xmlns:p14="http://schemas.microsoft.com/office/powerpoint/2010/main" val="5760523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ECE66041-9AA4-BA41-B7E7-824B272EAF5C}"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40548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25146F5-DF65-814E-BECC-48F2EC7C78FC}" type="slidenum">
              <a:rPr lang="en-US"/>
              <a:pPr/>
              <a:t>‹#›</a:t>
            </a:fld>
            <a:endParaRPr lang="en-US"/>
          </a:p>
        </p:txBody>
      </p:sp>
    </p:spTree>
    <p:extLst>
      <p:ext uri="{BB962C8B-B14F-4D97-AF65-F5344CB8AC3E}">
        <p14:creationId xmlns:p14="http://schemas.microsoft.com/office/powerpoint/2010/main" val="38450549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1D670501-DAB3-5A48-A1F9-7A39635A85F5}"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17822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280C1C17-FB83-7147-BEA1-BD038C64D18D}"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127537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fld id="{6DC8995D-1A8D-9D43-BA95-5B98A181712C}"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067482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fld id="{CA533FF8-3C68-E241-A411-7891AADC4FEE}" type="slidenum">
              <a:rPr lang="en-US"/>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669453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fld id="{BCDD4845-E520-4547-8F64-457591A3491F}" type="slidenum">
              <a:rPr lang="en-US"/>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07102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DD9D967D-5811-EB4F-9CF8-6584A0E5E991}"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710617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E71990B0-53CD-2948-97ED-8A4BC59E242B}"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720817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024C85F4-0677-E548-B679-326B6ACCCEBC}"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16417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974CFC62-4119-934E-96F7-86291AACD5E1}"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0614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1"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1"/>
            <a:ext cx="2133600" cy="476250"/>
          </a:xfrm>
        </p:spPr>
        <p:txBody>
          <a:bodyPr/>
          <a:lstStyle>
            <a:lvl1pPr>
              <a:defRPr/>
            </a:lvl1pPr>
          </a:lstStyle>
          <a:p>
            <a:fld id="{12016396-CEE7-5647-BA0D-C12219EC61D2}" type="slidenum">
              <a:rPr lang="en-US"/>
              <a:pPr/>
              <a:t>‹#›</a:t>
            </a:fld>
            <a:endParaRPr lang="en-US"/>
          </a:p>
        </p:txBody>
      </p:sp>
    </p:spTree>
    <p:extLst>
      <p:ext uri="{BB962C8B-B14F-4D97-AF65-F5344CB8AC3E}">
        <p14:creationId xmlns:p14="http://schemas.microsoft.com/office/powerpoint/2010/main" val="857776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0CE7131-57A2-7F41-8937-3C0EF42DCB72}" type="slidenum">
              <a:rPr lang="en-US"/>
              <a:pPr/>
              <a:t>‹#›</a:t>
            </a:fld>
            <a:endParaRPr lang="en-US"/>
          </a:p>
        </p:txBody>
      </p:sp>
    </p:spTree>
    <p:extLst>
      <p:ext uri="{BB962C8B-B14F-4D97-AF65-F5344CB8AC3E}">
        <p14:creationId xmlns:p14="http://schemas.microsoft.com/office/powerpoint/2010/main" val="17915385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65E65852-8B76-FD4A-B999-384A837FF051}"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097140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4771656E-0142-4942-9CAF-CFD028185967}"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677393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345C9ECA-DE68-C44C-A713-AE1603071457}"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18937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fld id="{44DB0D81-6988-DE43-A499-1E565FF99464}"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180390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fld id="{EDA4A95F-29FF-1B45-A44B-848477A1B03B}" type="slidenum">
              <a:rPr lang="en-US"/>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341110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fld id="{290CFA2A-3960-6C44-8E7F-9857E70E0858}" type="slidenum">
              <a:rPr lang="en-US"/>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31572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96B13F40-99B3-3342-A1AD-ED35B0E90971}"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968851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94B44EBF-7869-214B-BB3F-3738D0C080C5}"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133781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A1B59D20-808A-654E-AE93-EB1292BA8F5B}"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173132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2238634A-BA3A-BD4E-8710-C3913CF9B8BA}"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07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C0B0508-89D8-464F-B6A0-F014647D1BDE}" type="slidenum">
              <a:rPr lang="en-US"/>
              <a:pPr/>
              <a:t>‹#›</a:t>
            </a:fld>
            <a:endParaRPr lang="en-US"/>
          </a:p>
        </p:txBody>
      </p:sp>
    </p:spTree>
    <p:extLst>
      <p:ext uri="{BB962C8B-B14F-4D97-AF65-F5344CB8AC3E}">
        <p14:creationId xmlns:p14="http://schemas.microsoft.com/office/powerpoint/2010/main" val="28520115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0114"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90115"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D53ACE7-3457-064A-9525-F1FA31229A1E}" type="slidenum">
              <a:rPr lang="en-US"/>
              <a:pPr/>
              <a:t>‹#›</a:t>
            </a:fld>
            <a:endParaRPr lang="en-US"/>
          </a:p>
        </p:txBody>
      </p:sp>
    </p:spTree>
    <p:extLst>
      <p:ext uri="{BB962C8B-B14F-4D97-AF65-F5344CB8AC3E}">
        <p14:creationId xmlns:p14="http://schemas.microsoft.com/office/powerpoint/2010/main" val="39030960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A5DE953-A8B9-D249-ABF4-234685EF26AC}" type="slidenum">
              <a:rPr lang="en-US"/>
              <a:pPr/>
              <a:t>‹#›</a:t>
            </a:fld>
            <a:endParaRPr lang="en-US"/>
          </a:p>
        </p:txBody>
      </p:sp>
    </p:spTree>
    <p:extLst>
      <p:ext uri="{BB962C8B-B14F-4D97-AF65-F5344CB8AC3E}">
        <p14:creationId xmlns:p14="http://schemas.microsoft.com/office/powerpoint/2010/main" val="36498198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B6F08BE-2C6E-E74A-B01C-9B3D85A2478F}" type="slidenum">
              <a:rPr lang="en-US"/>
              <a:pPr/>
              <a:t>‹#›</a:t>
            </a:fld>
            <a:endParaRPr lang="en-US"/>
          </a:p>
        </p:txBody>
      </p:sp>
    </p:spTree>
    <p:extLst>
      <p:ext uri="{BB962C8B-B14F-4D97-AF65-F5344CB8AC3E}">
        <p14:creationId xmlns:p14="http://schemas.microsoft.com/office/powerpoint/2010/main" val="37028340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6" y="1676401"/>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676401"/>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4F1D4E1-EF02-C540-9C1C-D7064D33F3ED}" type="slidenum">
              <a:rPr lang="en-US"/>
              <a:pPr/>
              <a:t>‹#›</a:t>
            </a:fld>
            <a:endParaRPr lang="en-US"/>
          </a:p>
        </p:txBody>
      </p:sp>
    </p:spTree>
    <p:extLst>
      <p:ext uri="{BB962C8B-B14F-4D97-AF65-F5344CB8AC3E}">
        <p14:creationId xmlns:p14="http://schemas.microsoft.com/office/powerpoint/2010/main" val="33718368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C79421D-8B49-5B40-B994-6B19238F80DE}" type="slidenum">
              <a:rPr lang="en-US"/>
              <a:pPr/>
              <a:t>‹#›</a:t>
            </a:fld>
            <a:endParaRPr lang="en-US"/>
          </a:p>
        </p:txBody>
      </p:sp>
    </p:spTree>
    <p:extLst>
      <p:ext uri="{BB962C8B-B14F-4D97-AF65-F5344CB8AC3E}">
        <p14:creationId xmlns:p14="http://schemas.microsoft.com/office/powerpoint/2010/main" val="29417031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0545D04-F539-2D43-B01C-80630BEF8D6A}" type="slidenum">
              <a:rPr lang="en-US"/>
              <a:pPr/>
              <a:t>‹#›</a:t>
            </a:fld>
            <a:endParaRPr lang="en-US"/>
          </a:p>
        </p:txBody>
      </p:sp>
    </p:spTree>
    <p:extLst>
      <p:ext uri="{BB962C8B-B14F-4D97-AF65-F5344CB8AC3E}">
        <p14:creationId xmlns:p14="http://schemas.microsoft.com/office/powerpoint/2010/main" val="22495464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53C7B245-C347-804A-82FB-411058C08667}" type="slidenum">
              <a:rPr lang="en-US"/>
              <a:pPr/>
              <a:t>‹#›</a:t>
            </a:fld>
            <a:endParaRPr lang="en-US"/>
          </a:p>
        </p:txBody>
      </p:sp>
    </p:spTree>
    <p:extLst>
      <p:ext uri="{BB962C8B-B14F-4D97-AF65-F5344CB8AC3E}">
        <p14:creationId xmlns:p14="http://schemas.microsoft.com/office/powerpoint/2010/main" val="41954477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B488F4A-1041-B84E-8B13-169DDC4852A2}" type="slidenum">
              <a:rPr lang="en-US"/>
              <a:pPr/>
              <a:t>‹#›</a:t>
            </a:fld>
            <a:endParaRPr lang="en-US"/>
          </a:p>
        </p:txBody>
      </p:sp>
    </p:spTree>
    <p:extLst>
      <p:ext uri="{BB962C8B-B14F-4D97-AF65-F5344CB8AC3E}">
        <p14:creationId xmlns:p14="http://schemas.microsoft.com/office/powerpoint/2010/main" val="11545513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D33246E-6268-A946-9F96-61C0A05BBFD8}" type="slidenum">
              <a:rPr lang="en-US"/>
              <a:pPr/>
              <a:t>‹#›</a:t>
            </a:fld>
            <a:endParaRPr lang="en-US"/>
          </a:p>
        </p:txBody>
      </p:sp>
    </p:spTree>
    <p:extLst>
      <p:ext uri="{BB962C8B-B14F-4D97-AF65-F5344CB8AC3E}">
        <p14:creationId xmlns:p14="http://schemas.microsoft.com/office/powerpoint/2010/main" val="33288408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E909370-AAE9-CE4B-AA4D-5348059711DB}" type="slidenum">
              <a:rPr lang="en-US"/>
              <a:pPr/>
              <a:t>‹#›</a:t>
            </a:fld>
            <a:endParaRPr lang="en-US"/>
          </a:p>
        </p:txBody>
      </p:sp>
    </p:spTree>
    <p:extLst>
      <p:ext uri="{BB962C8B-B14F-4D97-AF65-F5344CB8AC3E}">
        <p14:creationId xmlns:p14="http://schemas.microsoft.com/office/powerpoint/2010/main" val="3029703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0E8DF57-401D-E847-8B71-BF5BD0DE0BE9}" type="slidenum">
              <a:rPr lang="en-US"/>
              <a:pPr/>
              <a:t>‹#›</a:t>
            </a:fld>
            <a:endParaRPr lang="en-US"/>
          </a:p>
        </p:txBody>
      </p:sp>
    </p:spTree>
    <p:extLst>
      <p:ext uri="{BB962C8B-B14F-4D97-AF65-F5344CB8AC3E}">
        <p14:creationId xmlns:p14="http://schemas.microsoft.com/office/powerpoint/2010/main" val="35707517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9" y="228601"/>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6" y="228601"/>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9273D5-E93F-C64C-8FCF-08E1CC03F96E}" type="slidenum">
              <a:rPr lang="en-US"/>
              <a:pPr/>
              <a:t>‹#›</a:t>
            </a:fld>
            <a:endParaRPr lang="en-US"/>
          </a:p>
        </p:txBody>
      </p:sp>
    </p:spTree>
    <p:extLst>
      <p:ext uri="{BB962C8B-B14F-4D97-AF65-F5344CB8AC3E}">
        <p14:creationId xmlns:p14="http://schemas.microsoft.com/office/powerpoint/2010/main" val="29277605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FA4ABE6-F0F4-D940-B740-8AE01885BFEE}" type="slidenum">
              <a:rPr lang="en-US"/>
              <a:pPr/>
              <a:t>‹#›</a:t>
            </a:fld>
            <a:endParaRPr lang="en-US"/>
          </a:p>
        </p:txBody>
      </p:sp>
    </p:spTree>
    <p:extLst>
      <p:ext uri="{BB962C8B-B14F-4D97-AF65-F5344CB8AC3E}">
        <p14:creationId xmlns:p14="http://schemas.microsoft.com/office/powerpoint/2010/main" val="19321504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4DAD26-1B93-1948-9B83-CE4378959B84}" type="slidenum">
              <a:rPr lang="en-US"/>
              <a:pPr/>
              <a:t>‹#›</a:t>
            </a:fld>
            <a:endParaRPr lang="en-US"/>
          </a:p>
        </p:txBody>
      </p:sp>
    </p:spTree>
    <p:extLst>
      <p:ext uri="{BB962C8B-B14F-4D97-AF65-F5344CB8AC3E}">
        <p14:creationId xmlns:p14="http://schemas.microsoft.com/office/powerpoint/2010/main" val="5781267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64456E-365F-1A41-94C1-60ABA4586907}" type="slidenum">
              <a:rPr lang="en-US"/>
              <a:pPr/>
              <a:t>‹#›</a:t>
            </a:fld>
            <a:endParaRPr lang="en-US"/>
          </a:p>
        </p:txBody>
      </p:sp>
    </p:spTree>
    <p:extLst>
      <p:ext uri="{BB962C8B-B14F-4D97-AF65-F5344CB8AC3E}">
        <p14:creationId xmlns:p14="http://schemas.microsoft.com/office/powerpoint/2010/main" val="16713310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0987F1C-E94B-4349-844B-977F9668A115}" type="slidenum">
              <a:rPr lang="en-US"/>
              <a:pPr/>
              <a:t>‹#›</a:t>
            </a:fld>
            <a:endParaRPr lang="en-US"/>
          </a:p>
        </p:txBody>
      </p:sp>
    </p:spTree>
    <p:extLst>
      <p:ext uri="{BB962C8B-B14F-4D97-AF65-F5344CB8AC3E}">
        <p14:creationId xmlns:p14="http://schemas.microsoft.com/office/powerpoint/2010/main" val="17011595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70EDD4E-8504-5E40-8BCA-A23C9F83AB3B}" type="slidenum">
              <a:rPr lang="en-US"/>
              <a:pPr/>
              <a:t>‹#›</a:t>
            </a:fld>
            <a:endParaRPr lang="en-US"/>
          </a:p>
        </p:txBody>
      </p:sp>
    </p:spTree>
    <p:extLst>
      <p:ext uri="{BB962C8B-B14F-4D97-AF65-F5344CB8AC3E}">
        <p14:creationId xmlns:p14="http://schemas.microsoft.com/office/powerpoint/2010/main" val="11044642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AF135A0-EFEE-3E4A-B34A-19A3E843FDD1}" type="slidenum">
              <a:rPr lang="en-US"/>
              <a:pPr/>
              <a:t>‹#›</a:t>
            </a:fld>
            <a:endParaRPr lang="en-US"/>
          </a:p>
        </p:txBody>
      </p:sp>
    </p:spTree>
    <p:extLst>
      <p:ext uri="{BB962C8B-B14F-4D97-AF65-F5344CB8AC3E}">
        <p14:creationId xmlns:p14="http://schemas.microsoft.com/office/powerpoint/2010/main" val="30564018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0BD6025-7F43-3C46-9762-A0F452718725}" type="slidenum">
              <a:rPr lang="en-US"/>
              <a:pPr/>
              <a:t>‹#›</a:t>
            </a:fld>
            <a:endParaRPr lang="en-US"/>
          </a:p>
        </p:txBody>
      </p:sp>
    </p:spTree>
    <p:extLst>
      <p:ext uri="{BB962C8B-B14F-4D97-AF65-F5344CB8AC3E}">
        <p14:creationId xmlns:p14="http://schemas.microsoft.com/office/powerpoint/2010/main" val="42396320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B3837AE-5ABB-3648-A278-D39040DEBD5F}" type="slidenum">
              <a:rPr lang="en-US"/>
              <a:pPr/>
              <a:t>‹#›</a:t>
            </a:fld>
            <a:endParaRPr lang="en-US"/>
          </a:p>
        </p:txBody>
      </p:sp>
    </p:spTree>
    <p:extLst>
      <p:ext uri="{BB962C8B-B14F-4D97-AF65-F5344CB8AC3E}">
        <p14:creationId xmlns:p14="http://schemas.microsoft.com/office/powerpoint/2010/main" val="37024821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A247882-2D7B-0845-A74E-6BDE63E12AC7}" type="slidenum">
              <a:rPr lang="en-US"/>
              <a:pPr/>
              <a:t>‹#›</a:t>
            </a:fld>
            <a:endParaRPr lang="en-US"/>
          </a:p>
        </p:txBody>
      </p:sp>
    </p:spTree>
    <p:extLst>
      <p:ext uri="{BB962C8B-B14F-4D97-AF65-F5344CB8AC3E}">
        <p14:creationId xmlns:p14="http://schemas.microsoft.com/office/powerpoint/2010/main" val="88127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91CB56B-B5C9-E64F-9050-40468A3BDCE7}" type="slidenum">
              <a:rPr lang="en-US"/>
              <a:pPr/>
              <a:t>‹#›</a:t>
            </a:fld>
            <a:endParaRPr lang="en-US"/>
          </a:p>
        </p:txBody>
      </p:sp>
    </p:spTree>
    <p:extLst>
      <p:ext uri="{BB962C8B-B14F-4D97-AF65-F5344CB8AC3E}">
        <p14:creationId xmlns:p14="http://schemas.microsoft.com/office/powerpoint/2010/main" val="7540156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F700F4C-FA70-D447-97CA-A0D1B0CCA5BE}" type="slidenum">
              <a:rPr lang="en-US"/>
              <a:pPr/>
              <a:t>‹#›</a:t>
            </a:fld>
            <a:endParaRPr lang="en-US"/>
          </a:p>
        </p:txBody>
      </p:sp>
    </p:spTree>
    <p:extLst>
      <p:ext uri="{BB962C8B-B14F-4D97-AF65-F5344CB8AC3E}">
        <p14:creationId xmlns:p14="http://schemas.microsoft.com/office/powerpoint/2010/main" val="6825510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6E98C5A-3D0B-7E4C-A083-A70F088A8095}" type="slidenum">
              <a:rPr lang="en-US"/>
              <a:pPr/>
              <a:t>‹#›</a:t>
            </a:fld>
            <a:endParaRPr lang="en-US"/>
          </a:p>
        </p:txBody>
      </p:sp>
    </p:spTree>
    <p:extLst>
      <p:ext uri="{BB962C8B-B14F-4D97-AF65-F5344CB8AC3E}">
        <p14:creationId xmlns:p14="http://schemas.microsoft.com/office/powerpoint/2010/main" val="11328135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3609E57-326C-244A-8EED-4F463A16B156}" type="datetime1">
              <a:rPr lang="en-US"/>
              <a:pPr/>
              <a:t>3/21/24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4"/>
            <a:ext cx="457200" cy="441325"/>
          </a:xfrm>
        </p:spPr>
        <p:txBody>
          <a:bodyPr/>
          <a:lstStyle>
            <a:lvl1pPr>
              <a:defRPr/>
            </a:lvl1pPr>
          </a:lstStyle>
          <a:p>
            <a:fld id="{E372FD53-266B-C048-8008-FEFE86A65B01}" type="slidenum">
              <a:rPr lang="en-US"/>
              <a:pPr/>
              <a:t>‹#›</a:t>
            </a:fld>
            <a:endParaRPr lang="en-US"/>
          </a:p>
        </p:txBody>
      </p:sp>
    </p:spTree>
    <p:extLst>
      <p:ext uri="{BB962C8B-B14F-4D97-AF65-F5344CB8AC3E}">
        <p14:creationId xmlns:p14="http://schemas.microsoft.com/office/powerpoint/2010/main" val="2115495330"/>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49"/>
            <a:ext cx="6400354" cy="1752451"/>
          </a:xfrm>
        </p:spPr>
        <p:txBody>
          <a:bodyPr/>
          <a:lstStyle>
            <a:lvl1pPr marL="0" indent="0" algn="ctr">
              <a:buNone/>
              <a:defRPr/>
            </a:lvl1pPr>
            <a:lvl2pPr marL="321424" indent="0" algn="ctr">
              <a:buNone/>
              <a:defRPr/>
            </a:lvl2pPr>
            <a:lvl3pPr marL="642849" indent="0" algn="ctr">
              <a:buNone/>
              <a:defRPr/>
            </a:lvl3pPr>
            <a:lvl4pPr marL="964274" indent="0" algn="ctr">
              <a:buNone/>
              <a:defRPr/>
            </a:lvl4pPr>
            <a:lvl5pPr marL="1285697" indent="0" algn="ctr">
              <a:buNone/>
              <a:defRPr/>
            </a:lvl5pPr>
            <a:lvl6pPr marL="1607123" indent="0" algn="ctr">
              <a:buNone/>
              <a:defRPr/>
            </a:lvl6pPr>
            <a:lvl7pPr marL="1928546" indent="0" algn="ctr">
              <a:buNone/>
              <a:defRPr/>
            </a:lvl7pPr>
            <a:lvl8pPr marL="2249971" indent="0" algn="ctr">
              <a:buNone/>
              <a:defRPr/>
            </a:lvl8pPr>
            <a:lvl9pPr marL="2571396" indent="0" algn="ctr">
              <a:buNone/>
              <a:defRPr/>
            </a:lvl9pPr>
          </a:lstStyle>
          <a:p>
            <a:r>
              <a:rPr lang="en-US"/>
              <a:t>Click to edit Master subtitle style</a:t>
            </a:r>
          </a:p>
        </p:txBody>
      </p:sp>
    </p:spTree>
    <p:extLst>
      <p:ext uri="{BB962C8B-B14F-4D97-AF65-F5344CB8AC3E}">
        <p14:creationId xmlns:p14="http://schemas.microsoft.com/office/powerpoint/2010/main" val="1925115176"/>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477029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24" indent="0">
              <a:buNone/>
              <a:defRPr sz="1300"/>
            </a:lvl2pPr>
            <a:lvl3pPr marL="642849" indent="0">
              <a:buNone/>
              <a:defRPr sz="1100"/>
            </a:lvl3pPr>
            <a:lvl4pPr marL="964274" indent="0">
              <a:buNone/>
              <a:defRPr sz="1000"/>
            </a:lvl4pPr>
            <a:lvl5pPr marL="1285697" indent="0">
              <a:buNone/>
              <a:defRPr sz="1000"/>
            </a:lvl5pPr>
            <a:lvl6pPr marL="1607123" indent="0">
              <a:buNone/>
              <a:defRPr sz="1000"/>
            </a:lvl6pPr>
            <a:lvl7pPr marL="1928546" indent="0">
              <a:buNone/>
              <a:defRPr sz="1000"/>
            </a:lvl7pPr>
            <a:lvl8pPr marL="2249971" indent="0">
              <a:buNone/>
              <a:defRPr sz="1000"/>
            </a:lvl8pPr>
            <a:lvl9pPr marL="2571396" indent="0">
              <a:buNone/>
              <a:defRPr sz="1000"/>
            </a:lvl9pPr>
          </a:lstStyle>
          <a:p>
            <a:pPr lvl="0"/>
            <a:r>
              <a:rPr lang="en-US"/>
              <a:t>Click to edit Master text styles</a:t>
            </a:r>
          </a:p>
        </p:txBody>
      </p:sp>
    </p:spTree>
    <p:extLst>
      <p:ext uri="{BB962C8B-B14F-4D97-AF65-F5344CB8AC3E}">
        <p14:creationId xmlns:p14="http://schemas.microsoft.com/office/powerpoint/2010/main" val="98309578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6021495"/>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24" indent="0">
              <a:buNone/>
              <a:defRPr sz="1400" b="1"/>
            </a:lvl2pPr>
            <a:lvl3pPr marL="642849" indent="0">
              <a:buNone/>
              <a:defRPr sz="1300" b="1"/>
            </a:lvl3pPr>
            <a:lvl4pPr marL="964274" indent="0">
              <a:buNone/>
              <a:defRPr sz="1100" b="1"/>
            </a:lvl4pPr>
            <a:lvl5pPr marL="1285697" indent="0">
              <a:buNone/>
              <a:defRPr sz="1100" b="1"/>
            </a:lvl5pPr>
            <a:lvl6pPr marL="1607123" indent="0">
              <a:buNone/>
              <a:defRPr sz="1100" b="1"/>
            </a:lvl6pPr>
            <a:lvl7pPr marL="1928546" indent="0">
              <a:buNone/>
              <a:defRPr sz="1100" b="1"/>
            </a:lvl7pPr>
            <a:lvl8pPr marL="2249971" indent="0">
              <a:buNone/>
              <a:defRPr sz="1100" b="1"/>
            </a:lvl8pPr>
            <a:lvl9pPr marL="2571396"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24" indent="0">
              <a:buNone/>
              <a:defRPr sz="1400" b="1"/>
            </a:lvl2pPr>
            <a:lvl3pPr marL="642849" indent="0">
              <a:buNone/>
              <a:defRPr sz="1300" b="1"/>
            </a:lvl3pPr>
            <a:lvl4pPr marL="964274" indent="0">
              <a:buNone/>
              <a:defRPr sz="1100" b="1"/>
            </a:lvl4pPr>
            <a:lvl5pPr marL="1285697" indent="0">
              <a:buNone/>
              <a:defRPr sz="1100" b="1"/>
            </a:lvl5pPr>
            <a:lvl6pPr marL="1607123" indent="0">
              <a:buNone/>
              <a:defRPr sz="1100" b="1"/>
            </a:lvl6pPr>
            <a:lvl7pPr marL="1928546" indent="0">
              <a:buNone/>
              <a:defRPr sz="1100" b="1"/>
            </a:lvl7pPr>
            <a:lvl8pPr marL="2249971" indent="0">
              <a:buNone/>
              <a:defRPr sz="1100" b="1"/>
            </a:lvl8pPr>
            <a:lvl9pPr marL="2571396"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35896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1976020"/>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75179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9396050-5C9D-2C41-B8F7-514F7A1B910F}" type="slidenum">
              <a:rPr lang="en-US"/>
              <a:pPr/>
              <a:t>‹#›</a:t>
            </a:fld>
            <a:endParaRPr lang="en-US"/>
          </a:p>
        </p:txBody>
      </p:sp>
    </p:spTree>
    <p:extLst>
      <p:ext uri="{BB962C8B-B14F-4D97-AF65-F5344CB8AC3E}">
        <p14:creationId xmlns:p14="http://schemas.microsoft.com/office/powerpoint/2010/main" val="25725401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9" y="273475"/>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49" y="1435448"/>
            <a:ext cx="3008189" cy="4690318"/>
          </a:xfrm>
        </p:spPr>
        <p:txBody>
          <a:bodyPr/>
          <a:lstStyle>
            <a:lvl1pPr marL="0" indent="0">
              <a:buNone/>
              <a:defRPr sz="1000"/>
            </a:lvl1pPr>
            <a:lvl2pPr marL="321424" indent="0">
              <a:buNone/>
              <a:defRPr sz="800"/>
            </a:lvl2pPr>
            <a:lvl3pPr marL="642849" indent="0">
              <a:buNone/>
              <a:defRPr sz="700"/>
            </a:lvl3pPr>
            <a:lvl4pPr marL="964274" indent="0">
              <a:buNone/>
              <a:defRPr sz="600"/>
            </a:lvl4pPr>
            <a:lvl5pPr marL="1285697" indent="0">
              <a:buNone/>
              <a:defRPr sz="600"/>
            </a:lvl5pPr>
            <a:lvl6pPr marL="1607123" indent="0">
              <a:buNone/>
              <a:defRPr sz="600"/>
            </a:lvl6pPr>
            <a:lvl7pPr marL="1928546" indent="0">
              <a:buNone/>
              <a:defRPr sz="600"/>
            </a:lvl7pPr>
            <a:lvl8pPr marL="2249971" indent="0">
              <a:buNone/>
              <a:defRPr sz="600"/>
            </a:lvl8pPr>
            <a:lvl9pPr marL="2571396" indent="0">
              <a:buNone/>
              <a:defRPr sz="600"/>
            </a:lvl9pPr>
          </a:lstStyle>
          <a:p>
            <a:pPr lvl="0"/>
            <a:r>
              <a:rPr lang="en-US"/>
              <a:t>Click to edit Master text styles</a:t>
            </a:r>
          </a:p>
        </p:txBody>
      </p:sp>
    </p:spTree>
    <p:extLst>
      <p:ext uri="{BB962C8B-B14F-4D97-AF65-F5344CB8AC3E}">
        <p14:creationId xmlns:p14="http://schemas.microsoft.com/office/powerpoint/2010/main" val="2949320500"/>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7"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37" y="612800"/>
            <a:ext cx="5486177" cy="4114354"/>
          </a:xfrm>
        </p:spPr>
        <p:txBody>
          <a:bodyPr/>
          <a:lstStyle>
            <a:lvl1pPr marL="0" indent="0">
              <a:buNone/>
              <a:defRPr sz="2200"/>
            </a:lvl1pPr>
            <a:lvl2pPr marL="321424" indent="0">
              <a:buNone/>
              <a:defRPr sz="2000"/>
            </a:lvl2pPr>
            <a:lvl3pPr marL="642849" indent="0">
              <a:buNone/>
              <a:defRPr sz="1700"/>
            </a:lvl3pPr>
            <a:lvl4pPr marL="964274" indent="0">
              <a:buNone/>
              <a:defRPr sz="1400"/>
            </a:lvl4pPr>
            <a:lvl5pPr marL="1285697" indent="0">
              <a:buNone/>
              <a:defRPr sz="1400"/>
            </a:lvl5pPr>
            <a:lvl6pPr marL="1607123" indent="0">
              <a:buNone/>
              <a:defRPr sz="1400"/>
            </a:lvl6pPr>
            <a:lvl7pPr marL="1928546" indent="0">
              <a:buNone/>
              <a:defRPr sz="1400"/>
            </a:lvl7pPr>
            <a:lvl8pPr marL="2249971" indent="0">
              <a:buNone/>
              <a:defRPr sz="1400"/>
            </a:lvl8pPr>
            <a:lvl9pPr marL="2571396" indent="0">
              <a:buNone/>
              <a:defRPr sz="1400"/>
            </a:lvl9pPr>
          </a:lstStyle>
          <a:p>
            <a:endParaRPr lang="en-US"/>
          </a:p>
        </p:txBody>
      </p:sp>
      <p:sp>
        <p:nvSpPr>
          <p:cNvPr id="4" name="Text Placeholder 3"/>
          <p:cNvSpPr>
            <a:spLocks noGrp="1"/>
          </p:cNvSpPr>
          <p:nvPr>
            <p:ph type="body" sz="half" idx="2"/>
          </p:nvPr>
        </p:nvSpPr>
        <p:spPr>
          <a:xfrm>
            <a:off x="1792637" y="5367860"/>
            <a:ext cx="5486177" cy="804788"/>
          </a:xfrm>
        </p:spPr>
        <p:txBody>
          <a:bodyPr/>
          <a:lstStyle>
            <a:lvl1pPr marL="0" indent="0">
              <a:buNone/>
              <a:defRPr sz="1000"/>
            </a:lvl1pPr>
            <a:lvl2pPr marL="321424" indent="0">
              <a:buNone/>
              <a:defRPr sz="800"/>
            </a:lvl2pPr>
            <a:lvl3pPr marL="642849" indent="0">
              <a:buNone/>
              <a:defRPr sz="700"/>
            </a:lvl3pPr>
            <a:lvl4pPr marL="964274" indent="0">
              <a:buNone/>
              <a:defRPr sz="600"/>
            </a:lvl4pPr>
            <a:lvl5pPr marL="1285697" indent="0">
              <a:buNone/>
              <a:defRPr sz="600"/>
            </a:lvl5pPr>
            <a:lvl6pPr marL="1607123" indent="0">
              <a:buNone/>
              <a:defRPr sz="600"/>
            </a:lvl6pPr>
            <a:lvl7pPr marL="1928546" indent="0">
              <a:buNone/>
              <a:defRPr sz="600"/>
            </a:lvl7pPr>
            <a:lvl8pPr marL="2249971" indent="0">
              <a:buNone/>
              <a:defRPr sz="600"/>
            </a:lvl8pPr>
            <a:lvl9pPr marL="2571396" indent="0">
              <a:buNone/>
              <a:defRPr sz="600"/>
            </a:lvl9pPr>
          </a:lstStyle>
          <a:p>
            <a:pPr lvl="0"/>
            <a:r>
              <a:rPr lang="en-US"/>
              <a:t>Click to edit Master text styles</a:t>
            </a:r>
          </a:p>
        </p:txBody>
      </p:sp>
    </p:spTree>
    <p:extLst>
      <p:ext uri="{BB962C8B-B14F-4D97-AF65-F5344CB8AC3E}">
        <p14:creationId xmlns:p14="http://schemas.microsoft.com/office/powerpoint/2010/main" val="322168514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6359986"/>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789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71" y="1151930"/>
            <a:ext cx="5411391" cy="31789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3575049"/>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0B646595-7735-2F48-8964-0666D486084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272498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688301D-9D64-6548-A3C7-13D54975044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063003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39FE6585-C4B6-7B48-A4E1-287489D2022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12721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FC05EBA6-E05A-B646-9E59-A14B04A746E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89003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6B810119-8BB0-0344-9333-007F6F139F4F}"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59084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5DECB0DF-02CA-FA47-9F7D-85E358EEBC0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2534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image" Target="../media/image6.jpe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3.xml"/><Relationship Id="rId2" Type="http://schemas.openxmlformats.org/officeDocument/2006/relationships/slideLayout" Target="../slideLayouts/slideLayout128.xml"/><Relationship Id="rId16" Type="http://schemas.openxmlformats.org/officeDocument/2006/relationships/image" Target="../media/image9.png"/><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image" Target="../media/image8.png"/><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image" Target="../media/image7.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6" Type="http://schemas.openxmlformats.org/officeDocument/2006/relationships/theme" Target="../theme/theme14.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theme" Target="../theme/theme15.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6" Type="http://schemas.openxmlformats.org/officeDocument/2006/relationships/theme" Target="../theme/theme16.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7.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6" Type="http://schemas.openxmlformats.org/officeDocument/2006/relationships/theme" Target="../theme/theme18.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6" Type="http://schemas.openxmlformats.org/officeDocument/2006/relationships/theme" Target="../theme/theme1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slideLayout" Target="../slideLayouts/slideLayout22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0.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image" Target="../media/image10.jpeg"/><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1.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4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3.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4.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5.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6.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7.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8.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9.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29.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0.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1.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slideLayout" Target="../slideLayouts/slideLayout357.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5.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theme" Target="../theme/theme33.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2.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2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latin typeface="Trebuchet MS" charset="0"/>
                <a:ea typeface="ヒラギノ角ゴ Pro W3" charset="-128"/>
                <a:cs typeface="ヒラギノ角ゴ Pro W3" charset="-128"/>
              </a:defRPr>
            </a:lvl1pPr>
          </a:lstStyle>
          <a:p>
            <a:pPr>
              <a:defRPr/>
            </a:pPr>
            <a:endParaRPr lang="en-US"/>
          </a:p>
        </p:txBody>
      </p:sp>
      <p:sp>
        <p:nvSpPr>
          <p:cNvPr id="53253"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latin typeface="Trebuchet MS" charset="0"/>
                <a:ea typeface="ヒラギノ角ゴ Pro W3" charset="-128"/>
                <a:cs typeface="ヒラギノ角ゴ Pro W3" charset="-128"/>
              </a:defRPr>
            </a:lvl1pPr>
          </a:lstStyle>
          <a:p>
            <a:pPr>
              <a:defRPr/>
            </a:pPr>
            <a:endParaRPr lang="en-US"/>
          </a:p>
        </p:txBody>
      </p:sp>
      <p:sp>
        <p:nvSpPr>
          <p:cNvPr id="532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latin typeface="Trebuchet MS" charset="0"/>
                <a:ea typeface="ヒラギノ角ゴ Pro W3" charset="0"/>
                <a:cs typeface="ヒラギノ角ゴ Pro W3" charset="0"/>
              </a:defRPr>
            </a:lvl1pPr>
          </a:lstStyle>
          <a:p>
            <a:fld id="{FA3C6319-88EB-FB45-88D4-287223D0BB6A}"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747" r:id="rId1"/>
    <p:sldLayoutId id="2147485748" r:id="rId2"/>
    <p:sldLayoutId id="2147485749" r:id="rId3"/>
    <p:sldLayoutId id="2147485750" r:id="rId4"/>
    <p:sldLayoutId id="2147485751" r:id="rId5"/>
    <p:sldLayoutId id="2147485752" r:id="rId6"/>
    <p:sldLayoutId id="2147485753" r:id="rId7"/>
    <p:sldLayoutId id="2147485754" r:id="rId8"/>
    <p:sldLayoutId id="2147485755" r:id="rId9"/>
    <p:sldLayoutId id="2147485756" r:id="rId10"/>
    <p:sldLayoutId id="2147485757"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177"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353"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53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706"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882" indent="-342882" algn="l" rtl="0" eaLnBrk="0" fontAlgn="base" hangingPunct="0">
        <a:spcBef>
          <a:spcPct val="20000"/>
        </a:spcBef>
        <a:spcAft>
          <a:spcPct val="0"/>
        </a:spcAft>
        <a:buSzPct val="95000"/>
        <a:buFont typeface="Monotype Sorts" charset="0"/>
        <a:buChar char="G"/>
        <a:defRPr sz="3200">
          <a:solidFill>
            <a:schemeClr val="tx1"/>
          </a:solidFill>
          <a:latin typeface="Arial"/>
          <a:ea typeface="+mn-ea"/>
          <a:cs typeface="Arial"/>
        </a:defRPr>
      </a:lvl1pPr>
      <a:lvl2pPr marL="742912" indent="-285736" algn="l" rtl="0" eaLnBrk="0" fontAlgn="base" hangingPunct="0">
        <a:spcBef>
          <a:spcPct val="20000"/>
        </a:spcBef>
        <a:spcAft>
          <a:spcPct val="0"/>
        </a:spcAft>
        <a:buSzPct val="95000"/>
        <a:buFont typeface="Monotype Sorts" charset="0"/>
        <a:buChar char="G"/>
        <a:defRPr sz="2800">
          <a:solidFill>
            <a:schemeClr val="tx1"/>
          </a:solidFill>
          <a:latin typeface="Arial"/>
          <a:ea typeface="+mn-ea"/>
          <a:cs typeface="Arial"/>
        </a:defRPr>
      </a:lvl2pPr>
      <a:lvl3pPr marL="1142942" indent="-228588" algn="l" rtl="0" eaLnBrk="0" fontAlgn="base" hangingPunct="0">
        <a:spcBef>
          <a:spcPct val="20000"/>
        </a:spcBef>
        <a:spcAft>
          <a:spcPct val="0"/>
        </a:spcAft>
        <a:buSzPct val="95000"/>
        <a:buFont typeface="Monotype Sorts" charset="0"/>
        <a:buChar char="G"/>
        <a:defRPr sz="2400">
          <a:solidFill>
            <a:schemeClr val="tx1"/>
          </a:solidFill>
          <a:latin typeface="Arial"/>
          <a:ea typeface="+mn-ea"/>
          <a:cs typeface="Arial"/>
        </a:defRPr>
      </a:lvl3pPr>
      <a:lvl4pPr marL="1600118" indent="-228588" algn="l" rtl="0" eaLnBrk="0" fontAlgn="base" hangingPunct="0">
        <a:spcBef>
          <a:spcPct val="20000"/>
        </a:spcBef>
        <a:spcAft>
          <a:spcPct val="0"/>
        </a:spcAft>
        <a:buSzPct val="95000"/>
        <a:buFont typeface="Monotype Sorts" charset="0"/>
        <a:buChar char="G"/>
        <a:defRPr sz="2000">
          <a:solidFill>
            <a:schemeClr val="tx1"/>
          </a:solidFill>
          <a:latin typeface="Arial"/>
          <a:ea typeface="+mn-ea"/>
          <a:cs typeface="Arial"/>
        </a:defRPr>
      </a:lvl4pPr>
      <a:lvl5pPr marL="2057295" indent="-228588" algn="l" rtl="0" eaLnBrk="0" fontAlgn="base" hangingPunct="0">
        <a:spcBef>
          <a:spcPct val="20000"/>
        </a:spcBef>
        <a:spcAft>
          <a:spcPct val="0"/>
        </a:spcAft>
        <a:buSzPct val="95000"/>
        <a:buFont typeface="Monotype Sorts" charset="0"/>
        <a:buChar char="G"/>
        <a:defRPr sz="2000">
          <a:solidFill>
            <a:schemeClr val="tx1"/>
          </a:solidFill>
          <a:latin typeface="Arial"/>
          <a:ea typeface="+mn-ea"/>
          <a:cs typeface="Arial"/>
        </a:defRPr>
      </a:lvl5pPr>
      <a:lvl6pPr marL="2514471" indent="-228588"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6pPr>
      <a:lvl7pPr marL="2971648" indent="-228588"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7pPr>
      <a:lvl8pPr marL="3428825" indent="-228588"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8pPr>
      <a:lvl9pPr marL="3886001" indent="-228588"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4013CB3-BC7C-DF43-8C05-DD0C0462FB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0561355"/>
      </p:ext>
    </p:extLst>
  </p:cSld>
  <p:clrMap bg1="lt1" tx1="dk1" bg2="lt2" tx2="dk2" accent1="accent1" accent2="accent2" accent3="accent3" accent4="accent4" accent5="accent5" accent6="accent6" hlink="hlink" folHlink="folHlink"/>
  <p:sldLayoutIdLst>
    <p:sldLayoutId id="2147485949" r:id="rId1"/>
    <p:sldLayoutId id="2147485950" r:id="rId2"/>
    <p:sldLayoutId id="2147485951" r:id="rId3"/>
    <p:sldLayoutId id="2147485952" r:id="rId4"/>
    <p:sldLayoutId id="2147485953" r:id="rId5"/>
    <p:sldLayoutId id="2147485954" r:id="rId6"/>
    <p:sldLayoutId id="2147485955" r:id="rId7"/>
    <p:sldLayoutId id="2147485956" r:id="rId8"/>
    <p:sldLayoutId id="2147485957" r:id="rId9"/>
    <p:sldLayoutId id="2147485958" r:id="rId10"/>
    <p:sldLayoutId id="2147485959"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003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0003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A0D60CED-86F9-4147-AF89-592918544108}" type="slidenum">
              <a:rPr lang="en-GB"/>
              <a:pPr defTabSz="449263" eaLnBrk="1" hangingPunct="1">
                <a:defRPr/>
              </a:pPr>
              <a:t>‹#›</a:t>
            </a:fld>
            <a:endParaRPr lang="en-GB"/>
          </a:p>
        </p:txBody>
      </p:sp>
    </p:spTree>
    <p:extLst>
      <p:ext uri="{BB962C8B-B14F-4D97-AF65-F5344CB8AC3E}">
        <p14:creationId xmlns:p14="http://schemas.microsoft.com/office/powerpoint/2010/main" val="2984927448"/>
      </p:ext>
    </p:extLst>
  </p:cSld>
  <p:clrMap bg1="lt1" tx1="dk1" bg2="lt2" tx2="dk2" accent1="accent1" accent2="accent2" accent3="accent3" accent4="accent4" accent5="accent5" accent6="accent6" hlink="hlink" folHlink="folHlink"/>
  <p:sldLayoutIdLst>
    <p:sldLayoutId id="2147486051" r:id="rId1"/>
    <p:sldLayoutId id="2147486052" r:id="rId2"/>
    <p:sldLayoutId id="2147486053" r:id="rId3"/>
    <p:sldLayoutId id="2147486054" r:id="rId4"/>
    <p:sldLayoutId id="2147486055" r:id="rId5"/>
    <p:sldLayoutId id="2147486056" r:id="rId6"/>
    <p:sldLayoutId id="2147486057" r:id="rId7"/>
    <p:sldLayoutId id="2147486058" r:id="rId8"/>
    <p:sldLayoutId id="2147486059" r:id="rId9"/>
    <p:sldLayoutId id="2147486060" r:id="rId10"/>
    <p:sldLayoutId id="2147486061"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E298D5E9-7021-BD46-94F8-8A53CA04E4B1}" type="slidenum">
              <a:rPr lang="en-US">
                <a:solidFill>
                  <a:srgbClr val="FFFFFF"/>
                </a:solidFill>
              </a:rPr>
              <a:pPr/>
              <a:t>‹#›</a:t>
            </a:fld>
            <a:endParaRPr lang="en-US">
              <a:solidFill>
                <a:srgbClr val="FFFFFF"/>
              </a:solidFill>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4921144"/>
      </p:ext>
    </p:extLst>
  </p:cSld>
  <p:clrMap bg1="dk2" tx1="lt1" bg2="dk1" tx2="lt2" accent1="accent1" accent2="accent2" accent3="accent3" accent4="accent4" accent5="accent5" accent6="accent6" hlink="hlink" folHlink="folHlink"/>
  <p:sldLayoutIdLst>
    <p:sldLayoutId id="2147486141" r:id="rId1"/>
    <p:sldLayoutId id="2147486142" r:id="rId2"/>
    <p:sldLayoutId id="2147486143" r:id="rId3"/>
    <p:sldLayoutId id="2147486144" r:id="rId4"/>
    <p:sldLayoutId id="2147486145" r:id="rId5"/>
    <p:sldLayoutId id="2147486146" r:id="rId6"/>
    <p:sldLayoutId id="2147486147" r:id="rId7"/>
    <p:sldLayoutId id="2147486148" r:id="rId8"/>
    <p:sldLayoutId id="2147486149" r:id="rId9"/>
    <p:sldLayoutId id="2147486150" r:id="rId10"/>
    <p:sldLayoutId id="214748615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310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6125236"/>
      </p:ext>
    </p:extLst>
  </p:cSld>
  <p:clrMap bg1="dk2" tx1="lt1" bg2="dk1" tx2="lt2" accent1="accent1" accent2="accent2" accent3="accent3" accent4="accent4" accent5="accent5" accent6="accent6" hlink="hlink" folHlink="folHlink"/>
  <p:sldLayoutIdLst>
    <p:sldLayoutId id="2147486235" r:id="rId1"/>
    <p:sldLayoutId id="2147486236" r:id="rId2"/>
    <p:sldLayoutId id="2147486237" r:id="rId3"/>
    <p:sldLayoutId id="2147486238" r:id="rId4"/>
    <p:sldLayoutId id="2147486239" r:id="rId5"/>
    <p:sldLayoutId id="2147486240" r:id="rId6"/>
    <p:sldLayoutId id="2147486241" r:id="rId7"/>
    <p:sldLayoutId id="2147486242" r:id="rId8"/>
    <p:sldLayoutId id="2147486243" r:id="rId9"/>
    <p:sldLayoutId id="2147486244" r:id="rId10"/>
    <p:sldLayoutId id="214748624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459138"/>
      </p:ext>
    </p:extLst>
  </p:cSld>
  <p:clrMap bg1="dk2" tx1="lt1" bg2="dk1" tx2="lt2" accent1="accent1" accent2="accent2" accent3="accent3" accent4="accent4" accent5="accent5" accent6="accent6" hlink="hlink" folHlink="folHlink"/>
  <p:sldLayoutIdLst>
    <p:sldLayoutId id="2147486301" r:id="rId1"/>
    <p:sldLayoutId id="2147486302" r:id="rId2"/>
    <p:sldLayoutId id="2147486303" r:id="rId3"/>
    <p:sldLayoutId id="2147486304" r:id="rId4"/>
    <p:sldLayoutId id="2147486305" r:id="rId5"/>
    <p:sldLayoutId id="2147486306" r:id="rId6"/>
    <p:sldLayoutId id="2147486307" r:id="rId7"/>
    <p:sldLayoutId id="2147486308" r:id="rId8"/>
    <p:sldLayoutId id="2147486309" r:id="rId9"/>
    <p:sldLayoutId id="2147486310" r:id="rId10"/>
    <p:sldLayoutId id="2147486311" r:id="rId11"/>
    <p:sldLayoutId id="2147486312" r:id="rId12"/>
    <p:sldLayoutId id="2147486313" r:id="rId13"/>
    <p:sldLayoutId id="2147486314" r:id="rId14"/>
    <p:sldLayoutId id="2147486315"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877056912"/>
      </p:ext>
    </p:extLst>
  </p:cSld>
  <p:clrMap bg1="lt1" tx1="dk1" bg2="lt2" tx2="dk2" accent1="accent1" accent2="accent2" accent3="accent3" accent4="accent4" accent5="accent5" accent6="accent6" hlink="hlink" folHlink="folHlink"/>
  <p:sldLayoutIdLst>
    <p:sldLayoutId id="2147486317" r:id="rId1"/>
    <p:sldLayoutId id="2147486318" r:id="rId2"/>
    <p:sldLayoutId id="2147486319" r:id="rId3"/>
    <p:sldLayoutId id="2147486320" r:id="rId4"/>
    <p:sldLayoutId id="2147486321" r:id="rId5"/>
    <p:sldLayoutId id="2147486322" r:id="rId6"/>
    <p:sldLayoutId id="2147486323" r:id="rId7"/>
    <p:sldLayoutId id="2147486324" r:id="rId8"/>
    <p:sldLayoutId id="2147486325" r:id="rId9"/>
    <p:sldLayoutId id="2147486326" r:id="rId10"/>
    <p:sldLayoutId id="2147486327" r:id="rId11"/>
    <p:sldLayoutId id="2147486328" r:id="rId12"/>
    <p:sldLayoutId id="2147486329" r:id="rId13"/>
    <p:sldLayoutId id="2147486330"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6890925"/>
      </p:ext>
    </p:extLst>
  </p:cSld>
  <p:clrMap bg1="dk2" tx1="lt1" bg2="dk1" tx2="lt2" accent1="accent1" accent2="accent2" accent3="accent3" accent4="accent4" accent5="accent5" accent6="accent6" hlink="hlink" folHlink="folHlink"/>
  <p:sldLayoutIdLst>
    <p:sldLayoutId id="2147486373" r:id="rId1"/>
    <p:sldLayoutId id="2147486374" r:id="rId2"/>
    <p:sldLayoutId id="2147486375" r:id="rId3"/>
    <p:sldLayoutId id="2147486376" r:id="rId4"/>
    <p:sldLayoutId id="2147486377" r:id="rId5"/>
    <p:sldLayoutId id="2147486378" r:id="rId6"/>
    <p:sldLayoutId id="2147486379" r:id="rId7"/>
    <p:sldLayoutId id="2147486380" r:id="rId8"/>
    <p:sldLayoutId id="2147486381" r:id="rId9"/>
    <p:sldLayoutId id="2147486382" r:id="rId10"/>
    <p:sldLayoutId id="2147486383" r:id="rId11"/>
    <p:sldLayoutId id="2147486384" r:id="rId12"/>
    <p:sldLayoutId id="2147486385" r:id="rId13"/>
    <p:sldLayoutId id="2147486386" r:id="rId14"/>
    <p:sldLayoutId id="2147486387"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grpSp>
      </p:grpSp>
    </p:spTree>
    <p:extLst>
      <p:ext uri="{BB962C8B-B14F-4D97-AF65-F5344CB8AC3E}">
        <p14:creationId xmlns:p14="http://schemas.microsoft.com/office/powerpoint/2010/main" val="3465453093"/>
      </p:ext>
    </p:extLst>
  </p:cSld>
  <p:clrMap bg1="dk2" tx1="lt1" bg2="dk1" tx2="lt2" accent1="accent1" accent2="accent2" accent3="accent3" accent4="accent4" accent5="accent5" accent6="accent6" hlink="hlink" folHlink="folHlink"/>
  <p:sldLayoutIdLst>
    <p:sldLayoutId id="2147486389" r:id="rId1"/>
    <p:sldLayoutId id="2147486390" r:id="rId2"/>
    <p:sldLayoutId id="2147486391" r:id="rId3"/>
    <p:sldLayoutId id="2147486392" r:id="rId4"/>
    <p:sldLayoutId id="2147486393" r:id="rId5"/>
    <p:sldLayoutId id="2147486394" r:id="rId6"/>
    <p:sldLayoutId id="2147486395" r:id="rId7"/>
    <p:sldLayoutId id="2147486396" r:id="rId8"/>
    <p:sldLayoutId id="2147486397" r:id="rId9"/>
    <p:sldLayoutId id="2147486398" r:id="rId10"/>
    <p:sldLayoutId id="214748639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5669803"/>
      </p:ext>
    </p:extLst>
  </p:cSld>
  <p:clrMap bg1="dk2" tx1="lt1" bg2="dk1" tx2="lt2" accent1="accent1" accent2="accent2" accent3="accent3" accent4="accent4" accent5="accent5" accent6="accent6" hlink="hlink" folHlink="folHlink"/>
  <p:sldLayoutIdLst>
    <p:sldLayoutId id="2147486401" r:id="rId1"/>
    <p:sldLayoutId id="2147486402" r:id="rId2"/>
    <p:sldLayoutId id="2147486403" r:id="rId3"/>
    <p:sldLayoutId id="2147486404" r:id="rId4"/>
    <p:sldLayoutId id="2147486405" r:id="rId5"/>
    <p:sldLayoutId id="2147486406" r:id="rId6"/>
    <p:sldLayoutId id="2147486407" r:id="rId7"/>
    <p:sldLayoutId id="2147486408" r:id="rId8"/>
    <p:sldLayoutId id="2147486409" r:id="rId9"/>
    <p:sldLayoutId id="2147486410" r:id="rId10"/>
    <p:sldLayoutId id="2147486411" r:id="rId11"/>
    <p:sldLayoutId id="2147486412" r:id="rId12"/>
    <p:sldLayoutId id="2147486413" r:id="rId13"/>
    <p:sldLayoutId id="2147486414" r:id="rId14"/>
    <p:sldLayoutId id="2147486415"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1659295"/>
      </p:ext>
    </p:extLst>
  </p:cSld>
  <p:clrMap bg1="dk2" tx1="lt1" bg2="dk1" tx2="lt2" accent1="accent1" accent2="accent2" accent3="accent3" accent4="accent4" accent5="accent5" accent6="accent6" hlink="hlink" folHlink="folHlink"/>
  <p:sldLayoutIdLst>
    <p:sldLayoutId id="2147486433" r:id="rId1"/>
    <p:sldLayoutId id="2147486434" r:id="rId2"/>
    <p:sldLayoutId id="2147486435" r:id="rId3"/>
    <p:sldLayoutId id="2147486436" r:id="rId4"/>
    <p:sldLayoutId id="2147486437" r:id="rId5"/>
    <p:sldLayoutId id="2147486438" r:id="rId6"/>
    <p:sldLayoutId id="2147486439" r:id="rId7"/>
    <p:sldLayoutId id="2147486440" r:id="rId8"/>
    <p:sldLayoutId id="2147486441" r:id="rId9"/>
    <p:sldLayoutId id="2147486442" r:id="rId10"/>
    <p:sldLayoutId id="2147486443" r:id="rId11"/>
    <p:sldLayoutId id="2147486444" r:id="rId12"/>
    <p:sldLayoutId id="2147486445" r:id="rId13"/>
    <p:sldLayoutId id="2147486446" r:id="rId14"/>
    <p:sldLayoutId id="2147486447"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885" r:id="rId1"/>
    <p:sldLayoutId id="2147485778" r:id="rId2"/>
    <p:sldLayoutId id="2147485779" r:id="rId3"/>
    <p:sldLayoutId id="2147485780" r:id="rId4"/>
    <p:sldLayoutId id="2147485781" r:id="rId5"/>
    <p:sldLayoutId id="2147485782" r:id="rId6"/>
    <p:sldLayoutId id="2147485783" r:id="rId7"/>
    <p:sldLayoutId id="2147485784" r:id="rId8"/>
    <p:sldLayoutId id="2147485785" r:id="rId9"/>
    <p:sldLayoutId id="2147485786" r:id="rId10"/>
    <p:sldLayoutId id="2147485787" r:id="rId11"/>
    <p:sldLayoutId id="2147485788" r:id="rId12"/>
    <p:sldLayoutId id="2147485789" r:id="rId13"/>
    <p:sldLayoutId id="2147485790" r:id="rId14"/>
    <p:sldLayoutId id="2147485791"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7330" name="Group 2"/>
          <p:cNvGrpSpPr>
            <a:grpSpLocks/>
          </p:cNvGrpSpPr>
          <p:nvPr/>
        </p:nvGrpSpPr>
        <p:grpSpPr bwMode="auto">
          <a:xfrm>
            <a:off x="457200" y="992188"/>
            <a:ext cx="8153400" cy="1600200"/>
            <a:chOff x="288" y="625"/>
            <a:chExt cx="5136" cy="1008"/>
          </a:xfrm>
        </p:grpSpPr>
        <p:sp>
          <p:nvSpPr>
            <p:cNvPr id="227336"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227337"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227338"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227339"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FFFFCC"/>
                </a:solidFill>
                <a:latin typeface="Verdana" charset="0"/>
              </a:endParaRPr>
            </a:p>
          </p:txBody>
        </p:sp>
      </p:grpSp>
      <p:sp>
        <p:nvSpPr>
          <p:cNvPr id="22733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2733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CC"/>
                </a:solidFill>
                <a:latin typeface="Arial" charset="0"/>
                <a:ea typeface="+mn-ea"/>
                <a:cs typeface="+mn-cs"/>
              </a:defRPr>
            </a:lvl1pPr>
          </a:lstStyle>
          <a:p>
            <a:pPr>
              <a:defRPr/>
            </a:pPr>
            <a:endParaRPr lang="en-US"/>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CC"/>
                </a:solidFill>
                <a:latin typeface="Arial" charset="0"/>
                <a:ea typeface="+mn-ea"/>
                <a:cs typeface="+mn-cs"/>
              </a:defRPr>
            </a:lvl1pPr>
          </a:lstStyle>
          <a:p>
            <a:pPr>
              <a:defRPr/>
            </a:pPr>
            <a:endParaRPr lang="en-US"/>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CC"/>
                </a:solidFill>
                <a:latin typeface="Arial" charset="0"/>
              </a:defRPr>
            </a:lvl1pPr>
          </a:lstStyle>
          <a:p>
            <a:pPr>
              <a:defRPr/>
            </a:pPr>
            <a:fld id="{94597FB3-79EF-D64B-9308-C6C03F5896D0}" type="slidenum">
              <a:rPr lang="en-US"/>
              <a:pPr>
                <a:defRPr/>
              </a:pPr>
              <a:t>‹#›</a:t>
            </a:fld>
            <a:endParaRPr lang="en-US"/>
          </a:p>
        </p:txBody>
      </p:sp>
    </p:spTree>
    <p:extLst>
      <p:ext uri="{BB962C8B-B14F-4D97-AF65-F5344CB8AC3E}">
        <p14:creationId xmlns:p14="http://schemas.microsoft.com/office/powerpoint/2010/main" val="706144456"/>
      </p:ext>
    </p:extLst>
  </p:cSld>
  <p:clrMap bg1="dk2" tx1="lt1" bg2="dk1" tx2="lt2" accent1="accent1" accent2="accent2" accent3="accent3" accent4="accent4" accent5="accent5" accent6="accent6" hlink="hlink" folHlink="folHlink"/>
  <p:sldLayoutIdLst>
    <p:sldLayoutId id="2147486449" r:id="rId1"/>
    <p:sldLayoutId id="2147486450" r:id="rId2"/>
    <p:sldLayoutId id="2147486451" r:id="rId3"/>
    <p:sldLayoutId id="2147486452" r:id="rId4"/>
    <p:sldLayoutId id="2147486453" r:id="rId5"/>
    <p:sldLayoutId id="2147486454" r:id="rId6"/>
    <p:sldLayoutId id="2147486455" r:id="rId7"/>
    <p:sldLayoutId id="2147486456" r:id="rId8"/>
    <p:sldLayoutId id="2147486457" r:id="rId9"/>
    <p:sldLayoutId id="2147486458" r:id="rId10"/>
    <p:sldLayoutId id="2147486459"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1" charset="0"/>
                <a:ea typeface="+mn-ea"/>
                <a:cs typeface="+mn-cs"/>
              </a:defRPr>
            </a:lvl1pPr>
          </a:lstStyle>
          <a:p>
            <a:pPr eaLnBrk="1" hangingPunct="1">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1" charset="0"/>
                <a:ea typeface="+mn-ea"/>
                <a:cs typeface="+mn-cs"/>
              </a:defRPr>
            </a:lvl1pPr>
          </a:lstStyle>
          <a:p>
            <a:pPr eaLnBrk="1" hangingPunct="1">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39B9D5D6-1BF3-DD4B-873D-4EA7FD745283}" type="slidenum">
              <a:rPr lang="en-US" smtClean="0">
                <a:solidFill>
                  <a:srgbClr val="000000"/>
                </a:solidFill>
              </a:rPr>
              <a:pPr eaLnBrk="1" hangingPunct="1"/>
              <a:t>‹#›</a:t>
            </a:fld>
            <a:endParaRPr lang="en-US">
              <a:solidFill>
                <a:srgbClr val="000000"/>
              </a:solidFill>
            </a:endParaRPr>
          </a:p>
        </p:txBody>
      </p:sp>
      <p:pic>
        <p:nvPicPr>
          <p:cNvPr id="3079" name="Picture 7" descr="living beyond myself_cb.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01803964"/>
      </p:ext>
    </p:extLst>
  </p:cSld>
  <p:clrMap bg1="lt1" tx1="dk1" bg2="lt2" tx2="dk2" accent1="accent1" accent2="accent2" accent3="accent3" accent4="accent4" accent5="accent5" accent6="accent6" hlink="hlink" folHlink="folHlink"/>
  <p:sldLayoutIdLst>
    <p:sldLayoutId id="2147486461" r:id="rId1"/>
    <p:sldLayoutId id="2147486462" r:id="rId2"/>
    <p:sldLayoutId id="2147486463" r:id="rId3"/>
    <p:sldLayoutId id="2147486464" r:id="rId4"/>
    <p:sldLayoutId id="2147486465" r:id="rId5"/>
    <p:sldLayoutId id="2147486466" r:id="rId6"/>
    <p:sldLayoutId id="2147486467" r:id="rId7"/>
    <p:sldLayoutId id="2147486468" r:id="rId8"/>
    <p:sldLayoutId id="2147486469" r:id="rId9"/>
    <p:sldLayoutId id="2147486470" r:id="rId10"/>
    <p:sldLayoutId id="214748647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8" charset="-128"/>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8"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402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a:defRPr sz="1400" b="0">
                <a:solidFill>
                  <a:srgbClr val="000000"/>
                </a:solidFill>
                <a:latin typeface="Arial" charset="0"/>
              </a:defRPr>
            </a:lvl1pPr>
          </a:lstStyle>
          <a:p>
            <a:pPr eaLnBrk="1" hangingPunct="1">
              <a:defRPr/>
            </a:pPr>
            <a:fld id="{8F9CF485-B5B5-1C4A-B2FB-D745284B4FB6}" type="slidenum">
              <a:rPr lang="en-US"/>
              <a:pPr eaLnBrk="1" hangingPunct="1">
                <a:defRPr/>
              </a:pPr>
              <a:t>‹#›</a:t>
            </a:fld>
            <a:endParaRPr lang="en-US"/>
          </a:p>
        </p:txBody>
      </p:sp>
    </p:spTree>
    <p:extLst>
      <p:ext uri="{BB962C8B-B14F-4D97-AF65-F5344CB8AC3E}">
        <p14:creationId xmlns:p14="http://schemas.microsoft.com/office/powerpoint/2010/main" val="2548352215"/>
      </p:ext>
    </p:extLst>
  </p:cSld>
  <p:clrMap bg1="lt1" tx1="dk1" bg2="lt2" tx2="dk2" accent1="accent1" accent2="accent2" accent3="accent3" accent4="accent4" accent5="accent5" accent6="accent6" hlink="hlink" folHlink="folHlink"/>
  <p:sldLayoutIdLst>
    <p:sldLayoutId id="214748653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5pPr>
      <a:lvl6pPr marL="457082" algn="ctr" rtl="0" fontAlgn="base">
        <a:spcBef>
          <a:spcPct val="0"/>
        </a:spcBef>
        <a:spcAft>
          <a:spcPct val="0"/>
        </a:spcAft>
        <a:defRPr sz="4400">
          <a:solidFill>
            <a:schemeClr val="tx2"/>
          </a:solidFill>
          <a:latin typeface="Arial" pitchFamily="-108" charset="0"/>
        </a:defRPr>
      </a:lvl6pPr>
      <a:lvl7pPr marL="914165" algn="ctr" rtl="0" fontAlgn="base">
        <a:spcBef>
          <a:spcPct val="0"/>
        </a:spcBef>
        <a:spcAft>
          <a:spcPct val="0"/>
        </a:spcAft>
        <a:defRPr sz="4400">
          <a:solidFill>
            <a:schemeClr val="tx2"/>
          </a:solidFill>
          <a:latin typeface="Arial" pitchFamily="-108" charset="0"/>
        </a:defRPr>
      </a:lvl7pPr>
      <a:lvl8pPr marL="1371250" algn="ctr" rtl="0" fontAlgn="base">
        <a:spcBef>
          <a:spcPct val="0"/>
        </a:spcBef>
        <a:spcAft>
          <a:spcPct val="0"/>
        </a:spcAft>
        <a:defRPr sz="4400">
          <a:solidFill>
            <a:schemeClr val="tx2"/>
          </a:solidFill>
          <a:latin typeface="Arial" pitchFamily="-108" charset="0"/>
        </a:defRPr>
      </a:lvl8pPr>
      <a:lvl9pPr marL="1828332" algn="ctr" rtl="0" fontAlgn="base">
        <a:spcBef>
          <a:spcPct val="0"/>
        </a:spcBef>
        <a:spcAft>
          <a:spcPct val="0"/>
        </a:spcAft>
        <a:defRPr sz="4400">
          <a:solidFill>
            <a:schemeClr val="tx2"/>
          </a:solidFill>
          <a:latin typeface="Arial" pitchFamily="-10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3959" indent="-228541" algn="l" rtl="0" fontAlgn="base">
        <a:spcBef>
          <a:spcPct val="20000"/>
        </a:spcBef>
        <a:spcAft>
          <a:spcPct val="0"/>
        </a:spcAft>
        <a:buChar char="»"/>
        <a:defRPr sz="2000">
          <a:solidFill>
            <a:schemeClr val="tx1"/>
          </a:solidFill>
          <a:latin typeface="+mn-lt"/>
          <a:ea typeface="ＭＳ Ｐゴシック" pitchFamily="-108" charset="-128"/>
        </a:defRPr>
      </a:lvl6pPr>
      <a:lvl7pPr marL="2971040" indent="-228541" algn="l" rtl="0" fontAlgn="base">
        <a:spcBef>
          <a:spcPct val="20000"/>
        </a:spcBef>
        <a:spcAft>
          <a:spcPct val="0"/>
        </a:spcAft>
        <a:buChar char="»"/>
        <a:defRPr sz="2000">
          <a:solidFill>
            <a:schemeClr val="tx1"/>
          </a:solidFill>
          <a:latin typeface="+mn-lt"/>
          <a:ea typeface="ＭＳ Ｐゴシック" pitchFamily="-108" charset="-128"/>
        </a:defRPr>
      </a:lvl7pPr>
      <a:lvl8pPr marL="3428124" indent="-228541" algn="l" rtl="0" fontAlgn="base">
        <a:spcBef>
          <a:spcPct val="20000"/>
        </a:spcBef>
        <a:spcAft>
          <a:spcPct val="0"/>
        </a:spcAft>
        <a:buChar char="»"/>
        <a:defRPr sz="2000">
          <a:solidFill>
            <a:schemeClr val="tx1"/>
          </a:solidFill>
          <a:latin typeface="+mn-lt"/>
          <a:ea typeface="ＭＳ Ｐゴシック" pitchFamily="-108" charset="-128"/>
        </a:defRPr>
      </a:lvl8pPr>
      <a:lvl9pPr marL="3885205" indent="-228541"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0436500"/>
      </p:ext>
    </p:extLst>
  </p:cSld>
  <p:clrMap bg1="lt1" tx1="dk1" bg2="lt2" tx2="dk2" accent1="accent1" accent2="accent2" accent3="accent3" accent4="accent4" accent5="accent5" accent6="accent6" hlink="hlink" folHlink="folHlink"/>
  <p:sldLayoutIdLst>
    <p:sldLayoutId id="2147486537" r:id="rId1"/>
    <p:sldLayoutId id="2147486538" r:id="rId2"/>
    <p:sldLayoutId id="2147486539" r:id="rId3"/>
    <p:sldLayoutId id="2147486540" r:id="rId4"/>
    <p:sldLayoutId id="2147486541" r:id="rId5"/>
    <p:sldLayoutId id="2147486542" r:id="rId6"/>
    <p:sldLayoutId id="2147486543" r:id="rId7"/>
    <p:sldLayoutId id="2147486544" r:id="rId8"/>
    <p:sldLayoutId id="2147486545" r:id="rId9"/>
    <p:sldLayoutId id="2147486546" r:id="rId10"/>
    <p:sldLayoutId id="214748654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5948100"/>
      </p:ext>
    </p:extLst>
  </p:cSld>
  <p:clrMap bg1="lt1" tx1="dk1" bg2="lt2" tx2="dk2" accent1="accent1" accent2="accent2" accent3="accent3" accent4="accent4" accent5="accent5" accent6="accent6" hlink="hlink" folHlink="folHlink"/>
  <p:sldLayoutIdLst>
    <p:sldLayoutId id="2147486549" r:id="rId1"/>
    <p:sldLayoutId id="2147486550" r:id="rId2"/>
    <p:sldLayoutId id="2147486551" r:id="rId3"/>
    <p:sldLayoutId id="2147486552" r:id="rId4"/>
    <p:sldLayoutId id="2147486553" r:id="rId5"/>
    <p:sldLayoutId id="2147486554" r:id="rId6"/>
    <p:sldLayoutId id="2147486555" r:id="rId7"/>
    <p:sldLayoutId id="2147486556" r:id="rId8"/>
    <p:sldLayoutId id="2147486557" r:id="rId9"/>
    <p:sldLayoutId id="2147486558" r:id="rId10"/>
    <p:sldLayoutId id="214748655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7447919"/>
      </p:ext>
    </p:extLst>
  </p:cSld>
  <p:clrMap bg1="lt1" tx1="dk1" bg2="lt2" tx2="dk2" accent1="accent1" accent2="accent2" accent3="accent3" accent4="accent4" accent5="accent5" accent6="accent6" hlink="hlink" folHlink="folHlink"/>
  <p:sldLayoutIdLst>
    <p:sldLayoutId id="2147486561" r:id="rId1"/>
    <p:sldLayoutId id="2147486562" r:id="rId2"/>
    <p:sldLayoutId id="2147486563" r:id="rId3"/>
    <p:sldLayoutId id="2147486564" r:id="rId4"/>
    <p:sldLayoutId id="2147486565" r:id="rId5"/>
    <p:sldLayoutId id="2147486566" r:id="rId6"/>
    <p:sldLayoutId id="2147486567" r:id="rId7"/>
    <p:sldLayoutId id="2147486568" r:id="rId8"/>
    <p:sldLayoutId id="2147486569" r:id="rId9"/>
    <p:sldLayoutId id="2147486570" r:id="rId10"/>
    <p:sldLayoutId id="21474865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9611655"/>
      </p:ext>
    </p:extLst>
  </p:cSld>
  <p:clrMap bg1="lt1" tx1="dk1" bg2="lt2" tx2="dk2" accent1="accent1" accent2="accent2" accent3="accent3" accent4="accent4" accent5="accent5" accent6="accent6" hlink="hlink" folHlink="folHlink"/>
  <p:sldLayoutIdLst>
    <p:sldLayoutId id="2147486573" r:id="rId1"/>
    <p:sldLayoutId id="2147486574" r:id="rId2"/>
    <p:sldLayoutId id="2147486575" r:id="rId3"/>
    <p:sldLayoutId id="2147486576" r:id="rId4"/>
    <p:sldLayoutId id="2147486577" r:id="rId5"/>
    <p:sldLayoutId id="2147486578" r:id="rId6"/>
    <p:sldLayoutId id="2147486579" r:id="rId7"/>
    <p:sldLayoutId id="2147486580" r:id="rId8"/>
    <p:sldLayoutId id="2147486581" r:id="rId9"/>
    <p:sldLayoutId id="2147486582" r:id="rId10"/>
    <p:sldLayoutId id="214748658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6468822"/>
      </p:ext>
    </p:extLst>
  </p:cSld>
  <p:clrMap bg1="lt1" tx1="dk1" bg2="lt2" tx2="dk2" accent1="accent1" accent2="accent2" accent3="accent3" accent4="accent4" accent5="accent5" accent6="accent6" hlink="hlink" folHlink="folHlink"/>
  <p:sldLayoutIdLst>
    <p:sldLayoutId id="2147486585" r:id="rId1"/>
    <p:sldLayoutId id="2147486586" r:id="rId2"/>
    <p:sldLayoutId id="2147486587" r:id="rId3"/>
    <p:sldLayoutId id="2147486588" r:id="rId4"/>
    <p:sldLayoutId id="2147486589" r:id="rId5"/>
    <p:sldLayoutId id="2147486590" r:id="rId6"/>
    <p:sldLayoutId id="2147486591" r:id="rId7"/>
    <p:sldLayoutId id="2147486592" r:id="rId8"/>
    <p:sldLayoutId id="2147486593" r:id="rId9"/>
    <p:sldLayoutId id="2147486594" r:id="rId10"/>
    <p:sldLayoutId id="214748659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0952062"/>
      </p:ext>
    </p:extLst>
  </p:cSld>
  <p:clrMap bg1="lt1" tx1="dk1" bg2="lt2" tx2="dk2" accent1="accent1" accent2="accent2" accent3="accent3" accent4="accent4" accent5="accent5" accent6="accent6" hlink="hlink" folHlink="folHlink"/>
  <p:sldLayoutIdLst>
    <p:sldLayoutId id="2147486597" r:id="rId1"/>
    <p:sldLayoutId id="2147486598" r:id="rId2"/>
    <p:sldLayoutId id="2147486599" r:id="rId3"/>
    <p:sldLayoutId id="2147486600" r:id="rId4"/>
    <p:sldLayoutId id="2147486601" r:id="rId5"/>
    <p:sldLayoutId id="2147486602" r:id="rId6"/>
    <p:sldLayoutId id="2147486603" r:id="rId7"/>
    <p:sldLayoutId id="2147486604" r:id="rId8"/>
    <p:sldLayoutId id="2147486605" r:id="rId9"/>
    <p:sldLayoutId id="2147486606" r:id="rId10"/>
    <p:sldLayoutId id="214748660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5048668"/>
      </p:ext>
    </p:extLst>
  </p:cSld>
  <p:clrMap bg1="lt1" tx1="dk1" bg2="lt2" tx2="dk2" accent1="accent1" accent2="accent2" accent3="accent3" accent4="accent4" accent5="accent5" accent6="accent6" hlink="hlink" folHlink="folHlink"/>
  <p:sldLayoutIdLst>
    <p:sldLayoutId id="2147486669" r:id="rId1"/>
    <p:sldLayoutId id="2147486670" r:id="rId2"/>
    <p:sldLayoutId id="2147486671" r:id="rId3"/>
    <p:sldLayoutId id="2147486672" r:id="rId4"/>
    <p:sldLayoutId id="2147486673" r:id="rId5"/>
    <p:sldLayoutId id="2147486674" r:id="rId6"/>
    <p:sldLayoutId id="2147486675" r:id="rId7"/>
    <p:sldLayoutId id="2147486676" r:id="rId8"/>
    <p:sldLayoutId id="2147486677" r:id="rId9"/>
    <p:sldLayoutId id="2147486678" r:id="rId10"/>
    <p:sldLayoutId id="214748667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a:defRPr/>
            </a:pPr>
            <a:endParaRPr lang="en-US"/>
          </a:p>
        </p:txBody>
      </p:sp>
      <p:sp>
        <p:nvSpPr>
          <p:cNvPr id="3075"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a:lvl1pPr>
          </a:lstStyle>
          <a:p>
            <a:fld id="{E298D5E9-7021-BD46-94F8-8A53CA04E4B1}" type="slidenum">
              <a:rPr lang="en-US"/>
              <a:pPr/>
              <a:t>‹#›</a:t>
            </a:fld>
            <a:endParaRPr lang="en-US"/>
          </a:p>
        </p:txBody>
      </p:sp>
      <p:grpSp>
        <p:nvGrpSpPr>
          <p:cNvPr id="142340" name="Group 4"/>
          <p:cNvGrpSpPr>
            <a:grpSpLocks/>
          </p:cNvGrpSpPr>
          <p:nvPr/>
        </p:nvGrpSpPr>
        <p:grpSpPr bwMode="auto">
          <a:xfrm>
            <a:off x="1" y="1"/>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a:defRPr/>
            </a:pPr>
            <a:endParaRPr lang="en-US"/>
          </a:p>
        </p:txBody>
      </p:sp>
      <p:sp>
        <p:nvSpPr>
          <p:cNvPr id="3087"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887" r:id="rId1"/>
    <p:sldLayoutId id="2147485802" r:id="rId2"/>
    <p:sldLayoutId id="2147485803" r:id="rId3"/>
    <p:sldLayoutId id="2147485804" r:id="rId4"/>
    <p:sldLayoutId id="2147485805" r:id="rId5"/>
    <p:sldLayoutId id="2147485806" r:id="rId6"/>
    <p:sldLayoutId id="2147485807" r:id="rId7"/>
    <p:sldLayoutId id="2147485808" r:id="rId8"/>
    <p:sldLayoutId id="2147485809" r:id="rId9"/>
    <p:sldLayoutId id="2147485810" r:id="rId10"/>
    <p:sldLayoutId id="214748581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882" indent="-34288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12" indent="-285736"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2942" indent="-228588"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118" indent="-228588"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295" indent="-228588"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47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6780051"/>
      </p:ext>
    </p:extLst>
  </p:cSld>
  <p:clrMap bg1="lt1" tx1="dk1" bg2="lt2" tx2="dk2" accent1="accent1" accent2="accent2" accent3="accent3" accent4="accent4" accent5="accent5" accent6="accent6" hlink="hlink" folHlink="folHlink"/>
  <p:sldLayoutIdLst>
    <p:sldLayoutId id="2147486681" r:id="rId1"/>
    <p:sldLayoutId id="2147486682" r:id="rId2"/>
    <p:sldLayoutId id="2147486683" r:id="rId3"/>
    <p:sldLayoutId id="2147486684" r:id="rId4"/>
    <p:sldLayoutId id="2147486685" r:id="rId5"/>
    <p:sldLayoutId id="2147486686" r:id="rId6"/>
    <p:sldLayoutId id="2147486687" r:id="rId7"/>
    <p:sldLayoutId id="2147486688" r:id="rId8"/>
    <p:sldLayoutId id="2147486689" r:id="rId9"/>
    <p:sldLayoutId id="2147486690" r:id="rId10"/>
    <p:sldLayoutId id="214748669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5DA748F-9DFE-4BE3-A9C5-6978DFD791D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9CD54E5-3F55-47EC-BF5C-12BA8489D1A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498A784-041A-419C-B809-68BC5C98FEC0}"/>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381D8C04-B05A-41FC-867D-5B74EF567E1B}" type="datetimeFigureOut">
              <a:rPr lang="en-US" altLang="en-US"/>
              <a:pPr/>
              <a:t>3/21/24</a:t>
            </a:fld>
            <a:endParaRPr lang="en-US" altLang="en-US"/>
          </a:p>
        </p:txBody>
      </p:sp>
      <p:sp>
        <p:nvSpPr>
          <p:cNvPr id="5" name="Footer Placeholder 4">
            <a:extLst>
              <a:ext uri="{FF2B5EF4-FFF2-40B4-BE49-F238E27FC236}">
                <a16:creationId xmlns:a16="http://schemas.microsoft.com/office/drawing/2014/main" id="{6AF0AF70-F93C-434C-8127-FB7A6C286FD0}"/>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endParaRPr lang="en-US" altLang="en-US"/>
          </a:p>
        </p:txBody>
      </p:sp>
      <p:sp>
        <p:nvSpPr>
          <p:cNvPr id="6" name="Slide Number Placeholder 5">
            <a:extLst>
              <a:ext uri="{FF2B5EF4-FFF2-40B4-BE49-F238E27FC236}">
                <a16:creationId xmlns:a16="http://schemas.microsoft.com/office/drawing/2014/main" id="{AE9657D3-F773-4D18-B5FB-3B5E0540593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1E2EB539-C593-41D9-9D88-B3B01918569A}" type="slidenum">
              <a:rPr lang="en-US" altLang="en-US"/>
              <a:pPr/>
              <a:t>‹#›</a:t>
            </a:fld>
            <a:endParaRPr lang="en-US" altLang="en-US"/>
          </a:p>
        </p:txBody>
      </p:sp>
    </p:spTree>
    <p:extLst>
      <p:ext uri="{BB962C8B-B14F-4D97-AF65-F5344CB8AC3E}">
        <p14:creationId xmlns:p14="http://schemas.microsoft.com/office/powerpoint/2010/main" val="1043708474"/>
      </p:ext>
    </p:extLst>
  </p:cSld>
  <p:clrMap bg1="lt1" tx1="dk1" bg2="lt2" tx2="dk2" accent1="accent1" accent2="accent2" accent3="accent3" accent4="accent4" accent5="accent5" accent6="accent6" hlink="hlink" folHlink="folHlink"/>
  <p:sldLayoutIdLst>
    <p:sldLayoutId id="2147486804" r:id="rId1"/>
    <p:sldLayoutId id="2147486805" r:id="rId2"/>
    <p:sldLayoutId id="2147486806" r:id="rId3"/>
    <p:sldLayoutId id="2147486807" r:id="rId4"/>
    <p:sldLayoutId id="2147486808" r:id="rId5"/>
    <p:sldLayoutId id="2147486809" r:id="rId6"/>
    <p:sldLayoutId id="2147486810" r:id="rId7"/>
    <p:sldLayoutId id="2147486811" r:id="rId8"/>
    <p:sldLayoutId id="2147486812" r:id="rId9"/>
    <p:sldLayoutId id="2147486813" r:id="rId10"/>
    <p:sldLayoutId id="214748681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55103896"/>
      </p:ext>
    </p:extLst>
  </p:cSld>
  <p:clrMap bg1="lt1" tx1="dk1" bg2="lt2" tx2="dk2" accent1="accent1" accent2="accent2" accent3="accent3" accent4="accent4" accent5="accent5" accent6="accent6" hlink="hlink" folHlink="folHlink"/>
  <p:sldLayoutIdLst>
    <p:sldLayoutId id="2147486844" r:id="rId1"/>
    <p:sldLayoutId id="2147486845" r:id="rId2"/>
    <p:sldLayoutId id="2147486846" r:id="rId3"/>
    <p:sldLayoutId id="2147486847" r:id="rId4"/>
    <p:sldLayoutId id="2147486848" r:id="rId5"/>
    <p:sldLayoutId id="2147486849" r:id="rId6"/>
    <p:sldLayoutId id="2147486850" r:id="rId7"/>
    <p:sldLayoutId id="2147486851" r:id="rId8"/>
    <p:sldLayoutId id="2147486852" r:id="rId9"/>
    <p:sldLayoutId id="2147486853" r:id="rId10"/>
    <p:sldLayoutId id="2147486854" r:id="rId11"/>
    <p:sldLayoutId id="2147486855" r:id="rId12"/>
    <p:sldLayoutId id="214748685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8499884"/>
      </p:ext>
    </p:extLst>
  </p:cSld>
  <p:clrMap bg1="dk2" tx1="lt1" bg2="dk1" tx2="lt2" accent1="accent1" accent2="accent2" accent3="accent3" accent4="accent4" accent5="accent5" accent6="accent6" hlink="hlink" folHlink="folHlink"/>
  <p:sldLayoutIdLst>
    <p:sldLayoutId id="2147486858" r:id="rId1"/>
    <p:sldLayoutId id="2147486859" r:id="rId2"/>
    <p:sldLayoutId id="2147486860" r:id="rId3"/>
    <p:sldLayoutId id="2147486861" r:id="rId4"/>
    <p:sldLayoutId id="2147486862" r:id="rId5"/>
    <p:sldLayoutId id="2147486863" r:id="rId6"/>
    <p:sldLayoutId id="2147486864" r:id="rId7"/>
    <p:sldLayoutId id="2147486865" r:id="rId8"/>
    <p:sldLayoutId id="2147486866" r:id="rId9"/>
    <p:sldLayoutId id="2147486867" r:id="rId10"/>
    <p:sldLayoutId id="214748686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a:solidFill>
                  <a:srgbClr val="FFFFFF"/>
                </a:solidFill>
                <a:ea typeface="ＭＳ Ｐゴシック" charset="-128"/>
                <a:cs typeface="ＭＳ Ｐゴシック" charset="-128"/>
              </a:defRPr>
            </a:lvl1pPr>
          </a:lstStyle>
          <a:p>
            <a:pPr>
              <a:defRPr/>
            </a:pPr>
            <a:endParaRPr lang="en-US"/>
          </a:p>
        </p:txBody>
      </p:sp>
      <p:sp>
        <p:nvSpPr>
          <p:cNvPr id="3075"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a:solidFill>
                  <a:srgbClr val="FFFFFF"/>
                </a:solidFill>
              </a:defRPr>
            </a:lvl1pPr>
          </a:lstStyle>
          <a:p>
            <a:fld id="{DD067300-9854-134C-A3EA-8A398CD5B684}" type="slidenum">
              <a:rPr lang="en-US"/>
              <a:pPr/>
              <a:t>‹#›</a:t>
            </a:fld>
            <a:endParaRPr lang="en-US"/>
          </a:p>
        </p:txBody>
      </p:sp>
      <p:grpSp>
        <p:nvGrpSpPr>
          <p:cNvPr id="159748" name="Group 4"/>
          <p:cNvGrpSpPr>
            <a:grpSpLocks/>
          </p:cNvGrpSpPr>
          <p:nvPr/>
        </p:nvGrpSpPr>
        <p:grpSpPr bwMode="auto">
          <a:xfrm>
            <a:off x="1" y="1"/>
            <a:ext cx="9140825" cy="6850063"/>
            <a:chOff x="0" y="0"/>
            <a:chExt cx="5758" cy="4315"/>
          </a:xfrm>
        </p:grpSpPr>
        <p:grpSp>
          <p:nvGrpSpPr>
            <p:cNvPr id="159752"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5975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59754"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200">
                <a:solidFill>
                  <a:srgbClr val="FFFFFF"/>
                </a:solidFill>
                <a:ea typeface="ＭＳ Ｐゴシック" charset="-128"/>
                <a:cs typeface="ＭＳ Ｐゴシック" charset="-128"/>
              </a:defRPr>
            </a:lvl1pPr>
          </a:lstStyle>
          <a:p>
            <a:pPr>
              <a:defRPr/>
            </a:pPr>
            <a:endParaRPr lang="en-US"/>
          </a:p>
        </p:txBody>
      </p:sp>
      <p:sp>
        <p:nvSpPr>
          <p:cNvPr id="3087"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891" r:id="rId1"/>
    <p:sldLayoutId id="2147485812" r:id="rId2"/>
    <p:sldLayoutId id="2147485813" r:id="rId3"/>
    <p:sldLayoutId id="2147485814" r:id="rId4"/>
    <p:sldLayoutId id="2147485815" r:id="rId5"/>
    <p:sldLayoutId id="2147485816" r:id="rId6"/>
    <p:sldLayoutId id="2147485817" r:id="rId7"/>
    <p:sldLayoutId id="2147485818" r:id="rId8"/>
    <p:sldLayoutId id="2147485819" r:id="rId9"/>
    <p:sldLayoutId id="2147485820" r:id="rId10"/>
    <p:sldLayoutId id="214748582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882" indent="-34288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12" indent="-285736"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2942" indent="-228588"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118" indent="-228588"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295" indent="-228588"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47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a:solidFill>
                  <a:srgbClr val="FFFFFF"/>
                </a:solidFill>
                <a:ea typeface="ＭＳ Ｐゴシック" charset="-128"/>
                <a:cs typeface="ＭＳ Ｐゴシック" charset="-128"/>
              </a:defRPr>
            </a:lvl1pPr>
          </a:lstStyle>
          <a:p>
            <a:pPr>
              <a:defRPr/>
            </a:pPr>
            <a:endParaRPr lang="en-US"/>
          </a:p>
        </p:txBody>
      </p:sp>
      <p:sp>
        <p:nvSpPr>
          <p:cNvPr id="3075"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a:solidFill>
                  <a:srgbClr val="FFFFFF"/>
                </a:solidFill>
              </a:defRPr>
            </a:lvl1pPr>
          </a:lstStyle>
          <a:p>
            <a:fld id="{36FC28CA-39C4-784D-8FF0-1EC3B949282A}" type="slidenum">
              <a:rPr lang="en-US"/>
              <a:pPr/>
              <a:t>‹#›</a:t>
            </a:fld>
            <a:endParaRPr lang="en-US"/>
          </a:p>
        </p:txBody>
      </p:sp>
      <p:grpSp>
        <p:nvGrpSpPr>
          <p:cNvPr id="172036" name="Group 4"/>
          <p:cNvGrpSpPr>
            <a:grpSpLocks/>
          </p:cNvGrpSpPr>
          <p:nvPr/>
        </p:nvGrpSpPr>
        <p:grpSpPr bwMode="auto">
          <a:xfrm>
            <a:off x="1" y="1"/>
            <a:ext cx="9140825" cy="6850063"/>
            <a:chOff x="0" y="0"/>
            <a:chExt cx="5758" cy="4315"/>
          </a:xfrm>
        </p:grpSpPr>
        <p:grpSp>
          <p:nvGrpSpPr>
            <p:cNvPr id="172040"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7204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72042"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200">
                <a:solidFill>
                  <a:srgbClr val="FFFFFF"/>
                </a:solidFill>
                <a:ea typeface="ＭＳ Ｐゴシック" charset="-128"/>
                <a:cs typeface="ＭＳ Ｐゴシック" charset="-128"/>
              </a:defRPr>
            </a:lvl1pPr>
          </a:lstStyle>
          <a:p>
            <a:pPr>
              <a:defRPr/>
            </a:pPr>
            <a:endParaRPr lang="en-US"/>
          </a:p>
        </p:txBody>
      </p:sp>
      <p:sp>
        <p:nvSpPr>
          <p:cNvPr id="3087"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892" r:id="rId1"/>
    <p:sldLayoutId id="2147485822" r:id="rId2"/>
    <p:sldLayoutId id="2147485823" r:id="rId3"/>
    <p:sldLayoutId id="2147485824" r:id="rId4"/>
    <p:sldLayoutId id="2147485825" r:id="rId5"/>
    <p:sldLayoutId id="2147485826" r:id="rId6"/>
    <p:sldLayoutId id="2147485827" r:id="rId7"/>
    <p:sldLayoutId id="2147485828" r:id="rId8"/>
    <p:sldLayoutId id="2147485829" r:id="rId9"/>
    <p:sldLayoutId id="2147485830" r:id="rId10"/>
    <p:sldLayoutId id="214748583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882" indent="-34288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12" indent="-285736"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2942" indent="-228588"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118" indent="-228588"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295" indent="-228588"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47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Rot="1" noChangeArrowheads="1"/>
          </p:cNvSpPr>
          <p:nvPr>
            <p:ph type="title"/>
          </p:nvPr>
        </p:nvSpPr>
        <p:spPr bwMode="auto">
          <a:xfrm>
            <a:off x="301625" y="228601"/>
            <a:ext cx="8510588" cy="1325563"/>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89091" name="Rectangle 3"/>
          <p:cNvSpPr>
            <a:spLocks noGrp="1" noRot="1" noChangeArrowheads="1"/>
          </p:cNvSpPr>
          <p:nvPr>
            <p:ph type="body" idx="1"/>
          </p:nvPr>
        </p:nvSpPr>
        <p:spPr bwMode="auto">
          <a:xfrm>
            <a:off x="301625" y="1676401"/>
            <a:ext cx="8540750" cy="4422775"/>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9092"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89093"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89094"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defRPr>
            </a:lvl1pPr>
          </a:lstStyle>
          <a:p>
            <a:fld id="{BA87E557-373C-B045-82B2-8551D8C427AD}"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856" r:id="rId1"/>
    <p:sldLayoutId id="2147485857" r:id="rId2"/>
    <p:sldLayoutId id="2147485858" r:id="rId3"/>
    <p:sldLayoutId id="2147485859" r:id="rId4"/>
    <p:sldLayoutId id="2147485860" r:id="rId5"/>
    <p:sldLayoutId id="2147485861" r:id="rId6"/>
    <p:sldLayoutId id="2147485862" r:id="rId7"/>
    <p:sldLayoutId id="2147485863" r:id="rId8"/>
    <p:sldLayoutId id="2147485864" r:id="rId9"/>
    <p:sldLayoutId id="2147485865" r:id="rId10"/>
    <p:sldLayoutId id="214748586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Font typeface="Wingding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25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r">
              <a:defRPr sz="1400">
                <a:solidFill>
                  <a:srgbClr val="000000"/>
                </a:solidFill>
              </a:defRPr>
            </a:lvl1pPr>
          </a:lstStyle>
          <a:p>
            <a:fld id="{1479089D-9BFB-1A42-B25A-4EABCE7C168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867" r:id="rId1"/>
    <p:sldLayoutId id="2147485868" r:id="rId2"/>
    <p:sldLayoutId id="2147485869" r:id="rId3"/>
    <p:sldLayoutId id="2147485870" r:id="rId4"/>
    <p:sldLayoutId id="2147485871" r:id="rId5"/>
    <p:sldLayoutId id="2147485872" r:id="rId6"/>
    <p:sldLayoutId id="2147485873" r:id="rId7"/>
    <p:sldLayoutId id="2147485874" r:id="rId8"/>
    <p:sldLayoutId id="2147485875" r:id="rId9"/>
    <p:sldLayoutId id="2147485876" r:id="rId10"/>
    <p:sldLayoutId id="21474858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17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353"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53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70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ea typeface="+mn-ea"/>
        </a:defRPr>
      </a:lvl2pPr>
      <a:lvl3pPr marL="1142942" indent="-228588" algn="l" rtl="0" eaLnBrk="0" fontAlgn="base" hangingPunct="0">
        <a:spcBef>
          <a:spcPct val="20000"/>
        </a:spcBef>
        <a:spcAft>
          <a:spcPct val="0"/>
        </a:spcAft>
        <a:buChar char="•"/>
        <a:defRPr sz="2400">
          <a:solidFill>
            <a:schemeClr val="tx1"/>
          </a:solidFill>
          <a:latin typeface="+mn-lt"/>
          <a:ea typeface="+mn-ea"/>
        </a:defRPr>
      </a:lvl3pPr>
      <a:lvl4pPr marL="1600118" indent="-228588" algn="l" rtl="0" eaLnBrk="0" fontAlgn="base" hangingPunct="0">
        <a:spcBef>
          <a:spcPct val="20000"/>
        </a:spcBef>
        <a:spcAft>
          <a:spcPct val="0"/>
        </a:spcAft>
        <a:buChar char="–"/>
        <a:defRPr sz="2000">
          <a:solidFill>
            <a:schemeClr val="tx1"/>
          </a:solidFill>
          <a:latin typeface="+mn-lt"/>
          <a:ea typeface="+mn-ea"/>
        </a:defRPr>
      </a:lvl4pPr>
      <a:lvl5pPr marL="2057295" indent="-228588" algn="l" rtl="0" eaLnBrk="0" fontAlgn="base" hangingPunct="0">
        <a:spcBef>
          <a:spcPct val="20000"/>
        </a:spcBef>
        <a:spcAft>
          <a:spcPct val="0"/>
        </a:spcAft>
        <a:buChar char="»"/>
        <a:defRPr sz="2000">
          <a:solidFill>
            <a:schemeClr val="tx1"/>
          </a:solidFill>
          <a:latin typeface="+mn-lt"/>
          <a:ea typeface="+mn-ea"/>
        </a:defRPr>
      </a:lvl5pPr>
      <a:lvl6pPr marL="2514471" indent="-228588" algn="l" rtl="0" fontAlgn="base">
        <a:spcBef>
          <a:spcPct val="20000"/>
        </a:spcBef>
        <a:spcAft>
          <a:spcPct val="0"/>
        </a:spcAft>
        <a:buChar char="»"/>
        <a:defRPr sz="2000">
          <a:solidFill>
            <a:schemeClr val="tx1"/>
          </a:solidFill>
          <a:latin typeface="+mn-lt"/>
          <a:ea typeface="+mn-ea"/>
        </a:defRPr>
      </a:lvl6pPr>
      <a:lvl7pPr marL="2971648" indent="-228588" algn="l" rtl="0" fontAlgn="base">
        <a:spcBef>
          <a:spcPct val="20000"/>
        </a:spcBef>
        <a:spcAft>
          <a:spcPct val="0"/>
        </a:spcAft>
        <a:buChar char="»"/>
        <a:defRPr sz="2000">
          <a:solidFill>
            <a:schemeClr val="tx1"/>
          </a:solidFill>
          <a:latin typeface="+mn-lt"/>
          <a:ea typeface="+mn-ea"/>
        </a:defRPr>
      </a:lvl7pPr>
      <a:lvl8pPr marL="3428825" indent="-228588" algn="l" rtl="0" fontAlgn="base">
        <a:spcBef>
          <a:spcPct val="20000"/>
        </a:spcBef>
        <a:spcAft>
          <a:spcPct val="0"/>
        </a:spcAft>
        <a:buChar char="»"/>
        <a:defRPr sz="2000">
          <a:solidFill>
            <a:schemeClr val="tx1"/>
          </a:solidFill>
          <a:latin typeface="+mn-lt"/>
          <a:ea typeface="+mn-ea"/>
        </a:defRPr>
      </a:lvl8pPr>
      <a:lvl9pPr marL="3886001" indent="-22858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lIns="91435" tIns="45718" rIns="91435" bIns="45718" anchor="ctr"/>
          <a:lstStyle/>
          <a:p>
            <a:pPr eaLnBrk="1" fontAlgn="auto" hangingPunct="1">
              <a:spcBef>
                <a:spcPts val="0"/>
              </a:spcBef>
              <a:spcAft>
                <a:spcPts val="0"/>
              </a:spcAft>
              <a:defRPr/>
            </a:pPr>
            <a:endParaRPr lang="en-US" sz="1800">
              <a:solidFill>
                <a:prstClr val="black"/>
              </a:solidFill>
              <a:latin typeface="Georgia"/>
              <a:ea typeface="ＭＳ Ｐゴシック" charset="-128"/>
              <a:cs typeface="ＭＳ Ｐゴシック" charset="-128"/>
            </a:endParaRPr>
          </a:p>
        </p:txBody>
      </p:sp>
      <p:sp>
        <p:nvSpPr>
          <p:cNvPr id="16" name="Rectangle 15"/>
          <p:cNvSpPr>
            <a:spLocks noChangeArrowheads="1"/>
          </p:cNvSpPr>
          <p:nvPr/>
        </p:nvSpPr>
        <p:spPr bwMode="white">
          <a:xfrm>
            <a:off x="0" y="1"/>
            <a:ext cx="9144000" cy="1393825"/>
          </a:xfrm>
          <a:prstGeom prst="rect">
            <a:avLst/>
          </a:prstGeom>
          <a:solidFill>
            <a:srgbClr val="FFFFFF"/>
          </a:solidFill>
          <a:ln w="9525" cap="flat" cmpd="sng" algn="ctr">
            <a:noFill/>
            <a:prstDash val="solid"/>
            <a:miter lim="800000"/>
            <a:headEnd type="none" w="med" len="med"/>
            <a:tailEnd type="none" w="med" len="med"/>
          </a:ln>
          <a:effectLst/>
        </p:spPr>
        <p:txBody>
          <a:bodyPr wrap="none" lIns="91435" tIns="45718" rIns="91435" bIns="45718" anchor="ctr"/>
          <a:lstStyle/>
          <a:p>
            <a:pPr eaLnBrk="1" fontAlgn="auto" hangingPunct="1">
              <a:spcBef>
                <a:spcPts val="0"/>
              </a:spcBef>
              <a:spcAft>
                <a:spcPts val="0"/>
              </a:spcAft>
              <a:defRPr/>
            </a:pPr>
            <a:endParaRPr lang="en-US" sz="1800">
              <a:solidFill>
                <a:prstClr val="black"/>
              </a:solidFill>
              <a:latin typeface="Arial"/>
              <a:ea typeface="ＭＳ Ｐゴシック" charset="-128"/>
              <a:cs typeface="Aria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lIns="91435" tIns="45718" rIns="91435" bIns="45718" anchor="ctr"/>
          <a:lstStyle/>
          <a:p>
            <a:pPr eaLnBrk="1" fontAlgn="auto" hangingPunct="1">
              <a:spcBef>
                <a:spcPts val="0"/>
              </a:spcBef>
              <a:spcAft>
                <a:spcPts val="0"/>
              </a:spcAft>
              <a:defRPr/>
            </a:pPr>
            <a:endParaRPr lang="en-US" sz="1800">
              <a:solidFill>
                <a:prstClr val="black"/>
              </a:solidFill>
              <a:latin typeface="Georgia"/>
              <a:ea typeface="ＭＳ Ｐゴシック" charset="-128"/>
              <a:cs typeface="ＭＳ Ｐゴシック" charset="-128"/>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lIns="91435" tIns="45718" rIns="91435" bIns="45718" anchor="ctr"/>
          <a:lstStyle/>
          <a:p>
            <a:pPr eaLnBrk="1" fontAlgn="auto" hangingPunct="1">
              <a:spcBef>
                <a:spcPts val="0"/>
              </a:spcBef>
              <a:spcAft>
                <a:spcPts val="0"/>
              </a:spcAft>
              <a:defRPr/>
            </a:pPr>
            <a:endParaRPr lang="en-US" sz="1800">
              <a:solidFill>
                <a:prstClr val="black"/>
              </a:solidFill>
              <a:latin typeface="Georgia"/>
              <a:ea typeface="ＭＳ Ｐゴシック" charset="-128"/>
              <a:cs typeface="ＭＳ Ｐゴシック" charset="-128"/>
            </a:endParaRPr>
          </a:p>
        </p:txBody>
      </p:sp>
      <p:sp>
        <p:nvSpPr>
          <p:cNvPr id="9" name="Rectangle 8"/>
          <p:cNvSpPr>
            <a:spLocks noChangeArrowheads="1"/>
          </p:cNvSpPr>
          <p:nvPr/>
        </p:nvSpPr>
        <p:spPr bwMode="auto">
          <a:xfrm>
            <a:off x="149225" y="6388101"/>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lIns="91435" tIns="45718" rIns="91435" bIns="45718" anchor="ctr"/>
          <a:lstStyle/>
          <a:p>
            <a:pPr eaLnBrk="1" fontAlgn="auto" hangingPunct="1">
              <a:spcBef>
                <a:spcPts val="0"/>
              </a:spcBef>
              <a:spcAft>
                <a:spcPts val="0"/>
              </a:spcAft>
              <a:defRPr/>
            </a:pPr>
            <a:endParaRPr lang="en-US" sz="1800">
              <a:solidFill>
                <a:prstClr val="black"/>
              </a:solidFill>
              <a:latin typeface="Georgia"/>
              <a:ea typeface="ＭＳ Ｐゴシック" charset="-128"/>
              <a:cs typeface="ＭＳ Ｐゴシック" charset="-128"/>
            </a:endParaRPr>
          </a:p>
        </p:txBody>
      </p:sp>
      <p:sp>
        <p:nvSpPr>
          <p:cNvPr id="14" name="Date Placeholder 13"/>
          <p:cNvSpPr>
            <a:spLocks noGrp="1"/>
          </p:cNvSpPr>
          <p:nvPr>
            <p:ph type="dt" sz="half" idx="2"/>
          </p:nvPr>
        </p:nvSpPr>
        <p:spPr>
          <a:xfrm>
            <a:off x="5791201" y="6405564"/>
            <a:ext cx="3044825" cy="365125"/>
          </a:xfrm>
          <a:prstGeom prst="rect">
            <a:avLst/>
          </a:prstGeom>
        </p:spPr>
        <p:txBody>
          <a:bodyPr vert="horz" wrap="square" lIns="91435" tIns="45718" rIns="91435" bIns="45718" numCol="1" anchor="t" anchorCtr="0" compatLnSpc="1">
            <a:prstTxWarp prst="textNoShape">
              <a:avLst/>
            </a:prstTxWarp>
          </a:bodyPr>
          <a:lstStyle>
            <a:lvl1pPr algn="r" eaLnBrk="1" hangingPunct="1">
              <a:defRPr sz="1400">
                <a:solidFill>
                  <a:srgbClr val="FFFFFF"/>
                </a:solidFill>
                <a:latin typeface="Georgia" charset="0"/>
              </a:defRPr>
            </a:lvl1pPr>
          </a:lstStyle>
          <a:p>
            <a:fld id="{099BC036-A29C-F04C-963F-756859970772}" type="datetime1">
              <a:rPr lang="en-US"/>
              <a:pPr/>
              <a:t>3/21/24</a:t>
            </a:fld>
            <a:endParaRPr lang="en-US"/>
          </a:p>
        </p:txBody>
      </p:sp>
      <p:sp>
        <p:nvSpPr>
          <p:cNvPr id="3" name="Footer Placeholder 2"/>
          <p:cNvSpPr>
            <a:spLocks noGrp="1"/>
          </p:cNvSpPr>
          <p:nvPr>
            <p:ph type="ftr" sz="quarter" idx="3"/>
          </p:nvPr>
        </p:nvSpPr>
        <p:spPr>
          <a:xfrm>
            <a:off x="304800" y="6410326"/>
            <a:ext cx="3581400" cy="366713"/>
          </a:xfrm>
          <a:prstGeom prst="rect">
            <a:avLst/>
          </a:prstGeom>
        </p:spPr>
        <p:txBody>
          <a:bodyPr vert="horz" lIns="91435" tIns="45718" rIns="91435" bIns="45718"/>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lIns="91435" tIns="45718" rIns="91435" bIns="45718" anchor="ctr"/>
          <a:lstStyle/>
          <a:p>
            <a:pPr eaLnBrk="1" fontAlgn="auto" hangingPunct="1">
              <a:spcBef>
                <a:spcPts val="0"/>
              </a:spcBef>
              <a:spcAft>
                <a:spcPts val="0"/>
              </a:spcAft>
              <a:defRPr/>
            </a:pPr>
            <a:endParaRPr lang="en-US" sz="1800" dirty="0">
              <a:solidFill>
                <a:prstClr val="black"/>
              </a:solidFill>
              <a:latin typeface="Georgia"/>
              <a:ea typeface="ＭＳ Ｐゴシック" charset="-128"/>
              <a:cs typeface="ＭＳ Ｐゴシック" charset="-128"/>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lIns="91435" tIns="45718" rIns="91435" bIns="45718" anchor="ctr"/>
          <a:lstStyle/>
          <a:p>
            <a:pPr eaLnBrk="1" fontAlgn="auto" hangingPunct="1">
              <a:spcBef>
                <a:spcPts val="0"/>
              </a:spcBef>
              <a:spcAft>
                <a:spcPts val="0"/>
              </a:spcAft>
              <a:defRPr/>
            </a:pPr>
            <a:endParaRPr lang="en-US" sz="1800">
              <a:solidFill>
                <a:prstClr val="black"/>
              </a:solidFill>
              <a:latin typeface="Georgia"/>
              <a:ea typeface="ＭＳ Ｐゴシック" charset="-128"/>
              <a:cs typeface="ＭＳ Ｐゴシック" charset="-128"/>
            </a:endParaRPr>
          </a:p>
        </p:txBody>
      </p:sp>
      <p:sp>
        <p:nvSpPr>
          <p:cNvPr id="12" name="Oval 11"/>
          <p:cNvSpPr/>
          <p:nvPr/>
        </p:nvSpPr>
        <p:spPr>
          <a:xfrm>
            <a:off x="4267201"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5" tIns="45718" rIns="91435" bIns="45718" anchor="ctr"/>
          <a:lstStyle/>
          <a:p>
            <a:pPr algn="ctr" eaLnBrk="1" fontAlgn="auto" hangingPunct="1">
              <a:spcBef>
                <a:spcPts val="0"/>
              </a:spcBef>
              <a:spcAft>
                <a:spcPts val="0"/>
              </a:spcAft>
              <a:defRPr/>
            </a:pPr>
            <a:endParaRPr lang="en-US" sz="1800">
              <a:solidFill>
                <a:prstClr val="white"/>
              </a:solidFill>
            </a:endParaRPr>
          </a:p>
        </p:txBody>
      </p:sp>
      <p:sp>
        <p:nvSpPr>
          <p:cNvPr id="15" name="Oval 14"/>
          <p:cNvSpPr/>
          <p:nvPr/>
        </p:nvSpPr>
        <p:spPr>
          <a:xfrm>
            <a:off x="4362451"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5" tIns="45718" rIns="91435" bIns="45718" anchor="ctr"/>
          <a:lstStyle/>
          <a:p>
            <a:pPr algn="ctr" eaLnBrk="1" fontAlgn="auto" hangingPunct="1">
              <a:spcBef>
                <a:spcPts val="0"/>
              </a:spcBef>
              <a:spcAft>
                <a:spcPts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4343400" y="1039814"/>
            <a:ext cx="457200" cy="441325"/>
          </a:xfrm>
          <a:prstGeom prst="rect">
            <a:avLst/>
          </a:prstGeom>
        </p:spPr>
        <p:txBody>
          <a:bodyPr vert="horz" wrap="square" lIns="45718" tIns="45718" rIns="45718" bIns="45718" numCol="1" anchor="ctr" anchorCtr="0" compatLnSpc="1">
            <a:prstTxWarp prst="textNoShape">
              <a:avLst/>
            </a:prstTxWarp>
            <a:normAutofit/>
          </a:bodyPr>
          <a:lstStyle>
            <a:lvl1pPr algn="ctr" eaLnBrk="1" hangingPunct="1">
              <a:defRPr sz="1600">
                <a:solidFill>
                  <a:srgbClr val="7B9899"/>
                </a:solidFill>
                <a:latin typeface="Georgia" charset="0"/>
              </a:defRPr>
            </a:lvl1pPr>
          </a:lstStyle>
          <a:p>
            <a:fld id="{28F6CC66-84D4-BB43-881D-8078461A1661}" type="slidenum">
              <a:rPr lang="en-US"/>
              <a:pPr/>
              <a:t>‹#›</a:t>
            </a:fld>
            <a:endParaRPr lang="en-US"/>
          </a:p>
        </p:txBody>
      </p:sp>
      <p:sp>
        <p:nvSpPr>
          <p:cNvPr id="237582" name="Title Placeholder 21"/>
          <p:cNvSpPr>
            <a:spLocks noGrp="1"/>
          </p:cNvSpPr>
          <p:nvPr>
            <p:ph type="title"/>
          </p:nvPr>
        </p:nvSpPr>
        <p:spPr bwMode="auto">
          <a:xfrm>
            <a:off x="301625" y="228601"/>
            <a:ext cx="8534400"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b" anchorCtr="0" compatLnSpc="1">
            <a:prstTxWarp prst="textNoShape">
              <a:avLst/>
            </a:prstTxWarp>
          </a:bodyPr>
          <a:lstStyle/>
          <a:p>
            <a:pPr lvl="0"/>
            <a:r>
              <a:rPr lang="en-US"/>
              <a:t>Click to edit Master title style</a:t>
            </a:r>
          </a:p>
        </p:txBody>
      </p:sp>
      <p:sp>
        <p:nvSpPr>
          <p:cNvPr id="237583" name="Text Placeholder 12"/>
          <p:cNvSpPr>
            <a:spLocks noGrp="1"/>
          </p:cNvSpPr>
          <p:nvPr>
            <p:ph type="body" idx="1"/>
          </p:nvPr>
        </p:nvSpPr>
        <p:spPr bwMode="auto">
          <a:xfrm>
            <a:off x="301625" y="1524001"/>
            <a:ext cx="8534400" cy="459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897" r:id="rId1"/>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177" algn="ctr" rtl="0" fontAlgn="base">
        <a:spcBef>
          <a:spcPct val="0"/>
        </a:spcBef>
        <a:spcAft>
          <a:spcPct val="0"/>
        </a:spcAft>
        <a:defRPr sz="3300">
          <a:solidFill>
            <a:srgbClr val="7B9899"/>
          </a:solidFill>
          <a:latin typeface="Georgia" pitchFamily="18" charset="0"/>
        </a:defRPr>
      </a:lvl6pPr>
      <a:lvl7pPr marL="914353" algn="ctr" rtl="0" fontAlgn="base">
        <a:spcBef>
          <a:spcPct val="0"/>
        </a:spcBef>
        <a:spcAft>
          <a:spcPct val="0"/>
        </a:spcAft>
        <a:defRPr sz="3300">
          <a:solidFill>
            <a:srgbClr val="7B9899"/>
          </a:solidFill>
          <a:latin typeface="Georgia" pitchFamily="18" charset="0"/>
        </a:defRPr>
      </a:lvl7pPr>
      <a:lvl8pPr marL="1371530" algn="ctr" rtl="0" fontAlgn="base">
        <a:spcBef>
          <a:spcPct val="0"/>
        </a:spcBef>
        <a:spcAft>
          <a:spcPct val="0"/>
        </a:spcAft>
        <a:defRPr sz="3300">
          <a:solidFill>
            <a:srgbClr val="7B9899"/>
          </a:solidFill>
          <a:latin typeface="Georgia" pitchFamily="18" charset="0"/>
        </a:defRPr>
      </a:lvl8pPr>
      <a:lvl9pPr marL="1828706" algn="ctr" rtl="0" fontAlgn="base">
        <a:spcBef>
          <a:spcPct val="0"/>
        </a:spcBef>
        <a:spcAft>
          <a:spcPct val="0"/>
        </a:spcAft>
        <a:defRPr sz="3300">
          <a:solidFill>
            <a:srgbClr val="7B9899"/>
          </a:solidFill>
          <a:latin typeface="Georgia" pitchFamily="18" charset="0"/>
        </a:defRPr>
      </a:lvl9pPr>
    </p:titleStyle>
    <p:bodyStyle>
      <a:lvl1pPr marL="273036" indent="-273036"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Arial"/>
          <a:ea typeface="ＭＳ Ｐゴシック" pitchFamily="-107" charset="-128"/>
          <a:cs typeface="Arial"/>
        </a:defRPr>
      </a:lvl1pPr>
      <a:lvl2pPr marL="547660" indent="-273036"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Arial"/>
          <a:ea typeface="ＭＳ Ｐゴシック" pitchFamily="-107" charset="-128"/>
          <a:cs typeface="Arial"/>
        </a:defRPr>
      </a:lvl2pPr>
      <a:lvl3pPr marL="822283" indent="-228588"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Arial"/>
          <a:ea typeface="ＭＳ Ｐゴシック" charset="0"/>
          <a:cs typeface="Arial"/>
        </a:defRPr>
      </a:lvl3pPr>
      <a:lvl4pPr marL="1096907" indent="-228588"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Arial"/>
          <a:ea typeface="Geneva" charset="-128"/>
          <a:cs typeface="Arial"/>
        </a:defRPr>
      </a:lvl4pPr>
      <a:lvl5pPr marL="1371530" indent="-228588" algn="l" rtl="0" eaLnBrk="0" fontAlgn="base" hangingPunct="0">
        <a:spcBef>
          <a:spcPct val="20000"/>
        </a:spcBef>
        <a:spcAft>
          <a:spcPct val="0"/>
        </a:spcAft>
        <a:buClr>
          <a:srgbClr val="8FB08C"/>
        </a:buClr>
        <a:buChar char="•"/>
        <a:defRPr kern="1200">
          <a:solidFill>
            <a:schemeClr val="tx1"/>
          </a:solidFill>
          <a:latin typeface="Arial"/>
          <a:ea typeface="Geneva" charset="-128"/>
          <a:cs typeface="Arial"/>
        </a:defRPr>
      </a:lvl5pPr>
      <a:lvl6pPr marL="1645835" indent="-182871"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141" indent="-182871"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012" indent="-182871"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318" indent="-182871"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77" algn="l" rtl="0" eaLnBrk="1" latinLnBrk="0" hangingPunct="1">
        <a:defRPr kumimoji="0" kern="1200">
          <a:solidFill>
            <a:schemeClr val="tx1"/>
          </a:solidFill>
          <a:latin typeface="+mn-lt"/>
          <a:ea typeface="+mn-ea"/>
          <a:cs typeface="+mn-cs"/>
        </a:defRPr>
      </a:lvl2pPr>
      <a:lvl3pPr marL="914353" algn="l" rtl="0" eaLnBrk="1" latinLnBrk="0" hangingPunct="1">
        <a:defRPr kumimoji="0" kern="1200">
          <a:solidFill>
            <a:schemeClr val="tx1"/>
          </a:solidFill>
          <a:latin typeface="+mn-lt"/>
          <a:ea typeface="+mn-ea"/>
          <a:cs typeface="+mn-cs"/>
        </a:defRPr>
      </a:lvl3pPr>
      <a:lvl4pPr marL="1371530" algn="l" rtl="0" eaLnBrk="1" latinLnBrk="0" hangingPunct="1">
        <a:defRPr kumimoji="0" kern="1200">
          <a:solidFill>
            <a:schemeClr val="tx1"/>
          </a:solidFill>
          <a:latin typeface="+mn-lt"/>
          <a:ea typeface="+mn-ea"/>
          <a:cs typeface="+mn-cs"/>
        </a:defRPr>
      </a:lvl4pPr>
      <a:lvl5pPr marL="1828706" algn="l" rtl="0" eaLnBrk="1" latinLnBrk="0" hangingPunct="1">
        <a:defRPr kumimoji="0" kern="1200">
          <a:solidFill>
            <a:schemeClr val="tx1"/>
          </a:solidFill>
          <a:latin typeface="+mn-lt"/>
          <a:ea typeface="+mn-ea"/>
          <a:cs typeface="+mn-cs"/>
        </a:defRPr>
      </a:lvl5pPr>
      <a:lvl6pPr marL="2285883" algn="l" rtl="0" eaLnBrk="1" latinLnBrk="0" hangingPunct="1">
        <a:defRPr kumimoji="0" kern="1200">
          <a:solidFill>
            <a:schemeClr val="tx1"/>
          </a:solidFill>
          <a:latin typeface="+mn-lt"/>
          <a:ea typeface="+mn-ea"/>
          <a:cs typeface="+mn-cs"/>
        </a:defRPr>
      </a:lvl6pPr>
      <a:lvl7pPr marL="2743060" algn="l" rtl="0" eaLnBrk="1" latinLnBrk="0" hangingPunct="1">
        <a:defRPr kumimoji="0" kern="1200">
          <a:solidFill>
            <a:schemeClr val="tx1"/>
          </a:solidFill>
          <a:latin typeface="+mn-lt"/>
          <a:ea typeface="+mn-ea"/>
          <a:cs typeface="+mn-cs"/>
        </a:defRPr>
      </a:lvl7pPr>
      <a:lvl8pPr marL="3200236" algn="l" rtl="0" eaLnBrk="1" latinLnBrk="0" hangingPunct="1">
        <a:defRPr kumimoji="0" kern="1200">
          <a:solidFill>
            <a:schemeClr val="tx1"/>
          </a:solidFill>
          <a:latin typeface="+mn-lt"/>
          <a:ea typeface="+mn-ea"/>
          <a:cs typeface="+mn-cs"/>
        </a:defRPr>
      </a:lvl8pPr>
      <a:lvl9pPr marL="3657413"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92971" y="1151930"/>
            <a:ext cx="7358063" cy="232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3" tIns="35713" rIns="35713" bIns="35713" numCol="1" anchor="b" anchorCtr="0" compatLnSpc="1">
            <a:prstTxWarp prst="textNoShape">
              <a:avLst/>
            </a:prstTxWarp>
          </a:bodyPr>
          <a:lstStyle/>
          <a:p>
            <a:pPr lvl="0"/>
            <a:r>
              <a:rPr lang="en-US">
                <a:sym typeface="Gill Sans" charset="0"/>
              </a:rPr>
              <a:t>Click to edit Master title style</a:t>
            </a:r>
          </a:p>
        </p:txBody>
      </p:sp>
      <p:sp>
        <p:nvSpPr>
          <p:cNvPr id="2050" name="Rectangle 2"/>
          <p:cNvSpPr>
            <a:spLocks noGrp="1" noChangeArrowheads="1"/>
          </p:cNvSpPr>
          <p:nvPr>
            <p:ph type="body" idx="1"/>
          </p:nvPr>
        </p:nvSpPr>
        <p:spPr bwMode="auto">
          <a:xfrm>
            <a:off x="892971" y="3536156"/>
            <a:ext cx="7358063" cy="7947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3" tIns="35713" rIns="35713" bIns="35713"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extLst>
      <p:ext uri="{BB962C8B-B14F-4D97-AF65-F5344CB8AC3E}">
        <p14:creationId xmlns:p14="http://schemas.microsoft.com/office/powerpoint/2010/main" val="3428151562"/>
      </p:ext>
    </p:extLst>
  </p:cSld>
  <p:clrMap bg1="dk2" tx1="lt1" bg2="dk1" tx2="lt2" accent1="accent1" accent2="accent2" accent3="accent3" accent4="accent4" accent5="accent5" accent6="accent6" hlink="hlink" folHlink="folHlink"/>
  <p:sldLayoutIdLst>
    <p:sldLayoutId id="2147485925" r:id="rId1"/>
    <p:sldLayoutId id="2147485926" r:id="rId2"/>
    <p:sldLayoutId id="2147485927" r:id="rId3"/>
    <p:sldLayoutId id="2147485928" r:id="rId4"/>
    <p:sldLayoutId id="2147485929" r:id="rId5"/>
    <p:sldLayoutId id="2147485930" r:id="rId6"/>
    <p:sldLayoutId id="2147485931" r:id="rId7"/>
    <p:sldLayoutId id="2147485932" r:id="rId8"/>
    <p:sldLayoutId id="2147485933" r:id="rId9"/>
    <p:sldLayoutId id="2147485934" r:id="rId10"/>
    <p:sldLayoutId id="2147485935"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2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84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27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69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424" algn="ctr" rtl="0" fontAlgn="base">
        <a:spcBef>
          <a:spcPct val="0"/>
        </a:spcBef>
        <a:spcAft>
          <a:spcPct val="0"/>
        </a:spcAft>
        <a:defRPr sz="2500">
          <a:solidFill>
            <a:schemeClr val="tx1"/>
          </a:solidFill>
          <a:latin typeface="+mn-lt"/>
          <a:ea typeface="+mn-ea"/>
          <a:cs typeface="+mn-cs"/>
          <a:sym typeface="Gill Sans" charset="0"/>
        </a:defRPr>
      </a:lvl6pPr>
      <a:lvl7pPr marL="642849" algn="ctr" rtl="0" fontAlgn="base">
        <a:spcBef>
          <a:spcPct val="0"/>
        </a:spcBef>
        <a:spcAft>
          <a:spcPct val="0"/>
        </a:spcAft>
        <a:defRPr sz="2500">
          <a:solidFill>
            <a:schemeClr val="tx1"/>
          </a:solidFill>
          <a:latin typeface="+mn-lt"/>
          <a:ea typeface="+mn-ea"/>
          <a:cs typeface="+mn-cs"/>
          <a:sym typeface="Gill Sans" charset="0"/>
        </a:defRPr>
      </a:lvl7pPr>
      <a:lvl8pPr marL="964274" algn="ctr" rtl="0" fontAlgn="base">
        <a:spcBef>
          <a:spcPct val="0"/>
        </a:spcBef>
        <a:spcAft>
          <a:spcPct val="0"/>
        </a:spcAft>
        <a:defRPr sz="2500">
          <a:solidFill>
            <a:schemeClr val="tx1"/>
          </a:solidFill>
          <a:latin typeface="+mn-lt"/>
          <a:ea typeface="+mn-ea"/>
          <a:cs typeface="+mn-cs"/>
          <a:sym typeface="Gill Sans" charset="0"/>
        </a:defRPr>
      </a:lvl8pPr>
      <a:lvl9pPr marL="1285697"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24" rtl="0" eaLnBrk="1" latinLnBrk="0" hangingPunct="1">
        <a:defRPr sz="1300" kern="1200">
          <a:solidFill>
            <a:schemeClr val="tx1"/>
          </a:solidFill>
          <a:latin typeface="+mn-lt"/>
          <a:ea typeface="+mn-ea"/>
          <a:cs typeface="+mn-cs"/>
        </a:defRPr>
      </a:lvl1pPr>
      <a:lvl2pPr marL="321424" algn="l" defTabSz="321424" rtl="0" eaLnBrk="1" latinLnBrk="0" hangingPunct="1">
        <a:defRPr sz="1300" kern="1200">
          <a:solidFill>
            <a:schemeClr val="tx1"/>
          </a:solidFill>
          <a:latin typeface="+mn-lt"/>
          <a:ea typeface="+mn-ea"/>
          <a:cs typeface="+mn-cs"/>
        </a:defRPr>
      </a:lvl2pPr>
      <a:lvl3pPr marL="642849" algn="l" defTabSz="321424" rtl="0" eaLnBrk="1" latinLnBrk="0" hangingPunct="1">
        <a:defRPr sz="1300" kern="1200">
          <a:solidFill>
            <a:schemeClr val="tx1"/>
          </a:solidFill>
          <a:latin typeface="+mn-lt"/>
          <a:ea typeface="+mn-ea"/>
          <a:cs typeface="+mn-cs"/>
        </a:defRPr>
      </a:lvl3pPr>
      <a:lvl4pPr marL="964274" algn="l" defTabSz="321424" rtl="0" eaLnBrk="1" latinLnBrk="0" hangingPunct="1">
        <a:defRPr sz="1300" kern="1200">
          <a:solidFill>
            <a:schemeClr val="tx1"/>
          </a:solidFill>
          <a:latin typeface="+mn-lt"/>
          <a:ea typeface="+mn-ea"/>
          <a:cs typeface="+mn-cs"/>
        </a:defRPr>
      </a:lvl4pPr>
      <a:lvl5pPr marL="1285697" algn="l" defTabSz="321424" rtl="0" eaLnBrk="1" latinLnBrk="0" hangingPunct="1">
        <a:defRPr sz="1300" kern="1200">
          <a:solidFill>
            <a:schemeClr val="tx1"/>
          </a:solidFill>
          <a:latin typeface="+mn-lt"/>
          <a:ea typeface="+mn-ea"/>
          <a:cs typeface="+mn-cs"/>
        </a:defRPr>
      </a:lvl5pPr>
      <a:lvl6pPr marL="1607123" algn="l" defTabSz="321424" rtl="0" eaLnBrk="1" latinLnBrk="0" hangingPunct="1">
        <a:defRPr sz="1300" kern="1200">
          <a:solidFill>
            <a:schemeClr val="tx1"/>
          </a:solidFill>
          <a:latin typeface="+mn-lt"/>
          <a:ea typeface="+mn-ea"/>
          <a:cs typeface="+mn-cs"/>
        </a:defRPr>
      </a:lvl6pPr>
      <a:lvl7pPr marL="1928546" algn="l" defTabSz="321424" rtl="0" eaLnBrk="1" latinLnBrk="0" hangingPunct="1">
        <a:defRPr sz="1300" kern="1200">
          <a:solidFill>
            <a:schemeClr val="tx1"/>
          </a:solidFill>
          <a:latin typeface="+mn-lt"/>
          <a:ea typeface="+mn-ea"/>
          <a:cs typeface="+mn-cs"/>
        </a:defRPr>
      </a:lvl7pPr>
      <a:lvl8pPr marL="2249971" algn="l" defTabSz="321424" rtl="0" eaLnBrk="1" latinLnBrk="0" hangingPunct="1">
        <a:defRPr sz="1300" kern="1200">
          <a:solidFill>
            <a:schemeClr val="tx1"/>
          </a:solidFill>
          <a:latin typeface="+mn-lt"/>
          <a:ea typeface="+mn-ea"/>
          <a:cs typeface="+mn-cs"/>
        </a:defRPr>
      </a:lvl8pPr>
      <a:lvl9pPr marL="2571396" algn="l" defTabSz="321424"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345.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88.xml"/><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1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53.xml"/></Relationships>
</file>

<file path=ppt/slides/_rels/slide10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0.xml"/><Relationship Id="rId1" Type="http://schemas.openxmlformats.org/officeDocument/2006/relationships/slideLayout" Target="../slideLayouts/slideLayout15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53.xml"/></Relationships>
</file>

<file path=ppt/slides/_rels/slide10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84.xml"/></Relationships>
</file>

<file path=ppt/slides/_rels/slide10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2.xml"/><Relationship Id="rId1" Type="http://schemas.openxmlformats.org/officeDocument/2006/relationships/slideLayout" Target="../slideLayouts/slideLayout153.xml"/><Relationship Id="rId4" Type="http://schemas.openxmlformats.org/officeDocument/2006/relationships/image" Target="../media/image94.png"/></Relationships>
</file>

<file path=ppt/slides/_rels/slide10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3.xml"/><Relationship Id="rId1" Type="http://schemas.openxmlformats.org/officeDocument/2006/relationships/slideLayout" Target="../slideLayouts/slideLayout117.xml"/><Relationship Id="rId4" Type="http://schemas.openxmlformats.org/officeDocument/2006/relationships/image" Target="../media/image96.jpeg"/></Relationships>
</file>

<file path=ppt/slides/_rels/slide10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34.xml"/></Relationships>
</file>

<file path=ppt/slides/_rels/slide10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4.xml"/><Relationship Id="rId1" Type="http://schemas.openxmlformats.org/officeDocument/2006/relationships/slideLayout" Target="../slideLayouts/slideLayout345.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53.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53.xml"/><Relationship Id="rId1" Type="http://schemas.openxmlformats.org/officeDocument/2006/relationships/themeOverride" Target="../theme/themeOverride17.xml"/><Relationship Id="rId4" Type="http://schemas.openxmlformats.org/officeDocument/2006/relationships/image" Target="../media/image28.GIF"/></Relationships>
</file>

<file path=ppt/slides/_rels/slide11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6.xml"/><Relationship Id="rId1" Type="http://schemas.openxmlformats.org/officeDocument/2006/relationships/slideLayout" Target="../slideLayouts/slideLayout345.xml"/></Relationships>
</file>

<file path=ppt/slides/_rels/slide11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7.xml"/><Relationship Id="rId1" Type="http://schemas.openxmlformats.org/officeDocument/2006/relationships/slideLayout" Target="../slideLayouts/slideLayout345.xml"/></Relationships>
</file>

<file path=ppt/slides/_rels/slide11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8.xml"/><Relationship Id="rId1" Type="http://schemas.openxmlformats.org/officeDocument/2006/relationships/slideLayout" Target="../slideLayouts/slideLayout34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45.xml"/></Relationships>
</file>

<file path=ppt/slides/_rels/slide1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0.xml"/><Relationship Id="rId1" Type="http://schemas.openxmlformats.org/officeDocument/2006/relationships/slideLayout" Target="../slideLayouts/slideLayout245.xml"/><Relationship Id="rId4" Type="http://schemas.openxmlformats.org/officeDocument/2006/relationships/image" Target="../media/image10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5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5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5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4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3.xml"/><Relationship Id="rId1" Type="http://schemas.openxmlformats.org/officeDocument/2006/relationships/themeOverride" Target="../theme/themeOverride8.xml"/><Relationship Id="rId4" Type="http://schemas.openxmlformats.org/officeDocument/2006/relationships/image" Target="../media/image28.GIF"/></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hemeOverride" Target="../theme/themeOverride9.xml"/><Relationship Id="rId5" Type="http://schemas.openxmlformats.org/officeDocument/2006/relationships/image" Target="../media/image31.jpeg"/><Relationship Id="rId4" Type="http://schemas.openxmlformats.org/officeDocument/2006/relationships/image" Target="../media/image30.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8.xml"/><Relationship Id="rId1" Type="http://schemas.openxmlformats.org/officeDocument/2006/relationships/themeOverride" Target="../theme/themeOverride1.xml"/><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5.xml"/></Relationships>
</file>

<file path=ppt/slides/_rels/slide2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5.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5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3.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63.xml"/><Relationship Id="rId1" Type="http://schemas.openxmlformats.org/officeDocument/2006/relationships/themeOverride" Target="../theme/themeOverride10.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5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hemeOverride" Target="../theme/themeOverride11.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hemeOverride" Target="../theme/themeOverride2.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5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hemeOverride" Target="../theme/themeOverride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45.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slideLayout" Target="../slideLayouts/slideLayout17.xml"/><Relationship Id="rId1" Type="http://schemas.openxmlformats.org/officeDocument/2006/relationships/themeOverride" Target="../theme/themeOverride13.xml"/><Relationship Id="rId4" Type="http://schemas.openxmlformats.org/officeDocument/2006/relationships/image" Target="../media/image39.jp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53.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5.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3.xml"/><Relationship Id="rId1" Type="http://schemas.openxmlformats.org/officeDocument/2006/relationships/themeOverride" Target="../theme/themeOverride3.xml"/><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5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45.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345.xml"/><Relationship Id="rId1" Type="http://schemas.openxmlformats.org/officeDocument/2006/relationships/themeOverride" Target="../theme/themeOverride14.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2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6.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153.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53.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53.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5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hemeOverride" Target="../theme/themeOverride4.xml"/><Relationship Id="rId4" Type="http://schemas.openxmlformats.org/officeDocument/2006/relationships/image" Target="../media/image15.jp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5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6.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153.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153.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7.xml"/><Relationship Id="rId4" Type="http://schemas.openxmlformats.org/officeDocument/2006/relationships/image" Target="../media/image5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45.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15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08.xml"/><Relationship Id="rId1" Type="http://schemas.openxmlformats.org/officeDocument/2006/relationships/themeOverride" Target="../theme/themeOverride5.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2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45.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8.xml"/><Relationship Id="rId1" Type="http://schemas.openxmlformats.org/officeDocument/2006/relationships/slideLayout" Target="../slideLayouts/slideLayout55.xml"/><Relationship Id="rId5" Type="http://schemas.openxmlformats.org/officeDocument/2006/relationships/image" Target="../media/image58.jpg"/><Relationship Id="rId4" Type="http://schemas.openxmlformats.org/officeDocument/2006/relationships/image" Target="../media/image57.jpg"/></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82.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8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2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45.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153.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153.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15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45.xml"/></Relationships>
</file>

<file path=ppt/slides/_rels/slide7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5.xml"/><Relationship Id="rId1" Type="http://schemas.openxmlformats.org/officeDocument/2006/relationships/slideLayout" Target="../slideLayouts/slideLayout55.xml"/></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6.xml"/><Relationship Id="rId1" Type="http://schemas.openxmlformats.org/officeDocument/2006/relationships/slideLayout" Target="../slideLayouts/slideLayout34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53.xml"/><Relationship Id="rId1" Type="http://schemas.openxmlformats.org/officeDocument/2006/relationships/themeOverride" Target="../theme/themeOverride15.xml"/><Relationship Id="rId4" Type="http://schemas.openxmlformats.org/officeDocument/2006/relationships/image" Target="../media/image28.GI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18.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8.xml"/><Relationship Id="rId1" Type="http://schemas.openxmlformats.org/officeDocument/2006/relationships/slideLayout" Target="../slideLayouts/slideLayout34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45.xml"/></Relationships>
</file>

<file path=ppt/slides/_rels/slide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153.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153.xml"/></Relationships>
</file>

<file path=ppt/slides/_rels/slide7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2.xml"/><Relationship Id="rId1" Type="http://schemas.openxmlformats.org/officeDocument/2006/relationships/slideLayout" Target="../slideLayouts/slideLayout116.xml"/><Relationship Id="rId4" Type="http://schemas.openxmlformats.org/officeDocument/2006/relationships/image" Target="../media/image67.png"/></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15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7.xml"/><Relationship Id="rId1" Type="http://schemas.openxmlformats.org/officeDocument/2006/relationships/themeOverride" Target="../theme/themeOverride6.xml"/><Relationship Id="rId5" Type="http://schemas.microsoft.com/office/2007/relationships/hdphoto" Target="../media/hdphoto1.wdp"/><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4.xml"/><Relationship Id="rId1" Type="http://schemas.openxmlformats.org/officeDocument/2006/relationships/slideLayout" Target="../slideLayouts/slideLayout117.xml"/></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5.xml"/><Relationship Id="rId1" Type="http://schemas.openxmlformats.org/officeDocument/2006/relationships/slideLayout" Target="../slideLayouts/slideLayout153.xml"/></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153.xml"/></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7.xml"/><Relationship Id="rId1" Type="http://schemas.openxmlformats.org/officeDocument/2006/relationships/slideLayout" Target="../slideLayouts/slideLayout359.xml"/><Relationship Id="rId4" Type="http://schemas.openxmlformats.org/officeDocument/2006/relationships/image" Target="../media/image72.jpeg"/></Relationships>
</file>

<file path=ppt/slides/_rels/slide8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8.xml"/><Relationship Id="rId1" Type="http://schemas.openxmlformats.org/officeDocument/2006/relationships/slideLayout" Target="../slideLayouts/slideLayout359.xml"/><Relationship Id="rId4" Type="http://schemas.openxmlformats.org/officeDocument/2006/relationships/image" Target="../media/image74.jpeg"/></Relationships>
</file>

<file path=ppt/slides/_rels/slide8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9.xml"/><Relationship Id="rId1" Type="http://schemas.openxmlformats.org/officeDocument/2006/relationships/slideLayout" Target="../slideLayouts/slideLayout36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45.xml"/></Relationships>
</file>

<file path=ppt/slides/_rels/slide8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153.xml"/><Relationship Id="rId4" Type="http://schemas.openxmlformats.org/officeDocument/2006/relationships/image" Target="../media/image76.png"/></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2.xml"/><Relationship Id="rId1" Type="http://schemas.openxmlformats.org/officeDocument/2006/relationships/slideLayout" Target="../slideLayouts/slideLayout9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hemeOverride" Target="../theme/themeOverride7.xml"/><Relationship Id="rId5" Type="http://schemas.openxmlformats.org/officeDocument/2006/relationships/image" Target="../media/image20.emf"/><Relationship Id="rId4" Type="http://schemas.openxmlformats.org/officeDocument/2006/relationships/image" Target="../media/image19.emf"/></Relationships>
</file>

<file path=ppt/slides/_rels/slide9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4.xml"/></Relationships>
</file>

<file path=ppt/slides/_rels/slide9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94.xml"/></Relationships>
</file>

<file path=ppt/slides/_rels/slide9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4.xml"/></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3.xml"/><Relationship Id="rId1" Type="http://schemas.openxmlformats.org/officeDocument/2006/relationships/slideLayout" Target="../slideLayouts/slideLayout94.xm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74.xml"/><Relationship Id="rId1" Type="http://schemas.openxmlformats.org/officeDocument/2006/relationships/slideLayout" Target="../slideLayouts/slideLayout9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5.xml"/><Relationship Id="rId1" Type="http://schemas.openxmlformats.org/officeDocument/2006/relationships/slideLayout" Target="../slideLayouts/slideLayout153.xml"/></Relationships>
</file>

<file path=ppt/slides/_rels/slide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6.xml"/><Relationship Id="rId1" Type="http://schemas.openxmlformats.org/officeDocument/2006/relationships/slideLayout" Target="../slideLayouts/slideLayout153.xml"/><Relationship Id="rId4" Type="http://schemas.openxmlformats.org/officeDocument/2006/relationships/image" Target="../media/image89.png"/></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252.xml"/><Relationship Id="rId1" Type="http://schemas.openxmlformats.org/officeDocument/2006/relationships/themeOverride" Target="../theme/themeOverride16.xml"/></Relationships>
</file>

<file path=ppt/slides/_rels/slide9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7.xml"/><Relationship Id="rId1" Type="http://schemas.openxmlformats.org/officeDocument/2006/relationships/slideLayout" Target="../slideLayouts/slideLayout6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5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581E41B5-3F65-524E-B612-F0CB2D98F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73" y="15547"/>
            <a:ext cx="9144000" cy="32146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5496"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Hebrews</a:t>
            </a:r>
          </a:p>
        </p:txBody>
      </p:sp>
      <p:sp>
        <p:nvSpPr>
          <p:cNvPr id="900098" name="Rectangle 2"/>
          <p:cNvSpPr>
            <a:spLocks noGrp="1" noChangeArrowheads="1"/>
          </p:cNvSpPr>
          <p:nvPr>
            <p:ph type="ctrTitle"/>
          </p:nvPr>
        </p:nvSpPr>
        <p:spPr>
          <a:xfrm>
            <a:off x="697880" y="1622891"/>
            <a:ext cx="8446120" cy="2742213"/>
          </a:xfrm>
          <a:effectLst>
            <a:outerShdw blurRad="63500" dist="35921" dir="2700000" algn="ctr" rotWithShape="0">
              <a:schemeClr val="tx2">
                <a:alpha val="74998"/>
              </a:schemeClr>
            </a:outerShdw>
          </a:effectLst>
        </p:spPr>
        <p:txBody>
          <a:bodyPr/>
          <a:lstStyle/>
          <a:p>
            <a:pPr algn="l">
              <a:defRPr/>
            </a:pPr>
            <a:r>
              <a:rPr lang="en-US" sz="13800" b="1" dirty="0">
                <a:effectLst>
                  <a:glow rad="127000">
                    <a:schemeClr val="tx1"/>
                  </a:glow>
                </a:effectLst>
                <a:latin typeface="Arial" charset="0"/>
                <a:ea typeface="ＭＳ Ｐゴシック" charset="0"/>
                <a:cs typeface="ＭＳ Ｐゴシック" charset="0"/>
              </a:rPr>
              <a:t>Be</a:t>
            </a:r>
            <a:r>
              <a:rPr lang="en-US" sz="6000" b="1" dirty="0">
                <a:effectLst>
                  <a:glow rad="127000">
                    <a:schemeClr val="tx1"/>
                  </a:glow>
                </a:effectLst>
                <a:latin typeface="Arial" charset="0"/>
                <a:ea typeface="ＭＳ Ｐゴシック" charset="0"/>
                <a:cs typeface="ＭＳ Ｐゴシック" charset="0"/>
              </a:rPr>
              <a:t> </a:t>
            </a:r>
            <a:r>
              <a:rPr lang="en-US" sz="7200" b="1" dirty="0">
                <a:effectLst>
                  <a:glow rad="127000">
                    <a:schemeClr val="tx1"/>
                  </a:glow>
                </a:effectLst>
                <a:latin typeface="Arial" charset="0"/>
                <a:ea typeface="ＭＳ Ｐゴシック" charset="0"/>
                <a:cs typeface="ＭＳ Ｐゴシック" charset="0"/>
              </a:rPr>
              <a:t>Uncompromising</a:t>
            </a:r>
            <a:endParaRPr lang="en-US" sz="60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23199029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555497" name="Oval 41"/>
          <p:cNvSpPr>
            <a:spLocks noChangeArrowheads="1"/>
          </p:cNvSpPr>
          <p:nvPr/>
        </p:nvSpPr>
        <p:spPr bwMode="auto">
          <a:xfrm>
            <a:off x="109460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BONES" pitchFamily="-105" charset="0"/>
            </a:endParaRPr>
          </a:p>
        </p:txBody>
      </p:sp>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BONES" pitchFamily="-105" charset="0"/>
            </a:endParaRPr>
          </a:p>
        </p:txBody>
      </p:sp>
      <p:sp>
        <p:nvSpPr>
          <p:cNvPr id="1555532" name="Text Box 76"/>
          <p:cNvSpPr txBox="1">
            <a:spLocks noChangeArrowheads="1"/>
          </p:cNvSpPr>
          <p:nvPr/>
        </p:nvSpPr>
        <p:spPr bwMode="auto">
          <a:xfrm>
            <a:off x="7107472" y="3822998"/>
            <a:ext cx="168074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dirty="0">
                <a:solidFill>
                  <a:srgbClr val="FFFFFF"/>
                </a:solidFill>
                <a:effectLst>
                  <a:outerShdw blurRad="38100" dist="38100" dir="2700000" algn="tl">
                    <a:srgbClr val="000000"/>
                  </a:outerShdw>
                </a:effectLst>
                <a:latin typeface="26" charset="0"/>
              </a:rPr>
              <a:t>Israel</a:t>
            </a:r>
            <a:endParaRPr lang="en-US" sz="2400" b="0" dirty="0">
              <a:solidFill>
                <a:srgbClr val="FFFFFF"/>
              </a:solidFill>
              <a:effectLst>
                <a:outerShdw blurRad="38100" dist="38100" dir="2700000" algn="tl">
                  <a:srgbClr val="000000"/>
                </a:outerShdw>
              </a:effectLst>
              <a:latin typeface="26" charset="0"/>
            </a:endParaRPr>
          </a:p>
        </p:txBody>
      </p:sp>
      <p:sp>
        <p:nvSpPr>
          <p:cNvPr id="1555533" name="Text Box 77"/>
          <p:cNvSpPr txBox="1">
            <a:spLocks noChangeArrowheads="1"/>
          </p:cNvSpPr>
          <p:nvPr/>
        </p:nvSpPr>
        <p:spPr bwMode="auto">
          <a:xfrm>
            <a:off x="362815" y="60960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a:defRPr/>
            </a:pPr>
            <a:r>
              <a:rPr lang="en-US" sz="2400" dirty="0">
                <a:solidFill>
                  <a:srgbClr val="FFFFFF"/>
                </a:solidFill>
                <a:effectLst>
                  <a:outerShdw blurRad="38100" dist="38100" dir="2700000" algn="tl">
                    <a:srgbClr val="000000"/>
                  </a:outerShdw>
                </a:effectLst>
                <a:latin typeface="26" charset="0"/>
              </a:rPr>
              <a:t>Rome</a:t>
            </a:r>
            <a:endParaRPr lang="en-US" sz="2400" b="0" dirty="0">
              <a:solidFill>
                <a:srgbClr val="FFFFFF"/>
              </a:solidFill>
              <a:effectLst>
                <a:outerShdw blurRad="38100" dist="38100" dir="2700000" algn="tl">
                  <a:srgbClr val="000000"/>
                </a:outerShdw>
              </a:effectLst>
              <a:latin typeface="26" charset="0"/>
            </a:endParaRPr>
          </a:p>
        </p:txBody>
      </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169854" y="4910185"/>
            <a:ext cx="5359538" cy="1947815"/>
          </a:xfrm>
          <a:effectLst/>
        </p:spPr>
        <p:txBody>
          <a:bodyPr/>
          <a:lstStyle/>
          <a:p>
            <a:r>
              <a:rPr lang="en-US" sz="4800" b="1" dirty="0">
                <a:solidFill>
                  <a:srgbClr val="FFFFFF"/>
                </a:solidFill>
                <a:effectLst>
                  <a:outerShdw blurRad="50800" dist="88900" dir="2700000" algn="tl" rotWithShape="0">
                    <a:srgbClr val="000000"/>
                  </a:outerShdw>
                </a:effectLst>
                <a:latin typeface="Arial"/>
                <a:cs typeface="Arial"/>
              </a:rPr>
              <a:t>I think they lived in Israel</a:t>
            </a: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256</a:t>
            </a:r>
            <a:endParaRPr lang="en-US" sz="2400" b="0" dirty="0">
              <a:solidFill>
                <a:srgbClr val="FFFFFF"/>
              </a:solidFill>
              <a:effectLst>
                <a:outerShdw blurRad="38100" dist="38100" dir="2700000" algn="tl">
                  <a:srgbClr val="000000"/>
                </a:outerShdw>
              </a:effectLst>
              <a:latin typeface="26" charset="0"/>
            </a:endParaRPr>
          </a:p>
        </p:txBody>
      </p:sp>
      <p:sp>
        <p:nvSpPr>
          <p:cNvPr id="21" name="Right Arrow 20"/>
          <p:cNvSpPr/>
          <p:nvPr/>
        </p:nvSpPr>
        <p:spPr bwMode="auto">
          <a:xfrm rot="1855015">
            <a:off x="1987338" y="2252567"/>
            <a:ext cx="5198763"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latin typeface="BONES" pitchFamily="-105" charset="0"/>
              <a:ea typeface="+mn-ea"/>
              <a:cs typeface="+mn-cs"/>
            </a:endParaRPr>
          </a:p>
        </p:txBody>
      </p:sp>
    </p:spTree>
    <p:extLst>
      <p:ext uri="{BB962C8B-B14F-4D97-AF65-F5344CB8AC3E}">
        <p14:creationId xmlns:p14="http://schemas.microsoft.com/office/powerpoint/2010/main" val="1254527727"/>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555497"/>
                                        </p:tgtEl>
                                        <p:attrNameLst>
                                          <p:attrName>style.visibility</p:attrName>
                                        </p:attrNameLst>
                                      </p:cBhvr>
                                      <p:to>
                                        <p:strVal val="visible"/>
                                      </p:to>
                                    </p:set>
                                    <p:anim calcmode="lin" valueType="num">
                                      <p:cBhvr>
                                        <p:cTn id="7" dur="500" fill="hold"/>
                                        <p:tgtEl>
                                          <p:spTgt spid="1555497"/>
                                        </p:tgtEl>
                                        <p:attrNameLst>
                                          <p:attrName>ppt_w</p:attrName>
                                        </p:attrNameLst>
                                      </p:cBhvr>
                                      <p:tavLst>
                                        <p:tav tm="0">
                                          <p:val>
                                            <p:strVal val="(6*min(max(#ppt_w*#ppt_h,.3),1)-7.4)/-.7*#ppt_w"/>
                                          </p:val>
                                        </p:tav>
                                        <p:tav tm="100000">
                                          <p:val>
                                            <p:strVal val="#ppt_w"/>
                                          </p:val>
                                        </p:tav>
                                      </p:tavLst>
                                    </p:anim>
                                    <p:anim calcmode="lin" valueType="num">
                                      <p:cBhvr>
                                        <p:cTn id="8" dur="500" fill="hold"/>
                                        <p:tgtEl>
                                          <p:spTgt spid="1555497"/>
                                        </p:tgtEl>
                                        <p:attrNameLst>
                                          <p:attrName>ppt_h</p:attrName>
                                        </p:attrNameLst>
                                      </p:cBhvr>
                                      <p:tavLst>
                                        <p:tav tm="0">
                                          <p:val>
                                            <p:strVal val="(6*min(max(#ppt_w*#ppt_h,.3),1)-7.4)/-.7*#ppt_h"/>
                                          </p:val>
                                        </p:tav>
                                        <p:tav tm="100000">
                                          <p:val>
                                            <p:strVal val="#ppt_h"/>
                                          </p:val>
                                        </p:tav>
                                      </p:tavLst>
                                    </p:anim>
                                    <p:anim calcmode="lin" valueType="num">
                                      <p:cBhvr>
                                        <p:cTn id="9" dur="500" fill="hold"/>
                                        <p:tgtEl>
                                          <p:spTgt spid="1555497"/>
                                        </p:tgtEl>
                                        <p:attrNameLst>
                                          <p:attrName>ppt_x</p:attrName>
                                        </p:attrNameLst>
                                      </p:cBhvr>
                                      <p:tavLst>
                                        <p:tav tm="0">
                                          <p:val>
                                            <p:fltVal val="0.5"/>
                                          </p:val>
                                        </p:tav>
                                        <p:tav tm="100000">
                                          <p:val>
                                            <p:strVal val="#ppt_x"/>
                                          </p:val>
                                        </p:tav>
                                      </p:tavLst>
                                    </p:anim>
                                    <p:anim calcmode="lin" valueType="num">
                                      <p:cBhvr>
                                        <p:cTn id="10" dur="500" fill="hold"/>
                                        <p:tgtEl>
                                          <p:spTgt spid="155549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55553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1555514"/>
                                        </p:tgtEl>
                                        <p:attrNameLst>
                                          <p:attrName>style.visibility</p:attrName>
                                        </p:attrNameLst>
                                      </p:cBhvr>
                                      <p:to>
                                        <p:strVal val="visible"/>
                                      </p:to>
                                    </p:set>
                                    <p:anim calcmode="lin" valueType="num">
                                      <p:cBhvr>
                                        <p:cTn id="18" dur="500" fill="hold"/>
                                        <p:tgtEl>
                                          <p:spTgt spid="1555514"/>
                                        </p:tgtEl>
                                        <p:attrNameLst>
                                          <p:attrName>ppt_w</p:attrName>
                                        </p:attrNameLst>
                                      </p:cBhvr>
                                      <p:tavLst>
                                        <p:tav tm="0">
                                          <p:val>
                                            <p:strVal val="(6*min(max(#ppt_w*#ppt_h,.3),1)-7.4)/-.7*#ppt_w"/>
                                          </p:val>
                                        </p:tav>
                                        <p:tav tm="100000">
                                          <p:val>
                                            <p:strVal val="#ppt_w"/>
                                          </p:val>
                                        </p:tav>
                                      </p:tavLst>
                                    </p:anim>
                                    <p:anim calcmode="lin" valueType="num">
                                      <p:cBhvr>
                                        <p:cTn id="19" dur="500" fill="hold"/>
                                        <p:tgtEl>
                                          <p:spTgt spid="1555514"/>
                                        </p:tgtEl>
                                        <p:attrNameLst>
                                          <p:attrName>ppt_h</p:attrName>
                                        </p:attrNameLst>
                                      </p:cBhvr>
                                      <p:tavLst>
                                        <p:tav tm="0">
                                          <p:val>
                                            <p:strVal val="(6*min(max(#ppt_w*#ppt_h,.3),1)-7.4)/-.7*#ppt_h"/>
                                          </p:val>
                                        </p:tav>
                                        <p:tav tm="100000">
                                          <p:val>
                                            <p:strVal val="#ppt_h"/>
                                          </p:val>
                                        </p:tav>
                                      </p:tavLst>
                                    </p:anim>
                                    <p:anim calcmode="lin" valueType="num">
                                      <p:cBhvr>
                                        <p:cTn id="20" dur="500" fill="hold"/>
                                        <p:tgtEl>
                                          <p:spTgt spid="1555514"/>
                                        </p:tgtEl>
                                        <p:attrNameLst>
                                          <p:attrName>ppt_x</p:attrName>
                                        </p:attrNameLst>
                                      </p:cBhvr>
                                      <p:tavLst>
                                        <p:tav tm="0">
                                          <p:val>
                                            <p:fltVal val="0.5"/>
                                          </p:val>
                                        </p:tav>
                                        <p:tav tm="100000">
                                          <p:val>
                                            <p:strVal val="#ppt_x"/>
                                          </p:val>
                                        </p:tav>
                                      </p:tavLst>
                                    </p:anim>
                                    <p:anim calcmode="lin" valueType="num">
                                      <p:cBhvr>
                                        <p:cTn id="21" dur="500" fill="hold"/>
                                        <p:tgtEl>
                                          <p:spTgt spid="1555514"/>
                                        </p:tgtEl>
                                        <p:attrNameLst>
                                          <p:attrName>ppt_y</p:attrName>
                                        </p:attrNameLst>
                                      </p:cBhvr>
                                      <p:tavLst>
                                        <p:tav tm="0">
                                          <p:val>
                                            <p:strVal val="1+(6*min(max(#ppt_w*#ppt_h,.3),1)-7.4)/-.7*#ppt_h/2"/>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155553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497" grpId="0" animBg="1"/>
      <p:bldP spid="1555514" grpId="0" animBg="1"/>
      <p:bldP spid="1555532" grpId="0"/>
      <p:bldP spid="1555533" grpId="0"/>
      <p:bldP spid="1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Title 1"/>
          <p:cNvSpPr>
            <a:spLocks noGrp="1"/>
          </p:cNvSpPr>
          <p:nvPr>
            <p:ph type="title"/>
          </p:nvPr>
        </p:nvSpPr>
        <p:spPr>
          <a:xfrm>
            <a:off x="4503738" y="0"/>
            <a:ext cx="4640262" cy="2636838"/>
          </a:xfrm>
        </p:spPr>
        <p:txBody>
          <a:bodyPr/>
          <a:lstStyle/>
          <a:p>
            <a:pPr algn="l"/>
            <a:r>
              <a:rPr lang="en-US" sz="4000" b="1" dirty="0">
                <a:latin typeface="Arial" charset="0"/>
              </a:rPr>
              <a:t>Loving Discipline </a:t>
            </a:r>
            <a:br>
              <a:rPr lang="en-US" sz="4000" b="1" dirty="0">
                <a:latin typeface="Arial" charset="0"/>
              </a:rPr>
            </a:br>
            <a:r>
              <a:rPr lang="en-US" sz="3200" b="1" dirty="0">
                <a:latin typeface="Arial" charset="0"/>
              </a:rPr>
              <a:t>(Hebrews 12:5-7 </a:t>
            </a:r>
            <a:r>
              <a:rPr lang="en-US" sz="2400" b="1" dirty="0">
                <a:latin typeface="Arial" charset="0"/>
              </a:rPr>
              <a:t>NLT</a:t>
            </a:r>
            <a:r>
              <a:rPr lang="en-US" sz="3200" b="1" dirty="0">
                <a:latin typeface="Arial" charset="0"/>
              </a:rPr>
              <a:t>)</a:t>
            </a:r>
            <a:endParaRPr lang="en-US" sz="4000" b="1" dirty="0">
              <a:latin typeface="Arial" charset="0"/>
            </a:endParaRPr>
          </a:p>
        </p:txBody>
      </p:sp>
      <p:sp>
        <p:nvSpPr>
          <p:cNvPr id="3" name="Title 1"/>
          <p:cNvSpPr txBox="1">
            <a:spLocks/>
          </p:cNvSpPr>
          <p:nvPr/>
        </p:nvSpPr>
        <p:spPr bwMode="auto">
          <a:xfrm>
            <a:off x="0" y="2852738"/>
            <a:ext cx="9144000" cy="400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lnSpc>
                <a:spcPct val="90000"/>
              </a:lnSpc>
              <a:defRPr/>
            </a:pPr>
            <a:r>
              <a:rPr lang="en-US" sz="3600" b="1" spc="-100" dirty="0"/>
              <a:t>"My child, don</a:t>
            </a:r>
            <a:r>
              <a:rPr lang="fr-FR" sz="3600" b="1" spc="-100" dirty="0"/>
              <a:t>'</a:t>
            </a:r>
            <a:r>
              <a:rPr lang="en-US" sz="3600" b="1" spc="-100" dirty="0"/>
              <a:t>t make light of the L</a:t>
            </a:r>
            <a:r>
              <a:rPr lang="en-US" sz="3200" b="1" spc="-100" dirty="0"/>
              <a:t>ORD</a:t>
            </a:r>
            <a:r>
              <a:rPr lang="fr-FR" sz="3600" b="1" spc="-100" dirty="0"/>
              <a:t>'</a:t>
            </a:r>
            <a:r>
              <a:rPr lang="en-US" sz="3600" b="1" spc="-100" dirty="0"/>
              <a:t>s discipline, and don</a:t>
            </a:r>
            <a:r>
              <a:rPr lang="fr-FR" sz="3600" b="1" spc="-100" dirty="0"/>
              <a:t>'</a:t>
            </a:r>
            <a:r>
              <a:rPr lang="en-US" sz="3600" b="1" spc="-100" dirty="0"/>
              <a:t>t give up when he corrects you.  </a:t>
            </a:r>
            <a:br>
              <a:rPr lang="en-US" sz="3600" b="1" spc="-100" dirty="0"/>
            </a:br>
            <a:r>
              <a:rPr lang="en-US" sz="3600" b="1" spc="-100" baseline="30000" dirty="0"/>
              <a:t>6</a:t>
            </a:r>
            <a:r>
              <a:rPr lang="en-US" sz="3600" b="1" spc="-100" dirty="0"/>
              <a:t>For the L</a:t>
            </a:r>
            <a:r>
              <a:rPr lang="en-US" sz="3200" b="1" spc="-100" dirty="0"/>
              <a:t>ORD</a:t>
            </a:r>
            <a:r>
              <a:rPr lang="en-US" sz="3600" b="1" spc="-100" dirty="0"/>
              <a:t> disciplines those he loves, </a:t>
            </a:r>
          </a:p>
          <a:p>
            <a:pPr>
              <a:lnSpc>
                <a:spcPct val="90000"/>
              </a:lnSpc>
              <a:defRPr/>
            </a:pPr>
            <a:r>
              <a:rPr lang="en-US" sz="3600" b="1" spc="-100" dirty="0"/>
              <a:t>		 and he punishes each one he accepts as his child."</a:t>
            </a:r>
          </a:p>
        </p:txBody>
      </p:sp>
      <p:pic>
        <p:nvPicPr>
          <p:cNvPr id="622595" name="Picture 3" descr="Discipline-Chil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9050"/>
            <a:ext cx="4286250" cy="288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8644275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en-US" b="1" dirty="0"/>
              <a:t>Ignoring God invites his loving discipline of you—so press on (12:18-29).</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857235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457200" eaLnBrk="1" fontAlgn="auto" hangingPunct="1">
                <a:spcBef>
                  <a:spcPts val="0"/>
                </a:spcBef>
                <a:spcAft>
                  <a:spcPts val="0"/>
                </a:spcAft>
              </a:pPr>
              <a:endParaRPr lang="en-US" sz="1800">
                <a:solidFill>
                  <a:srgbClr val="000000"/>
                </a:solidFill>
                <a:latin typeface="Comic Sans MS" pitchFamily="-112" charset="0"/>
                <a:ea typeface="+mn-ea"/>
                <a:cs typeface="+mn-cs"/>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en-US" sz="8800" b="1" dirty="0">
                <a:solidFill>
                  <a:srgbClr val="FFFF00"/>
                </a:solidFill>
                <a:effectLst/>
                <a:latin typeface="Arial" charset="0"/>
                <a:ea typeface="ＭＳ Ｐゴシック" charset="0"/>
                <a:cs typeface="ＭＳ Ｐゴシック" charset="0"/>
              </a:rPr>
              <a:t>Warning 5</a:t>
            </a: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000000"/>
                </a:solidFill>
                <a:latin typeface="Arial" charset="0"/>
                <a:ea typeface="ＭＳ Ｐゴシック" charset="0"/>
                <a:cs typeface="ＭＳ Ｐゴシック" charset="0"/>
              </a:rPr>
              <a:t>Refusing God has </a:t>
            </a:r>
            <a:r>
              <a:rPr lang="en-US" sz="6000" b="1" dirty="0">
                <a:solidFill>
                  <a:srgbClr val="800000"/>
                </a:solidFill>
                <a:latin typeface="Arial" charset="0"/>
                <a:ea typeface="ＭＳ Ｐゴシック" charset="0"/>
                <a:cs typeface="ＭＳ Ｐゴシック" charset="0"/>
              </a:rPr>
              <a:t>consequences</a:t>
            </a:r>
            <a:r>
              <a:rPr lang="en-US" sz="6000" b="1" dirty="0">
                <a:solidFill>
                  <a:srgbClr val="000000"/>
                </a:solidFill>
                <a:latin typeface="Arial" charset="0"/>
                <a:ea typeface="ＭＳ Ｐゴシック" charset="0"/>
                <a:cs typeface="ＭＳ Ｐゴシック" charset="0"/>
              </a:rPr>
              <a:t> </a:t>
            </a:r>
            <a:br>
              <a:rPr lang="en-US" sz="6000" b="1" dirty="0">
                <a:solidFill>
                  <a:srgbClr val="000000"/>
                </a:solidFill>
                <a:latin typeface="Arial" charset="0"/>
                <a:ea typeface="ＭＳ Ｐゴシック" charset="0"/>
                <a:cs typeface="ＭＳ Ｐゴシック" charset="0"/>
              </a:rPr>
            </a:br>
            <a:r>
              <a:rPr lang="en-US" sz="6000" b="1" dirty="0">
                <a:solidFill>
                  <a:srgbClr val="000000"/>
                </a:solidFill>
                <a:latin typeface="Arial" charset="0"/>
                <a:ea typeface="ＭＳ Ｐゴシック" charset="0"/>
                <a:cs typeface="ＭＳ Ｐゴシック" charset="0"/>
              </a:rPr>
              <a:t>(12:25-29).</a:t>
            </a:r>
          </a:p>
        </p:txBody>
      </p:sp>
    </p:spTree>
    <p:extLst>
      <p:ext uri="{BB962C8B-B14F-4D97-AF65-F5344CB8AC3E}">
        <p14:creationId xmlns:p14="http://schemas.microsoft.com/office/powerpoint/2010/main" val="8549771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Hebrews 13</a:t>
            </a:r>
          </a:p>
        </p:txBody>
      </p:sp>
    </p:spTree>
    <p:extLst>
      <p:ext uri="{BB962C8B-B14F-4D97-AF65-F5344CB8AC3E}">
        <p14:creationId xmlns:p14="http://schemas.microsoft.com/office/powerpoint/2010/main" val="19618863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en-US" b="1" dirty="0"/>
              <a:t>Many practical ways to serve God exist for you—so press on (Heb 13).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4550888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8119" y="-112738"/>
            <a:ext cx="10268025" cy="6818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Tree>
    <p:extLst>
      <p:ext uri="{BB962C8B-B14F-4D97-AF65-F5344CB8AC3E}">
        <p14:creationId xmlns:p14="http://schemas.microsoft.com/office/powerpoint/2010/main" val="2506636440"/>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pic>
        <p:nvPicPr>
          <p:cNvPr id="2" name="Picture 1"/>
          <p:cNvPicPr>
            <a:picLocks noChangeAspect="1"/>
          </p:cNvPicPr>
          <p:nvPr/>
        </p:nvPicPr>
        <p:blipFill>
          <a:blip r:embed="rId3"/>
          <a:stretch>
            <a:fillRect/>
          </a:stretch>
        </p:blipFill>
        <p:spPr>
          <a:xfrm>
            <a:off x="-39472" y="3154987"/>
            <a:ext cx="9183472" cy="3703013"/>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38010" y="-1"/>
            <a:ext cx="3205990" cy="3154987"/>
          </a:xfrm>
          <a:prstGeom prst="rect">
            <a:avLst/>
          </a:prstGeom>
        </p:spPr>
      </p:pic>
      <p:sp>
        <p:nvSpPr>
          <p:cNvPr id="900098" name="Rectangle 2"/>
          <p:cNvSpPr>
            <a:spLocks noGrp="1" noChangeArrowheads="1"/>
          </p:cNvSpPr>
          <p:nvPr>
            <p:ph type="ctrTitle"/>
          </p:nvPr>
        </p:nvSpPr>
        <p:spPr>
          <a:xfrm>
            <a:off x="0" y="44062"/>
            <a:ext cx="5938010" cy="3479689"/>
          </a:xfrm>
          <a:no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"Don</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love money; be satisfied with what you have. For God has said, </a:t>
            </a:r>
            <a:br>
              <a:rPr lang="en-US" sz="3600" b="1" dirty="0">
                <a:effectLst>
                  <a:glow rad="127000">
                    <a:schemeClr val="tx1"/>
                  </a:glow>
                </a:effectLst>
                <a:latin typeface="Arial" charset="0"/>
                <a:ea typeface="ＭＳ Ｐゴシック" charset="0"/>
                <a:cs typeface="ＭＳ Ｐゴシック" charset="0"/>
              </a:rPr>
            </a:b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will never fail you. I will never abandon you</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(Hebrews 13:5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34996419"/>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83" name="Text Box 6"/>
          <p:cNvSpPr txBox="1">
            <a:spLocks noChangeArrowheads="1"/>
          </p:cNvSpPr>
          <p:nvPr/>
        </p:nvSpPr>
        <p:spPr bwMode="auto">
          <a:xfrm>
            <a:off x="5580112" y="1025032"/>
            <a:ext cx="3563888" cy="3262432"/>
          </a:xfrm>
          <a:prstGeom prst="rect">
            <a:avLst/>
          </a:prstGeom>
          <a:solidFill>
            <a:schemeClr val="bg2"/>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cs typeface="Arial" charset="0"/>
              </a:rPr>
              <a:t>"</a:t>
            </a:r>
            <a:r>
              <a:rPr lang="en-US" b="1" dirty="0">
                <a:solidFill>
                  <a:srgbClr val="FFFFFF"/>
                </a:solidFill>
              </a:rPr>
              <a:t>So also </a:t>
            </a:r>
            <a:r>
              <a:rPr lang="en-US" b="1" dirty="0">
                <a:solidFill>
                  <a:srgbClr val="FFFF00"/>
                </a:solidFill>
              </a:rPr>
              <a:t>Jesus suffered and died outside the city</a:t>
            </a:r>
            <a:r>
              <a:rPr lang="en-US" b="1" dirty="0">
                <a:solidFill>
                  <a:srgbClr val="FFFFFF"/>
                </a:solidFill>
              </a:rPr>
              <a:t> gates to make his people holy by means of his own blood"</a:t>
            </a:r>
          </a:p>
          <a:p>
            <a:br>
              <a:rPr lang="en-US" sz="1050" b="1" dirty="0">
                <a:solidFill>
                  <a:srgbClr val="FFFFFF"/>
                </a:solidFill>
              </a:rPr>
            </a:br>
            <a:r>
              <a:rPr lang="en-US" b="1" dirty="0">
                <a:solidFill>
                  <a:srgbClr val="FFFFFF"/>
                </a:solidFill>
              </a:rPr>
              <a:t>(Heb. 13:12 </a:t>
            </a:r>
            <a:r>
              <a:rPr lang="en-US" sz="2000" b="1" dirty="0">
                <a:solidFill>
                  <a:srgbClr val="FFFFFF"/>
                </a:solidFill>
              </a:rPr>
              <a:t>NLT</a:t>
            </a:r>
            <a:r>
              <a:rPr lang="en-US" b="1" dirty="0">
                <a:solidFill>
                  <a:srgbClr val="FFFFFF"/>
                </a:solidFill>
              </a:rPr>
              <a:t>)</a:t>
            </a:r>
            <a:endParaRPr lang="en-US" b="1" dirty="0">
              <a:solidFill>
                <a:srgbClr val="FFFFFF"/>
              </a:solidFill>
              <a:cs typeface="Arial" charset="0"/>
            </a:endParaRPr>
          </a:p>
          <a:p>
            <a:endParaRPr lang="en-US" b="1" dirty="0">
              <a:solidFill>
                <a:srgbClr val="FFFFFF"/>
              </a:solidFill>
              <a:cs typeface="Arial" charset="0"/>
            </a:endParaRPr>
          </a:p>
        </p:txBody>
      </p:sp>
      <p:sp>
        <p:nvSpPr>
          <p:cNvPr id="68610" name="Rectangle 2"/>
          <p:cNvSpPr>
            <a:spLocks noGrp="1" noRot="1" noChangeArrowheads="1"/>
          </p:cNvSpPr>
          <p:nvPr>
            <p:ph type="title"/>
          </p:nvPr>
        </p:nvSpPr>
        <p:spPr>
          <a:xfrm>
            <a:off x="7441" y="116632"/>
            <a:ext cx="9136559" cy="936104"/>
          </a:xfrm>
        </p:spPr>
        <p:txBody>
          <a:bodyPr/>
          <a:lstStyle/>
          <a:p>
            <a:pPr eaLnBrk="1" hangingPunct="1"/>
            <a:r>
              <a:rPr lang="en-US" sz="4000" dirty="0">
                <a:latin typeface="Arial" charset="0"/>
                <a:ea typeface="ＭＳ Ｐゴシック" charset="0"/>
                <a:cs typeface="Arial" charset="0"/>
              </a:rPr>
              <a:t>Application: "Leave Jerusalem"</a:t>
            </a:r>
          </a:p>
        </p:txBody>
      </p:sp>
      <p:pic>
        <p:nvPicPr>
          <p:cNvPr id="382979" name="Picture 3" descr="Jerusalem AD 70"/>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016000"/>
            <a:ext cx="5562600" cy="553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2980"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12560" y="1844824"/>
            <a:ext cx="3578225"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Left Arrow 2"/>
          <p:cNvSpPr/>
          <p:nvPr/>
        </p:nvSpPr>
        <p:spPr bwMode="auto">
          <a:xfrm>
            <a:off x="-5490" y="3645024"/>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latin typeface="Arial" pitchFamily="-111" charset="0"/>
              <a:ea typeface="ＭＳ Ｐゴシック" pitchFamily="-111" charset="-128"/>
              <a:cs typeface="ＭＳ Ｐゴシック" pitchFamily="-111" charset="-128"/>
            </a:endParaRPr>
          </a:p>
        </p:txBody>
      </p:sp>
      <p:sp>
        <p:nvSpPr>
          <p:cNvPr id="10" name="Left Arrow 9"/>
          <p:cNvSpPr/>
          <p:nvPr/>
        </p:nvSpPr>
        <p:spPr bwMode="auto">
          <a:xfrm rot="9753399">
            <a:off x="3596618" y="2771911"/>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latin typeface="Arial" pitchFamily="-111" charset="0"/>
              <a:ea typeface="ＭＳ Ｐゴシック" pitchFamily="-111" charset="-128"/>
              <a:cs typeface="ＭＳ Ｐゴシック" pitchFamily="-111" charset="-128"/>
            </a:endParaRPr>
          </a:p>
        </p:txBody>
      </p:sp>
      <p:sp>
        <p:nvSpPr>
          <p:cNvPr id="11" name="Left Arrow 10"/>
          <p:cNvSpPr/>
          <p:nvPr/>
        </p:nvSpPr>
        <p:spPr bwMode="auto">
          <a:xfrm rot="19019980">
            <a:off x="611560" y="5301208"/>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latin typeface="Arial" pitchFamily="-111" charset="0"/>
              <a:ea typeface="ＭＳ Ｐゴシック" pitchFamily="-111" charset="-128"/>
              <a:cs typeface="ＭＳ Ｐゴシック" pitchFamily="-111" charset="-128"/>
            </a:endParaRPr>
          </a:p>
        </p:txBody>
      </p:sp>
      <p:sp>
        <p:nvSpPr>
          <p:cNvPr id="12" name="Left Arrow 11"/>
          <p:cNvSpPr/>
          <p:nvPr/>
        </p:nvSpPr>
        <p:spPr bwMode="auto">
          <a:xfrm rot="13792571">
            <a:off x="3158825" y="4956740"/>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latin typeface="Arial" pitchFamily="-111" charset="0"/>
              <a:ea typeface="ＭＳ Ｐゴシック" pitchFamily="-111" charset="-128"/>
              <a:cs typeface="ＭＳ Ｐゴシック" pitchFamily="-111" charset="-128"/>
            </a:endParaRPr>
          </a:p>
        </p:txBody>
      </p:sp>
      <p:sp>
        <p:nvSpPr>
          <p:cNvPr id="13" name="Left Arrow 12"/>
          <p:cNvSpPr/>
          <p:nvPr/>
        </p:nvSpPr>
        <p:spPr bwMode="auto">
          <a:xfrm rot="2198088">
            <a:off x="353150" y="1986763"/>
            <a:ext cx="2016224" cy="1008112"/>
          </a:xfrm>
          <a:prstGeom prst="leftArrow">
            <a:avLst/>
          </a:prstGeom>
          <a:solidFill>
            <a:srgbClr val="FFFF00"/>
          </a:solidFill>
          <a:ln w="38100" cap="flat" cmpd="sng" algn="ctr">
            <a:solidFill>
              <a:srgbClr val="16161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latin typeface="Arial" pitchFamily="-111" charset="0"/>
              <a:ea typeface="ＭＳ Ｐゴシック" pitchFamily="-111" charset="-128"/>
              <a:cs typeface="ＭＳ Ｐゴシック" pitchFamily="-111" charset="-128"/>
            </a:endParaRPr>
          </a:p>
        </p:txBody>
      </p:sp>
      <p:sp>
        <p:nvSpPr>
          <p:cNvPr id="14" name="Left Arrow 13"/>
          <p:cNvSpPr/>
          <p:nvPr/>
        </p:nvSpPr>
        <p:spPr bwMode="auto">
          <a:xfrm rot="7048919">
            <a:off x="2460053" y="1387607"/>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latin typeface="Arial" pitchFamily="-111" charset="0"/>
              <a:ea typeface="ＭＳ Ｐゴシック" pitchFamily="-111" charset="-128"/>
              <a:cs typeface="ＭＳ Ｐゴシック" pitchFamily="-111" charset="-128"/>
            </a:endParaRPr>
          </a:p>
        </p:txBody>
      </p:sp>
      <p:sp>
        <p:nvSpPr>
          <p:cNvPr id="15" name="Text Box 6"/>
          <p:cNvSpPr txBox="1">
            <a:spLocks noChangeArrowheads="1"/>
          </p:cNvSpPr>
          <p:nvPr/>
        </p:nvSpPr>
        <p:spPr bwMode="auto">
          <a:xfrm>
            <a:off x="5580112" y="4261324"/>
            <a:ext cx="3563888" cy="2469907"/>
          </a:xfrm>
          <a:prstGeom prst="rect">
            <a:avLst/>
          </a:prstGeom>
          <a:solidFill>
            <a:schemeClr val="bg2"/>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b="1" baseline="30000" dirty="0">
                <a:solidFill>
                  <a:srgbClr val="FFFFFF"/>
                </a:solidFill>
              </a:rPr>
              <a:t>13 </a:t>
            </a:r>
            <a:r>
              <a:rPr lang="en-US" b="1" dirty="0">
                <a:solidFill>
                  <a:srgbClr val="339966">
                    <a:lumMod val="60000"/>
                    <a:lumOff val="40000"/>
                  </a:srgbClr>
                </a:solidFill>
              </a:rPr>
              <a:t>So let us go out to him, outside the camp</a:t>
            </a:r>
            <a:r>
              <a:rPr lang="en-US" b="1" dirty="0">
                <a:solidFill>
                  <a:srgbClr val="FFFFFF"/>
                </a:solidFill>
              </a:rPr>
              <a:t>, and bear the disgrace he bore" </a:t>
            </a:r>
            <a:br>
              <a:rPr lang="en-US" b="1" dirty="0">
                <a:solidFill>
                  <a:srgbClr val="FFFFFF"/>
                </a:solidFill>
              </a:rPr>
            </a:br>
            <a:br>
              <a:rPr lang="en-US" sz="1050" b="1" dirty="0">
                <a:solidFill>
                  <a:srgbClr val="FFFFFF"/>
                </a:solidFill>
              </a:rPr>
            </a:br>
            <a:r>
              <a:rPr lang="en-US" b="1" dirty="0">
                <a:solidFill>
                  <a:srgbClr val="FFFFFF"/>
                </a:solidFill>
              </a:rPr>
              <a:t>(Heb. 13:13 </a:t>
            </a:r>
            <a:r>
              <a:rPr lang="en-US" sz="2000" b="1" dirty="0">
                <a:solidFill>
                  <a:srgbClr val="FFFFFF"/>
                </a:solidFill>
              </a:rPr>
              <a:t>NLT</a:t>
            </a:r>
            <a:r>
              <a:rPr lang="en-US" b="1" dirty="0">
                <a:solidFill>
                  <a:srgbClr val="FFFFFF"/>
                </a:solidFill>
              </a:rPr>
              <a:t>)</a:t>
            </a:r>
          </a:p>
          <a:p>
            <a:endParaRPr lang="en-US" b="1" dirty="0">
              <a:solidFill>
                <a:srgbClr val="FFFFFF"/>
              </a:solidFill>
              <a:cs typeface="Arial" charset="0"/>
            </a:endParaRPr>
          </a:p>
        </p:txBody>
      </p:sp>
      <p:sp>
        <p:nvSpPr>
          <p:cNvPr id="3829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dirty="0" err="1">
                <a:solidFill>
                  <a:srgbClr val="DDDDDD"/>
                </a:solidFill>
                <a:cs typeface="Arial" charset="0"/>
              </a:rPr>
              <a:t>Leen</a:t>
            </a:r>
            <a:r>
              <a:rPr lang="en-US" sz="1400" b="1" dirty="0">
                <a:solidFill>
                  <a:srgbClr val="DDDDDD"/>
                </a:solidFill>
                <a:cs typeface="Arial" charset="0"/>
              </a:rPr>
              <a:t> &amp; Kathleen </a:t>
            </a:r>
            <a:r>
              <a:rPr lang="en-US" sz="1400" b="1" dirty="0" err="1">
                <a:solidFill>
                  <a:srgbClr val="DDDDDD"/>
                </a:solidFill>
                <a:cs typeface="Arial" charset="0"/>
              </a:rPr>
              <a:t>Ritmeyer</a:t>
            </a:r>
            <a:r>
              <a:rPr lang="en-US" sz="1400" b="1" dirty="0">
                <a:solidFill>
                  <a:srgbClr val="DDDDDD"/>
                </a:solidFill>
                <a:cs typeface="Arial" charset="0"/>
              </a:rPr>
              <a:t>, </a:t>
            </a:r>
            <a:r>
              <a:rPr lang="en-US" altLang="ja-JP" sz="1400" b="1" dirty="0">
                <a:solidFill>
                  <a:srgbClr val="DDDDDD"/>
                </a:solidFill>
                <a:cs typeface="Arial" charset="0"/>
              </a:rPr>
              <a:t>"</a:t>
            </a:r>
            <a:r>
              <a:rPr lang="en-US" altLang="ja-JP" sz="1400" b="1" dirty="0" err="1">
                <a:solidFill>
                  <a:srgbClr val="DDDDDD"/>
                </a:solidFill>
                <a:cs typeface="Arial" charset="0"/>
              </a:rPr>
              <a:t>Akeldama</a:t>
            </a:r>
            <a:r>
              <a:rPr lang="en-US" altLang="ja-JP" sz="1400" b="1" dirty="0">
                <a:solidFill>
                  <a:srgbClr val="DDDDDD"/>
                </a:solidFill>
                <a:cs typeface="Arial" charset="0"/>
              </a:rPr>
              <a:t>: Potter</a:t>
            </a:r>
            <a:r>
              <a:rPr lang="fr-FR" altLang="ja-JP" sz="1400" b="1" dirty="0">
                <a:solidFill>
                  <a:srgbClr val="DDDDDD"/>
                </a:solidFill>
                <a:cs typeface="Arial" charset="0"/>
              </a:rPr>
              <a:t>'</a:t>
            </a:r>
            <a:r>
              <a:rPr lang="en-US" altLang="ja-JP" sz="1400" b="1" dirty="0">
                <a:solidFill>
                  <a:srgbClr val="DDDDDD"/>
                </a:solidFill>
                <a:cs typeface="Arial" charset="0"/>
              </a:rPr>
              <a:t>s Field or High Priest</a:t>
            </a:r>
            <a:r>
              <a:rPr lang="fr-FR" altLang="ja-JP" sz="1400" b="1" dirty="0">
                <a:solidFill>
                  <a:srgbClr val="DDDDDD"/>
                </a:solidFill>
                <a:cs typeface="Arial" charset="0"/>
              </a:rPr>
              <a:t>'</a:t>
            </a:r>
            <a:r>
              <a:rPr lang="en-US" altLang="ja-JP" sz="1400" b="1" dirty="0">
                <a:solidFill>
                  <a:srgbClr val="DDDDDD"/>
                </a:solidFill>
                <a:cs typeface="Arial" charset="0"/>
              </a:rPr>
              <a:t>s Tomb?" </a:t>
            </a:r>
            <a:r>
              <a:rPr lang="en-US" altLang="ja-JP" sz="1400" b="1" i="1" dirty="0">
                <a:solidFill>
                  <a:srgbClr val="DDDDDD"/>
                </a:solidFill>
                <a:cs typeface="Arial" charset="0"/>
              </a:rPr>
              <a:t>BAR</a:t>
            </a:r>
            <a:r>
              <a:rPr lang="en-US" altLang="ja-JP" sz="1400" b="1" dirty="0">
                <a:solidFill>
                  <a:srgbClr val="DDDDDD"/>
                </a:solidFill>
                <a:cs typeface="Arial" charset="0"/>
              </a:rPr>
              <a:t> 20 (Nov/Dec 94): 34</a:t>
            </a:r>
            <a:endParaRPr lang="en-US" sz="1400" b="1" dirty="0">
              <a:solidFill>
                <a:srgbClr val="DDDDDD"/>
              </a:solidFill>
              <a:cs typeface="Arial" charset="0"/>
            </a:endParaRPr>
          </a:p>
        </p:txBody>
      </p:sp>
    </p:spTree>
    <p:extLst>
      <p:ext uri="{BB962C8B-B14F-4D97-AF65-F5344CB8AC3E}">
        <p14:creationId xmlns:p14="http://schemas.microsoft.com/office/powerpoint/2010/main" val="399895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82983"/>
                                        </p:tgtEl>
                                        <p:attrNameLst>
                                          <p:attrName>style.visibility</p:attrName>
                                        </p:attrNameLst>
                                      </p:cBhvr>
                                      <p:to>
                                        <p:strVal val="visible"/>
                                      </p:to>
                                    </p:set>
                                    <p:anim calcmode="lin" valueType="num">
                                      <p:cBhvr>
                                        <p:cTn id="7" dur="1000" fill="hold"/>
                                        <p:tgtEl>
                                          <p:spTgt spid="382983"/>
                                        </p:tgtEl>
                                        <p:attrNameLst>
                                          <p:attrName>ppt_w</p:attrName>
                                        </p:attrNameLst>
                                      </p:cBhvr>
                                      <p:tavLst>
                                        <p:tav tm="0">
                                          <p:val>
                                            <p:strVal val="#ppt_w*0.70"/>
                                          </p:val>
                                        </p:tav>
                                        <p:tav tm="100000">
                                          <p:val>
                                            <p:strVal val="#ppt_w"/>
                                          </p:val>
                                        </p:tav>
                                      </p:tavLst>
                                    </p:anim>
                                    <p:anim calcmode="lin" valueType="num">
                                      <p:cBhvr>
                                        <p:cTn id="8" dur="1000" fill="hold"/>
                                        <p:tgtEl>
                                          <p:spTgt spid="382983"/>
                                        </p:tgtEl>
                                        <p:attrNameLst>
                                          <p:attrName>ppt_h</p:attrName>
                                        </p:attrNameLst>
                                      </p:cBhvr>
                                      <p:tavLst>
                                        <p:tav tm="0">
                                          <p:val>
                                            <p:strVal val="#ppt_h"/>
                                          </p:val>
                                        </p:tav>
                                        <p:tav tm="100000">
                                          <p:val>
                                            <p:strVal val="#ppt_h"/>
                                          </p:val>
                                        </p:tav>
                                      </p:tavLst>
                                    </p:anim>
                                    <p:animEffect transition="in" filter="fade">
                                      <p:cBhvr>
                                        <p:cTn id="9" dur="1000"/>
                                        <p:tgtEl>
                                          <p:spTgt spid="38298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right)">
                                      <p:cBhvr>
                                        <p:cTn id="26" dur="500"/>
                                        <p:tgtEl>
                                          <p:spTgt spid="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1000"/>
                            </p:stCondLst>
                            <p:childTnLst>
                              <p:par>
                                <p:cTn id="32" presetID="22" presetClass="entr" presetSubtype="1"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par>
                          <p:cTn id="35" fill="hold">
                            <p:stCondLst>
                              <p:cond delay="1500"/>
                            </p:stCondLst>
                            <p:childTnLst>
                              <p:par>
                                <p:cTn id="36" presetID="22" presetClass="entr" presetSubtype="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par>
                          <p:cTn id="39" fill="hold">
                            <p:stCondLst>
                              <p:cond delay="2000"/>
                            </p:stCondLst>
                            <p:childTnLst>
                              <p:par>
                                <p:cTn id="40" presetID="22" presetClass="entr" presetSubtype="4"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3" grpId="0" animBg="1"/>
      <p:bldP spid="3" grpId="0" animBg="1"/>
      <p:bldP spid="10" grpId="0" animBg="1"/>
      <p:bldP spid="11" grpId="0" animBg="1"/>
      <p:bldP spid="12" grpId="0" animBg="1"/>
      <p:bldP spid="13" grpId="0" animBg="1"/>
      <p:bldP spid="14" grpId="0" animBg="1"/>
      <p:bldP spid="1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F8A19A-6AD2-4215-BAB8-64399AE032C4}"/>
              </a:ext>
            </a:extLst>
          </p:cNvPr>
          <p:cNvSpPr/>
          <p:nvPr/>
        </p:nvSpPr>
        <p:spPr>
          <a:xfrm>
            <a:off x="220134" y="457200"/>
            <a:ext cx="8652933" cy="4031873"/>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glow rad="127000">
                    <a:prstClr val="white"/>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Now may the God of peace, who through the blood of the eternal covenant brought back from the dead our Lord Jesus, that great Shepherd of the sheep, </a:t>
            </a:r>
            <a:r>
              <a:rPr kumimoji="0" lang="en-US" sz="3200" b="1" i="0" u="none" strike="noStrike" kern="1200" cap="none" spc="0" normalizeH="0" baseline="30000" noProof="0" dirty="0">
                <a:ln>
                  <a:noFill/>
                </a:ln>
                <a:solidFill>
                  <a:prstClr val="black"/>
                </a:solidFill>
                <a:effectLst>
                  <a:glow rad="127000">
                    <a:prstClr val="white"/>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21 </a:t>
            </a:r>
            <a:r>
              <a:rPr kumimoji="0" lang="en-US" sz="3200" b="1" i="0" u="none" strike="noStrike" kern="1200" cap="none" spc="0" normalizeH="0" baseline="0" noProof="0" dirty="0">
                <a:ln>
                  <a:noFill/>
                </a:ln>
                <a:solidFill>
                  <a:prstClr val="black"/>
                </a:solidFill>
                <a:effectLst>
                  <a:glow rad="127000">
                    <a:prstClr val="white"/>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equip you with everything good for doing his will, and may he work in us what is pleasing to him, through Jesus Christ, to whom be glory forever and ever. Amen.</a:t>
            </a:r>
            <a:endParaRPr kumimoji="0" lang="en-SG" sz="3200" b="1" i="0" u="none" strike="noStrike" kern="1200" cap="none" spc="0" normalizeH="0" baseline="0" noProof="0" dirty="0">
              <a:ln>
                <a:noFill/>
              </a:ln>
              <a:solidFill>
                <a:prstClr val="black"/>
              </a:solidFill>
              <a:effectLst>
                <a:glow rad="127000">
                  <a:prstClr val="white"/>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A2EDC22C-D4F7-488A-8305-AA7E35702FD3}"/>
              </a:ext>
            </a:extLst>
          </p:cNvPr>
          <p:cNvSpPr/>
          <p:nvPr/>
        </p:nvSpPr>
        <p:spPr>
          <a:xfrm>
            <a:off x="0" y="5918138"/>
            <a:ext cx="9144000" cy="584775"/>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a:ln>
                  <a:noFill/>
                </a:ln>
                <a:solidFill>
                  <a:prstClr val="black"/>
                </a:solidFill>
                <a:effectLst>
                  <a:glow rad="127000">
                    <a:prstClr val="white"/>
                  </a:glow>
                </a:effectLst>
                <a:uLnTx/>
                <a:uFillTx/>
                <a:latin typeface="Calibri"/>
                <a:ea typeface="+mn-ea"/>
                <a:cs typeface="+mn-cs"/>
              </a:rPr>
              <a:t>Hebrews 13:20-21</a:t>
            </a:r>
          </a:p>
        </p:txBody>
      </p:sp>
    </p:spTree>
    <p:extLst>
      <p:ext uri="{BB962C8B-B14F-4D97-AF65-F5344CB8AC3E}">
        <p14:creationId xmlns:p14="http://schemas.microsoft.com/office/powerpoint/2010/main" val="20818363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AC242-7306-9149-B87C-8267752BD38F}"/>
              </a:ext>
            </a:extLst>
          </p:cNvPr>
          <p:cNvPicPr>
            <a:picLocks noChangeAspect="1"/>
          </p:cNvPicPr>
          <p:nvPr/>
        </p:nvPicPr>
        <p:blipFill>
          <a:blip r:embed="rId3"/>
          <a:stretch>
            <a:fillRect/>
          </a:stretch>
        </p:blipFill>
        <p:spPr>
          <a:xfrm>
            <a:off x="1" y="0"/>
            <a:ext cx="9143998" cy="6877780"/>
          </a:xfrm>
          <a:prstGeom prst="rect">
            <a:avLst/>
          </a:prstGeom>
        </p:spPr>
      </p:pic>
      <p:sp>
        <p:nvSpPr>
          <p:cNvPr id="900098" name="Rectangle 2"/>
          <p:cNvSpPr>
            <a:spLocks noGrp="1" noChangeArrowheads="1"/>
          </p:cNvSpPr>
          <p:nvPr>
            <p:ph type="ctrTitle"/>
          </p:nvPr>
        </p:nvSpPr>
        <p:spPr>
          <a:xfrm>
            <a:off x="0" y="368300"/>
            <a:ext cx="9143999" cy="1080120"/>
          </a:xfrm>
          <a:effectLst/>
        </p:spPr>
        <p:txBody>
          <a:bodyPr/>
          <a:lstStyle/>
          <a:p>
            <a:pPr>
              <a:defRPr/>
            </a:pPr>
            <a:r>
              <a:rPr lang="en-US" sz="4000" b="1" dirty="0">
                <a:solidFill>
                  <a:schemeClr val="tx2"/>
                </a:solidFill>
                <a:effectLst>
                  <a:glow rad="127000">
                    <a:schemeClr val="bg1"/>
                  </a:glow>
                </a:effectLst>
                <a:latin typeface="Arial" charset="0"/>
                <a:ea typeface="ＭＳ Ｐゴシック" charset="0"/>
                <a:cs typeface="ＭＳ Ｐゴシック" charset="0"/>
              </a:rPr>
              <a:t>Why should you be </a:t>
            </a:r>
            <a:r>
              <a:rPr lang="en-US" sz="4000" b="1" dirty="0">
                <a:solidFill>
                  <a:srgbClr val="FF0000"/>
                </a:solidFill>
                <a:effectLst>
                  <a:glow rad="127000">
                    <a:schemeClr val="bg1"/>
                  </a:glow>
                </a:effectLst>
                <a:latin typeface="Arial" charset="0"/>
                <a:ea typeface="ＭＳ Ｐゴシック" charset="0"/>
                <a:cs typeface="ＭＳ Ｐゴシック" charset="0"/>
              </a:rPr>
              <a:t>uncompromising</a:t>
            </a:r>
            <a:r>
              <a:rPr lang="en-US" sz="4000" b="1" dirty="0">
                <a:solidFill>
                  <a:schemeClr val="tx2"/>
                </a:solidFill>
                <a:effectLst>
                  <a:glow rad="127000">
                    <a:schemeClr val="bg1"/>
                  </a:glow>
                </a:effectLst>
                <a:latin typeface="Arial" charset="0"/>
                <a:ea typeface="ＭＳ Ｐゴシック" charset="0"/>
                <a:cs typeface="ＭＳ Ｐゴシック" charset="0"/>
              </a:rPr>
              <a:t> in your faith in Jesus?</a:t>
            </a:r>
          </a:p>
        </p:txBody>
      </p:sp>
    </p:spTree>
    <p:extLst>
      <p:ext uri="{BB962C8B-B14F-4D97-AF65-F5344CB8AC3E}">
        <p14:creationId xmlns:p14="http://schemas.microsoft.com/office/powerpoint/2010/main" val="130291140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4343" y="-75311"/>
            <a:ext cx="9428343" cy="69333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3012"/>
            <a:ext cx="4467817" cy="1442557"/>
          </a:xfrm>
          <a:effectLst>
            <a:outerShdw blurRad="63500" dist="35921" dir="2700000" algn="ctr" rotWithShape="0">
              <a:schemeClr val="tx2">
                <a:alpha val="74998"/>
              </a:schemeClr>
            </a:outerShdw>
          </a:effectLst>
        </p:spPr>
        <p:txBody>
          <a:bodyPr anchor="ctr"/>
          <a:lstStyle/>
          <a:p>
            <a:pPr algn="l">
              <a:defRPr/>
            </a:pPr>
            <a:r>
              <a:rPr lang="en-US" sz="7200" b="1" dirty="0">
                <a:effectLst>
                  <a:glow rad="127000">
                    <a:schemeClr val="tx1"/>
                  </a:glow>
                </a:effectLst>
                <a:latin typeface="Arial" charset="0"/>
                <a:ea typeface="ＭＳ Ｐゴシック" charset="0"/>
                <a:cs typeface="ＭＳ Ｐゴシック" charset="0"/>
              </a:rPr>
              <a:t>Israel </a:t>
            </a:r>
            <a:br>
              <a:rPr lang="en-US" sz="6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(AD 67-68)</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991185" y="2978595"/>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Jerusalem</a:t>
            </a:r>
          </a:p>
        </p:txBody>
      </p:sp>
      <p:sp>
        <p:nvSpPr>
          <p:cNvPr id="9" name="Oval 58"/>
          <p:cNvSpPr>
            <a:spLocks noChangeArrowheads="1"/>
          </p:cNvSpPr>
          <p:nvPr/>
        </p:nvSpPr>
        <p:spPr bwMode="auto">
          <a:xfrm>
            <a:off x="4693201" y="2835955"/>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a:defRPr/>
            </a:pPr>
            <a:endParaRPr lang="en-US" kern="0">
              <a:solidFill>
                <a:srgbClr val="FFFFFF"/>
              </a:solidFill>
              <a:latin typeface="BONES" pitchFamily="-105" charset="0"/>
            </a:endParaRPr>
          </a:p>
        </p:txBody>
      </p:sp>
      <p:sp>
        <p:nvSpPr>
          <p:cNvPr id="11" name="Right Arrow 10"/>
          <p:cNvSpPr/>
          <p:nvPr/>
        </p:nvSpPr>
        <p:spPr bwMode="auto">
          <a:xfrm rot="1381308">
            <a:off x="3734910" y="2570223"/>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kern="0">
              <a:solidFill>
                <a:srgbClr val="FFFFFF"/>
              </a:solidFill>
              <a:latin typeface="BONES" pitchFamily="-105" charset="0"/>
              <a:ea typeface="+mn-ea"/>
              <a:cs typeface="+mn-cs"/>
            </a:endParaRPr>
          </a:p>
        </p:txBody>
      </p:sp>
      <p:sp>
        <p:nvSpPr>
          <p:cNvPr id="12" name="Right Arrow 11"/>
          <p:cNvSpPr/>
          <p:nvPr/>
        </p:nvSpPr>
        <p:spPr bwMode="auto">
          <a:xfrm rot="4036888">
            <a:off x="3884484" y="1956078"/>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kern="0">
              <a:solidFill>
                <a:srgbClr val="FFFFFF"/>
              </a:solidFill>
              <a:latin typeface="BONES" pitchFamily="-105" charset="0"/>
              <a:ea typeface="+mn-ea"/>
              <a:cs typeface="+mn-cs"/>
            </a:endParaRPr>
          </a:p>
        </p:txBody>
      </p:sp>
      <p:sp>
        <p:nvSpPr>
          <p:cNvPr id="13" name="Right Arrow 12"/>
          <p:cNvSpPr/>
          <p:nvPr/>
        </p:nvSpPr>
        <p:spPr bwMode="auto">
          <a:xfrm rot="5652466">
            <a:off x="4009187" y="1346083"/>
            <a:ext cx="2171568"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kern="0">
              <a:solidFill>
                <a:srgbClr val="FFFFFF"/>
              </a:solidFill>
              <a:latin typeface="BONES" pitchFamily="-105" charset="0"/>
              <a:ea typeface="+mn-ea"/>
              <a:cs typeface="+mn-cs"/>
            </a:endParaRPr>
          </a:p>
        </p:txBody>
      </p:sp>
      <p:sp>
        <p:nvSpPr>
          <p:cNvPr id="14" name="Right Arrow 13"/>
          <p:cNvSpPr/>
          <p:nvPr/>
        </p:nvSpPr>
        <p:spPr bwMode="auto">
          <a:xfrm rot="7569010">
            <a:off x="4929790" y="2276706"/>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kern="0">
              <a:solidFill>
                <a:srgbClr val="FFFFFF"/>
              </a:solidFill>
              <a:latin typeface="BONES" pitchFamily="-105" charset="0"/>
              <a:ea typeface="+mn-ea"/>
              <a:cs typeface="+mn-cs"/>
            </a:endParaRPr>
          </a:p>
        </p:txBody>
      </p:sp>
    </p:spTree>
    <p:extLst>
      <p:ext uri="{BB962C8B-B14F-4D97-AF65-F5344CB8AC3E}">
        <p14:creationId xmlns:p14="http://schemas.microsoft.com/office/powerpoint/2010/main" val="30794818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par>
                          <p:cTn id="24" fill="hold">
                            <p:stCondLst>
                              <p:cond delay="1500"/>
                            </p:stCondLst>
                            <p:childTnLst>
                              <p:par>
                                <p:cTn id="25" presetID="22" presetClass="entr" presetSubtype="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9" name="Rectangle 3"/>
          <p:cNvSpPr>
            <a:spLocks noGrp="1" noChangeArrowheads="1"/>
          </p:cNvSpPr>
          <p:nvPr>
            <p:ph type="ctrTitle"/>
          </p:nvPr>
        </p:nvSpPr>
        <p:spPr>
          <a:xfrm>
            <a:off x="0" y="30348"/>
            <a:ext cx="9180512" cy="1349375"/>
          </a:xfrm>
          <a:effectLst/>
        </p:spPr>
        <p:txBody>
          <a:bodyPr/>
          <a:lstStyle/>
          <a:p>
            <a:pPr eaLnBrk="1" hangingPunct="1"/>
            <a:r>
              <a:rPr lang="en-US" sz="44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I.  Jesus is </a:t>
            </a:r>
            <a:r>
              <a:rPr lang="en-US" sz="4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44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than anyone or anything (1:1–10:18). </a:t>
            </a:r>
          </a:p>
        </p:txBody>
      </p:sp>
      <p:grpSp>
        <p:nvGrpSpPr>
          <p:cNvPr id="23" name="Group 22">
            <a:extLst>
              <a:ext uri="{FF2B5EF4-FFF2-40B4-BE49-F238E27FC236}">
                <a16:creationId xmlns:a16="http://schemas.microsoft.com/office/drawing/2014/main" id="{7628CE8B-807D-A647-8D19-ED2DFA1D2C18}"/>
              </a:ext>
            </a:extLst>
          </p:cNvPr>
          <p:cNvGrpSpPr/>
          <p:nvPr/>
        </p:nvGrpSpPr>
        <p:grpSpPr>
          <a:xfrm>
            <a:off x="0" y="1899577"/>
            <a:ext cx="3717695" cy="4531559"/>
            <a:chOff x="0" y="1899577"/>
            <a:chExt cx="3717695" cy="4531559"/>
          </a:xfrm>
        </p:grpSpPr>
        <p:grpSp>
          <p:nvGrpSpPr>
            <p:cNvPr id="19" name="Group 18">
              <a:extLst>
                <a:ext uri="{FF2B5EF4-FFF2-40B4-BE49-F238E27FC236}">
                  <a16:creationId xmlns:a16="http://schemas.microsoft.com/office/drawing/2014/main" id="{02492B17-2094-3D40-BB6D-ADE578414EAE}"/>
                </a:ext>
              </a:extLst>
            </p:cNvPr>
            <p:cNvGrpSpPr/>
            <p:nvPr/>
          </p:nvGrpSpPr>
          <p:grpSpPr>
            <a:xfrm>
              <a:off x="4067" y="1988840"/>
              <a:ext cx="3713628" cy="4442296"/>
              <a:chOff x="4067" y="1988840"/>
              <a:chExt cx="3713628" cy="4442296"/>
            </a:xfrm>
          </p:grpSpPr>
          <p:pic>
            <p:nvPicPr>
              <p:cNvPr id="3" name="Picture 2">
                <a:extLst>
                  <a:ext uri="{FF2B5EF4-FFF2-40B4-BE49-F238E27FC236}">
                    <a16:creationId xmlns:a16="http://schemas.microsoft.com/office/drawing/2014/main" id="{499D688F-DB78-1449-8DCE-C5AAA0B4074A}"/>
                  </a:ext>
                </a:extLst>
              </p:cNvPr>
              <p:cNvPicPr>
                <a:picLocks noChangeAspect="1"/>
              </p:cNvPicPr>
              <p:nvPr/>
            </p:nvPicPr>
            <p:blipFill rotWithShape="1">
              <a:blip r:embed="rId4"/>
              <a:srcRect r="58790"/>
              <a:stretch/>
            </p:blipFill>
            <p:spPr>
              <a:xfrm>
                <a:off x="4067" y="1988840"/>
                <a:ext cx="3713628" cy="4442296"/>
              </a:xfrm>
              <a:prstGeom prst="rect">
                <a:avLst/>
              </a:prstGeom>
            </p:spPr>
          </p:pic>
          <p:sp>
            <p:nvSpPr>
              <p:cNvPr id="4" name="Rectangle 3">
                <a:extLst>
                  <a:ext uri="{FF2B5EF4-FFF2-40B4-BE49-F238E27FC236}">
                    <a16:creationId xmlns:a16="http://schemas.microsoft.com/office/drawing/2014/main" id="{43AB926D-5675-E14C-B4A7-66CF591637BD}"/>
                  </a:ext>
                </a:extLst>
              </p:cNvPr>
              <p:cNvSpPr/>
              <p:nvPr/>
            </p:nvSpPr>
            <p:spPr bwMode="auto">
              <a:xfrm>
                <a:off x="1115616" y="2132856"/>
                <a:ext cx="1152128"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ectangle 9">
                <a:extLst>
                  <a:ext uri="{FF2B5EF4-FFF2-40B4-BE49-F238E27FC236}">
                    <a16:creationId xmlns:a16="http://schemas.microsoft.com/office/drawing/2014/main" id="{7DBC16BC-D535-8B44-BF71-B30CE09E5821}"/>
                  </a:ext>
                </a:extLst>
              </p:cNvPr>
              <p:cNvSpPr/>
              <p:nvPr/>
            </p:nvSpPr>
            <p:spPr bwMode="auto">
              <a:xfrm>
                <a:off x="1207894" y="5782067"/>
                <a:ext cx="1275873"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7" name="Rectangle 16">
                <a:extLst>
                  <a:ext uri="{FF2B5EF4-FFF2-40B4-BE49-F238E27FC236}">
                    <a16:creationId xmlns:a16="http://schemas.microsoft.com/office/drawing/2014/main" id="{F32E3F85-7C90-2E4C-8EB4-3D0587028741}"/>
                  </a:ext>
                </a:extLst>
              </p:cNvPr>
              <p:cNvSpPr/>
              <p:nvPr/>
            </p:nvSpPr>
            <p:spPr bwMode="auto">
              <a:xfrm>
                <a:off x="402552" y="3140968"/>
                <a:ext cx="2945312"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0" name="Rectangle 19">
                <a:extLst>
                  <a:ext uri="{FF2B5EF4-FFF2-40B4-BE49-F238E27FC236}">
                    <a16:creationId xmlns:a16="http://schemas.microsoft.com/office/drawing/2014/main" id="{AA9F2B39-C5A4-FA4E-8458-E7855446700E}"/>
                  </a:ext>
                </a:extLst>
              </p:cNvPr>
              <p:cNvSpPr/>
              <p:nvPr/>
            </p:nvSpPr>
            <p:spPr bwMode="auto">
              <a:xfrm>
                <a:off x="2267058" y="4574113"/>
                <a:ext cx="1440846"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6" name="Rectangle 3">
              <a:extLst>
                <a:ext uri="{FF2B5EF4-FFF2-40B4-BE49-F238E27FC236}">
                  <a16:creationId xmlns:a16="http://schemas.microsoft.com/office/drawing/2014/main" id="{902887B1-68FD-2444-B0F6-BC217917D206}"/>
                </a:ext>
              </a:extLst>
            </p:cNvPr>
            <p:cNvSpPr txBox="1">
              <a:spLocks noChangeArrowheads="1"/>
            </p:cNvSpPr>
            <p:nvPr/>
          </p:nvSpPr>
          <p:spPr bwMode="auto">
            <a:xfrm>
              <a:off x="0" y="1899577"/>
              <a:ext cx="3419872"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HOLY GOD</a:t>
              </a:r>
            </a:p>
          </p:txBody>
        </p:sp>
        <p:sp>
          <p:nvSpPr>
            <p:cNvPr id="12" name="Rectangle 3">
              <a:extLst>
                <a:ext uri="{FF2B5EF4-FFF2-40B4-BE49-F238E27FC236}">
                  <a16:creationId xmlns:a16="http://schemas.microsoft.com/office/drawing/2014/main" id="{AAB26F60-6A5B-224E-A75D-0240DFD516E9}"/>
                </a:ext>
              </a:extLst>
            </p:cNvPr>
            <p:cNvSpPr txBox="1">
              <a:spLocks noChangeArrowheads="1"/>
            </p:cNvSpPr>
            <p:nvPr/>
          </p:nvSpPr>
          <p:spPr bwMode="auto">
            <a:xfrm>
              <a:off x="125760" y="3140968"/>
              <a:ext cx="3240360" cy="7034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We are separated from God because of sin</a:t>
              </a:r>
            </a:p>
          </p:txBody>
        </p:sp>
        <p:sp>
          <p:nvSpPr>
            <p:cNvPr id="24" name="Rectangle 3">
              <a:extLst>
                <a:ext uri="{FF2B5EF4-FFF2-40B4-BE49-F238E27FC236}">
                  <a16:creationId xmlns:a16="http://schemas.microsoft.com/office/drawing/2014/main" id="{FF9D9513-5C72-284F-ABD0-9429BD1AE2EA}"/>
                </a:ext>
              </a:extLst>
            </p:cNvPr>
            <p:cNvSpPr txBox="1">
              <a:spLocks noChangeArrowheads="1"/>
            </p:cNvSpPr>
            <p:nvPr/>
          </p:nvSpPr>
          <p:spPr bwMode="auto">
            <a:xfrm>
              <a:off x="0" y="5969755"/>
              <a:ext cx="3491880"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SINFUL MAN</a:t>
              </a:r>
            </a:p>
          </p:txBody>
        </p:sp>
      </p:grpSp>
      <p:grpSp>
        <p:nvGrpSpPr>
          <p:cNvPr id="27" name="Group 26">
            <a:extLst>
              <a:ext uri="{FF2B5EF4-FFF2-40B4-BE49-F238E27FC236}">
                <a16:creationId xmlns:a16="http://schemas.microsoft.com/office/drawing/2014/main" id="{09B800E7-979A-ED4C-A7D9-264C171C3F7E}"/>
              </a:ext>
            </a:extLst>
          </p:cNvPr>
          <p:cNvGrpSpPr/>
          <p:nvPr/>
        </p:nvGrpSpPr>
        <p:grpSpPr>
          <a:xfrm>
            <a:off x="2843808" y="1899577"/>
            <a:ext cx="6324172" cy="4531559"/>
            <a:chOff x="2843808" y="1899577"/>
            <a:chExt cx="6324172" cy="4531559"/>
          </a:xfrm>
        </p:grpSpPr>
        <p:grpSp>
          <p:nvGrpSpPr>
            <p:cNvPr id="22" name="Group 21">
              <a:extLst>
                <a:ext uri="{FF2B5EF4-FFF2-40B4-BE49-F238E27FC236}">
                  <a16:creationId xmlns:a16="http://schemas.microsoft.com/office/drawing/2014/main" id="{142C5CCA-78C0-D844-BAC5-879017D4C4EE}"/>
                </a:ext>
              </a:extLst>
            </p:cNvPr>
            <p:cNvGrpSpPr/>
            <p:nvPr/>
          </p:nvGrpSpPr>
          <p:grpSpPr>
            <a:xfrm>
              <a:off x="3840507" y="1988840"/>
              <a:ext cx="5327473" cy="4442296"/>
              <a:chOff x="3840507" y="1988840"/>
              <a:chExt cx="5327473" cy="4442296"/>
            </a:xfrm>
          </p:grpSpPr>
          <p:pic>
            <p:nvPicPr>
              <p:cNvPr id="18" name="Picture 17">
                <a:extLst>
                  <a:ext uri="{FF2B5EF4-FFF2-40B4-BE49-F238E27FC236}">
                    <a16:creationId xmlns:a16="http://schemas.microsoft.com/office/drawing/2014/main" id="{B8908E74-6DCE-184E-AE99-371A4C3856C5}"/>
                  </a:ext>
                </a:extLst>
              </p:cNvPr>
              <p:cNvPicPr>
                <a:picLocks noChangeAspect="1"/>
              </p:cNvPicPr>
              <p:nvPr/>
            </p:nvPicPr>
            <p:blipFill rotWithShape="1">
              <a:blip r:embed="rId4"/>
              <a:srcRect l="41008"/>
              <a:stretch/>
            </p:blipFill>
            <p:spPr>
              <a:xfrm>
                <a:off x="3851919" y="1988840"/>
                <a:ext cx="5316061" cy="4442296"/>
              </a:xfrm>
              <a:prstGeom prst="rect">
                <a:avLst/>
              </a:prstGeom>
            </p:spPr>
          </p:pic>
          <p:sp>
            <p:nvSpPr>
              <p:cNvPr id="8" name="Rectangle 7">
                <a:extLst>
                  <a:ext uri="{FF2B5EF4-FFF2-40B4-BE49-F238E27FC236}">
                    <a16:creationId xmlns:a16="http://schemas.microsoft.com/office/drawing/2014/main" id="{122ED2F8-0A32-724B-B8F6-D7E825CA1B8F}"/>
                  </a:ext>
                </a:extLst>
              </p:cNvPr>
              <p:cNvSpPr/>
              <p:nvPr/>
            </p:nvSpPr>
            <p:spPr bwMode="auto">
              <a:xfrm>
                <a:off x="6012160" y="2060848"/>
                <a:ext cx="1152128"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8">
                <a:extLst>
                  <a:ext uri="{FF2B5EF4-FFF2-40B4-BE49-F238E27FC236}">
                    <a16:creationId xmlns:a16="http://schemas.microsoft.com/office/drawing/2014/main" id="{92EF8E1C-9700-6F48-93C0-E36D56172017}"/>
                  </a:ext>
                </a:extLst>
              </p:cNvPr>
              <p:cNvSpPr/>
              <p:nvPr/>
            </p:nvSpPr>
            <p:spPr bwMode="auto">
              <a:xfrm>
                <a:off x="4619587" y="3284984"/>
                <a:ext cx="1152128" cy="3240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1" name="Rectangle 10">
                <a:extLst>
                  <a:ext uri="{FF2B5EF4-FFF2-40B4-BE49-F238E27FC236}">
                    <a16:creationId xmlns:a16="http://schemas.microsoft.com/office/drawing/2014/main" id="{D81624F7-4AEA-4446-8BB4-C76A723CE96C}"/>
                  </a:ext>
                </a:extLst>
              </p:cNvPr>
              <p:cNvSpPr/>
              <p:nvPr/>
            </p:nvSpPr>
            <p:spPr bwMode="auto">
              <a:xfrm>
                <a:off x="5888415" y="5589240"/>
                <a:ext cx="1275873"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5" name="Rectangle 14">
                <a:extLst>
                  <a:ext uri="{FF2B5EF4-FFF2-40B4-BE49-F238E27FC236}">
                    <a16:creationId xmlns:a16="http://schemas.microsoft.com/office/drawing/2014/main" id="{F74886A2-EB7B-6C49-8EFE-EB892F332550}"/>
                  </a:ext>
                </a:extLst>
              </p:cNvPr>
              <p:cNvSpPr/>
              <p:nvPr/>
            </p:nvSpPr>
            <p:spPr bwMode="auto">
              <a:xfrm>
                <a:off x="7280361" y="2845920"/>
                <a:ext cx="1859572"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6" name="Rectangle 15">
                <a:extLst>
                  <a:ext uri="{FF2B5EF4-FFF2-40B4-BE49-F238E27FC236}">
                    <a16:creationId xmlns:a16="http://schemas.microsoft.com/office/drawing/2014/main" id="{E8DB37B8-D521-C744-A2C8-4178EA63A529}"/>
                  </a:ext>
                </a:extLst>
              </p:cNvPr>
              <p:cNvSpPr/>
              <p:nvPr/>
            </p:nvSpPr>
            <p:spPr bwMode="auto">
              <a:xfrm>
                <a:off x="3840507" y="4437112"/>
                <a:ext cx="1163541"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4" name="Rectangle 3">
              <a:extLst>
                <a:ext uri="{FF2B5EF4-FFF2-40B4-BE49-F238E27FC236}">
                  <a16:creationId xmlns:a16="http://schemas.microsoft.com/office/drawing/2014/main" id="{8F7B8907-4C69-9646-9D66-A638CB7841EF}"/>
                </a:ext>
              </a:extLst>
            </p:cNvPr>
            <p:cNvSpPr txBox="1">
              <a:spLocks noChangeArrowheads="1"/>
            </p:cNvSpPr>
            <p:nvPr/>
          </p:nvSpPr>
          <p:spPr bwMode="auto">
            <a:xfrm>
              <a:off x="7280361" y="3131294"/>
              <a:ext cx="1859572" cy="9323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God reaches down to us in Jesus Christ</a:t>
              </a:r>
            </a:p>
          </p:txBody>
        </p:sp>
        <p:sp>
          <p:nvSpPr>
            <p:cNvPr id="13" name="Rectangle 3">
              <a:extLst>
                <a:ext uri="{FF2B5EF4-FFF2-40B4-BE49-F238E27FC236}">
                  <a16:creationId xmlns:a16="http://schemas.microsoft.com/office/drawing/2014/main" id="{1CCE9E52-ACE3-404B-A452-264F20974E6B}"/>
                </a:ext>
              </a:extLst>
            </p:cNvPr>
            <p:cNvSpPr txBox="1">
              <a:spLocks noChangeArrowheads="1"/>
            </p:cNvSpPr>
            <p:nvPr/>
          </p:nvSpPr>
          <p:spPr bwMode="auto">
            <a:xfrm>
              <a:off x="2843808" y="4453769"/>
              <a:ext cx="2252266" cy="7034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Christ is your bridge to God</a:t>
              </a:r>
            </a:p>
          </p:txBody>
        </p:sp>
        <p:sp>
          <p:nvSpPr>
            <p:cNvPr id="25" name="Rectangle 3">
              <a:extLst>
                <a:ext uri="{FF2B5EF4-FFF2-40B4-BE49-F238E27FC236}">
                  <a16:creationId xmlns:a16="http://schemas.microsoft.com/office/drawing/2014/main" id="{1B1A7F23-9D2B-4743-9115-0A777BC6539D}"/>
                </a:ext>
              </a:extLst>
            </p:cNvPr>
            <p:cNvSpPr txBox="1">
              <a:spLocks noChangeArrowheads="1"/>
            </p:cNvSpPr>
            <p:nvPr/>
          </p:nvSpPr>
          <p:spPr bwMode="auto">
            <a:xfrm>
              <a:off x="4320331" y="1899577"/>
              <a:ext cx="3419872"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HOLY GOD</a:t>
              </a:r>
            </a:p>
          </p:txBody>
        </p:sp>
        <p:sp>
          <p:nvSpPr>
            <p:cNvPr id="26" name="Rectangle 3">
              <a:extLst>
                <a:ext uri="{FF2B5EF4-FFF2-40B4-BE49-F238E27FC236}">
                  <a16:creationId xmlns:a16="http://schemas.microsoft.com/office/drawing/2014/main" id="{ADF064AF-CC3B-7F48-8E54-1B6D871F7A62}"/>
                </a:ext>
              </a:extLst>
            </p:cNvPr>
            <p:cNvSpPr txBox="1">
              <a:spLocks noChangeArrowheads="1"/>
            </p:cNvSpPr>
            <p:nvPr/>
          </p:nvSpPr>
          <p:spPr bwMode="auto">
            <a:xfrm>
              <a:off x="4320331" y="5969755"/>
              <a:ext cx="3491880"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SINFUL MAN</a:t>
              </a:r>
            </a:p>
          </p:txBody>
        </p:sp>
      </p:grpSp>
    </p:spTree>
    <p:extLst>
      <p:ext uri="{BB962C8B-B14F-4D97-AF65-F5344CB8AC3E}">
        <p14:creationId xmlns:p14="http://schemas.microsoft.com/office/powerpoint/2010/main" val="25971570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507008"/>
          </a:xfrm>
          <a:effectLst>
            <a:outerShdw blurRad="63500" dist="35921" dir="2700000" algn="ctr" rotWithShape="0">
              <a:schemeClr val="tx2">
                <a:alpha val="74998"/>
              </a:schemeClr>
            </a:outerShdw>
          </a:effectLst>
        </p:spPr>
        <p:txBody>
          <a:bodyPr anchor="t"/>
          <a:lstStyle/>
          <a:p>
            <a:pPr marL="762000" indent="-749300" algn="l">
              <a:defRPr/>
            </a:pPr>
            <a:r>
              <a:rPr lang="en-US" sz="4000" b="1" dirty="0">
                <a:effectLst>
                  <a:glow rad="127000">
                    <a:schemeClr val="tx1"/>
                  </a:glow>
                </a:effectLst>
                <a:latin typeface="Arial" charset="0"/>
                <a:ea typeface="ＭＳ Ｐゴシック" charset="0"/>
                <a:cs typeface="ＭＳ Ｐゴシック" charset="0"/>
              </a:rPr>
              <a:t>II. Don’t compromise but </a:t>
            </a:r>
            <a:r>
              <a:rPr lang="en-US" sz="4000" b="1" dirty="0">
                <a:solidFill>
                  <a:srgbClr val="FFFF00"/>
                </a:solidFill>
                <a:effectLst>
                  <a:glow rad="127000">
                    <a:schemeClr val="tx1"/>
                  </a:glow>
                </a:effectLst>
                <a:latin typeface="Arial" charset="0"/>
                <a:ea typeface="ＭＳ Ｐゴシック" charset="0"/>
                <a:cs typeface="ＭＳ Ｐゴシック" charset="0"/>
              </a:rPr>
              <a:t>persevere</a:t>
            </a:r>
            <a:r>
              <a:rPr lang="en-US" sz="4000" b="1" dirty="0">
                <a:effectLst>
                  <a:glow rad="127000">
                    <a:schemeClr val="tx1"/>
                  </a:glow>
                </a:effectLst>
                <a:latin typeface="Arial" charset="0"/>
                <a:ea typeface="ＭＳ Ｐゴシック" charset="0"/>
                <a:cs typeface="ＭＳ Ｐゴシック" charset="0"/>
              </a:rPr>
              <a:t> by faith (10:19–13:25).</a:t>
            </a:r>
          </a:p>
        </p:txBody>
      </p:sp>
      <p:pic>
        <p:nvPicPr>
          <p:cNvPr id="3" name="Picture 2">
            <a:extLst>
              <a:ext uri="{FF2B5EF4-FFF2-40B4-BE49-F238E27FC236}">
                <a16:creationId xmlns:a16="http://schemas.microsoft.com/office/drawing/2014/main" id="{38E00A71-F938-5846-961B-BBEFCC19E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1796876"/>
            <a:ext cx="50800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481206"/>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898EF4-C930-5F4B-87E1-F3A1B352F765}"/>
              </a:ext>
            </a:extLst>
          </p:cNvPr>
          <p:cNvPicPr>
            <a:picLocks noChangeAspect="1"/>
          </p:cNvPicPr>
          <p:nvPr/>
        </p:nvPicPr>
        <p:blipFill>
          <a:blip r:embed="rId3"/>
          <a:stretch>
            <a:fillRect/>
          </a:stretch>
        </p:blipFill>
        <p:spPr>
          <a:xfrm>
            <a:off x="0" y="760095"/>
            <a:ext cx="9144000" cy="6097905"/>
          </a:xfrm>
          <a:prstGeom prst="rect">
            <a:avLst/>
          </a:prstGeom>
        </p:spPr>
      </p:pic>
      <p:sp>
        <p:nvSpPr>
          <p:cNvPr id="900098" name="Rectangle 2"/>
          <p:cNvSpPr>
            <a:spLocks noGrp="1" noChangeArrowheads="1"/>
          </p:cNvSpPr>
          <p:nvPr>
            <p:ph type="ctrTitle"/>
          </p:nvPr>
        </p:nvSpPr>
        <p:spPr>
          <a:xfrm>
            <a:off x="0" y="-27384"/>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0"/>
            <a:ext cx="9144000" cy="24808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is your “go-to” </a:t>
            </a:r>
            <a:r>
              <a:rPr kumimoji="0" lang="en-US" sz="4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mediator</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between you and God </a:t>
            </a:r>
          </a:p>
        </p:txBody>
      </p:sp>
      <p:sp>
        <p:nvSpPr>
          <p:cNvPr id="5" name="Rectangle 2">
            <a:extLst>
              <a:ext uri="{FF2B5EF4-FFF2-40B4-BE49-F238E27FC236}">
                <a16:creationId xmlns:a16="http://schemas.microsoft.com/office/drawing/2014/main" id="{26CA80B5-AFD9-944D-B1B4-75E6442CFA58}"/>
              </a:ext>
            </a:extLst>
          </p:cNvPr>
          <p:cNvSpPr txBox="1">
            <a:spLocks noChangeArrowheads="1"/>
          </p:cNvSpPr>
          <p:nvPr/>
        </p:nvSpPr>
        <p:spPr bwMode="auto">
          <a:xfrm>
            <a:off x="1279200" y="6060428"/>
            <a:ext cx="7512021" cy="7693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Hebrews</a:t>
            </a:r>
          </a:p>
        </p:txBody>
      </p:sp>
    </p:spTree>
    <p:extLst>
      <p:ext uri="{BB962C8B-B14F-4D97-AF65-F5344CB8AC3E}">
        <p14:creationId xmlns:p14="http://schemas.microsoft.com/office/powerpoint/2010/main" val="239011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05844A-A5F1-B449-9BA0-C8F46E1375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260"/>
            <a:ext cx="9152163" cy="61075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Where do you need to press on?</a:t>
            </a:r>
          </a:p>
        </p:txBody>
      </p:sp>
    </p:spTree>
    <p:extLst>
      <p:ext uri="{BB962C8B-B14F-4D97-AF65-F5344CB8AC3E}">
        <p14:creationId xmlns:p14="http://schemas.microsoft.com/office/powerpoint/2010/main" val="3510271481"/>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sp>
        <p:nvSpPr>
          <p:cNvPr id="374786"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416" tIns="45709" rIns="91416" bIns="45709" anchor="ctr"/>
          <a:lstStyle/>
          <a:p>
            <a:endParaRPr lang="en-US">
              <a:solidFill>
                <a:srgbClr val="000000"/>
              </a:solidFill>
            </a:endParaRPr>
          </a:p>
        </p:txBody>
      </p:sp>
    </p:spTree>
    <p:extLst>
      <p:ext uri="{BB962C8B-B14F-4D97-AF65-F5344CB8AC3E}">
        <p14:creationId xmlns:p14="http://schemas.microsoft.com/office/powerpoint/2010/main" val="39813391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227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0"/>
            <a:ext cx="9144000" cy="922587"/>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A Jewish Community Under Stress</a:t>
            </a:r>
          </a:p>
        </p:txBody>
      </p:sp>
      <p:pic>
        <p:nvPicPr>
          <p:cNvPr id="4" name="Picture 3"/>
          <p:cNvPicPr>
            <a:picLocks noChangeAspect="1"/>
          </p:cNvPicPr>
          <p:nvPr/>
        </p:nvPicPr>
        <p:blipFill>
          <a:blip r:embed="rId3"/>
          <a:stretch>
            <a:fillRect/>
          </a:stretch>
        </p:blipFill>
        <p:spPr>
          <a:xfrm>
            <a:off x="-99951" y="922587"/>
            <a:ext cx="9337635" cy="3929981"/>
          </a:xfrm>
          <a:prstGeom prst="rect">
            <a:avLst/>
          </a:prstGeom>
        </p:spPr>
      </p:pic>
      <p:sp>
        <p:nvSpPr>
          <p:cNvPr id="5" name="Rectangle 2"/>
          <p:cNvSpPr txBox="1">
            <a:spLocks noChangeArrowheads="1"/>
          </p:cNvSpPr>
          <p:nvPr/>
        </p:nvSpPr>
        <p:spPr bwMode="auto">
          <a:xfrm>
            <a:off x="0" y="4157634"/>
            <a:ext cx="9143999" cy="270036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457200" eaLnBrk="1" hangingPunct="1"/>
            <a:r>
              <a:rPr lang="en-US" sz="3200" dirty="0">
                <a:solidFill>
                  <a:srgbClr val="FFFFFF"/>
                </a:solidFill>
                <a:effectLst>
                  <a:glow rad="406400">
                    <a:srgbClr val="000000">
                      <a:alpha val="99000"/>
                    </a:srgbClr>
                  </a:glow>
                </a:effectLst>
                <a:latin typeface="Arial" charset="0"/>
                <a:ea typeface="ＭＳ Ｐゴシック" charset="0"/>
                <a:cs typeface="ＭＳ Ｐゴシック" charset="0"/>
              </a:rPr>
              <a:t>"You suffered along with those who were thrown into jail, and when all you owned was taken from you, you accepted it with joy. You knew there were better things waiting for you that will last forever" (10:34 </a:t>
            </a:r>
            <a:r>
              <a:rPr lang="en-US" sz="2800" dirty="0">
                <a:solidFill>
                  <a:srgbClr val="FFFFFF"/>
                </a:solidFill>
                <a:effectLst>
                  <a:glow rad="406400">
                    <a:srgbClr val="000000">
                      <a:alpha val="99000"/>
                    </a:srgbClr>
                  </a:glow>
                </a:effectLst>
                <a:latin typeface="Arial" charset="0"/>
                <a:ea typeface="ＭＳ Ｐゴシック" charset="0"/>
                <a:cs typeface="ＭＳ Ｐゴシック" charset="0"/>
              </a:rPr>
              <a:t>NLT</a:t>
            </a:r>
            <a:r>
              <a:rPr lang="en-US" sz="3200" dirty="0">
                <a:solidFill>
                  <a:srgbClr val="FFFFFF"/>
                </a:solidFill>
                <a:effectLst>
                  <a:glow rad="406400">
                    <a:srgbClr val="000000">
                      <a:alpha val="99000"/>
                    </a:srgbClr>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707279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13429" y="707570"/>
            <a:ext cx="4618291" cy="5986673"/>
          </a:xfrm>
          <a:prstGeom prst="rect">
            <a:avLst/>
          </a:prstGeom>
        </p:spPr>
      </p:pic>
      <p:sp>
        <p:nvSpPr>
          <p:cNvPr id="900098" name="Rectangle 2"/>
          <p:cNvSpPr>
            <a:spLocks noGrp="1" noChangeArrowheads="1"/>
          </p:cNvSpPr>
          <p:nvPr>
            <p:ph type="ctrTitle"/>
          </p:nvPr>
        </p:nvSpPr>
        <p:spPr>
          <a:xfrm>
            <a:off x="0" y="0"/>
            <a:ext cx="9144000" cy="1034143"/>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The readers were Jewish Christians</a:t>
            </a:r>
          </a:p>
        </p:txBody>
      </p:sp>
      <p:sp>
        <p:nvSpPr>
          <p:cNvPr id="4" name="Rectangle 2"/>
          <p:cNvSpPr txBox="1">
            <a:spLocks noChangeArrowheads="1"/>
          </p:cNvSpPr>
          <p:nvPr/>
        </p:nvSpPr>
        <p:spPr bwMode="auto">
          <a:xfrm>
            <a:off x="0" y="1034143"/>
            <a:ext cx="4318000" cy="2739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00"/>
                </a:solidFill>
                <a:effectLst>
                  <a:glow rad="127000">
                    <a:srgbClr val="000000"/>
                  </a:glow>
                </a:effectLst>
                <a:latin typeface="Arial" charset="0"/>
                <a:ea typeface="ＭＳ Ｐゴシック" charset="0"/>
                <a:cs typeface="ＭＳ Ｐゴシック" charset="0"/>
              </a:rPr>
              <a:t>brothers and sisters </a:t>
            </a:r>
            <a:r>
              <a:rPr lang="en-US" sz="3200" b="1" dirty="0">
                <a:solidFill>
                  <a:srgbClr val="FFFFFF"/>
                </a:solidFill>
                <a:effectLst>
                  <a:glow rad="127000">
                    <a:srgbClr val="000000"/>
                  </a:glow>
                </a:effectLst>
                <a:latin typeface="Arial" charset="0"/>
                <a:ea typeface="ＭＳ Ｐゴシック" charset="0"/>
                <a:cs typeface="ＭＳ Ｐゴシック" charset="0"/>
              </a:rPr>
              <a:t>who belong to God and are partners with those called to heaven" (3:1)</a:t>
            </a:r>
          </a:p>
        </p:txBody>
      </p:sp>
      <p:sp>
        <p:nvSpPr>
          <p:cNvPr id="5" name="Rectangle 2"/>
          <p:cNvSpPr txBox="1">
            <a:spLocks noChangeArrowheads="1"/>
          </p:cNvSpPr>
          <p:nvPr/>
        </p:nvSpPr>
        <p:spPr bwMode="auto">
          <a:xfrm>
            <a:off x="4826000" y="1034143"/>
            <a:ext cx="4318000" cy="2739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"…let us hold firmly to </a:t>
            </a:r>
            <a:r>
              <a:rPr lang="en-US" sz="3200" b="1" dirty="0">
                <a:solidFill>
                  <a:srgbClr val="FFFF00"/>
                </a:solidFill>
                <a:effectLst>
                  <a:glow rad="127000">
                    <a:srgbClr val="000000"/>
                  </a:glow>
                </a:effectLst>
                <a:latin typeface="Arial" charset="0"/>
                <a:ea typeface="ＭＳ Ｐゴシック" charset="0"/>
                <a:cs typeface="ＭＳ Ｐゴシック" charset="0"/>
              </a:rPr>
              <a:t>what we believe</a:t>
            </a:r>
            <a:r>
              <a:rPr lang="en-US" sz="3200" b="1" dirty="0">
                <a:solidFill>
                  <a:srgbClr val="FFFFFF"/>
                </a:solidFill>
                <a:effectLst>
                  <a:glow rad="127000">
                    <a:srgbClr val="000000"/>
                  </a:glow>
                </a:effectLst>
                <a:latin typeface="Arial" charset="0"/>
                <a:ea typeface="ＭＳ Ｐゴシック" charset="0"/>
                <a:cs typeface="ＭＳ Ｐゴシック" charset="0"/>
              </a:rPr>
              <a:t>.  This High Priest of ours understands…" </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(4:14b-15a)</a:t>
            </a:r>
          </a:p>
        </p:txBody>
      </p:sp>
      <p:sp>
        <p:nvSpPr>
          <p:cNvPr id="6" name="Rectangle 2"/>
          <p:cNvSpPr txBox="1">
            <a:spLocks noChangeArrowheads="1"/>
          </p:cNvSpPr>
          <p:nvPr/>
        </p:nvSpPr>
        <p:spPr bwMode="auto">
          <a:xfrm>
            <a:off x="-1" y="3882570"/>
            <a:ext cx="4463143" cy="2739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"…dear </a:t>
            </a:r>
            <a:r>
              <a:rPr lang="en-US" sz="3200" b="1" dirty="0">
                <a:solidFill>
                  <a:srgbClr val="FFFF00"/>
                </a:solidFill>
                <a:effectLst>
                  <a:glow rad="127000">
                    <a:srgbClr val="000000"/>
                  </a:glow>
                </a:effectLst>
                <a:latin typeface="Arial" charset="0"/>
                <a:ea typeface="ＭＳ Ｐゴシック" charset="0"/>
                <a:cs typeface="ＭＳ Ｐゴシック" charset="0"/>
              </a:rPr>
              <a:t>brothers and sisters</a:t>
            </a:r>
            <a:r>
              <a:rPr lang="en-US" sz="3200" b="1" dirty="0">
                <a:solidFill>
                  <a:srgbClr val="FFFFFF"/>
                </a:solidFill>
                <a:effectLst>
                  <a:glow rad="127000">
                    <a:srgbClr val="000000"/>
                  </a:glow>
                </a:effectLst>
                <a:latin typeface="Arial" charset="0"/>
                <a:ea typeface="ＭＳ Ｐゴシック" charset="0"/>
                <a:cs typeface="ＭＳ Ｐゴシック" charset="0"/>
              </a:rPr>
              <a:t>, we can boldly enter heaven</a:t>
            </a:r>
            <a:r>
              <a:rPr lang="fr-FR"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s Most Holy Place because of the blood of Jesus" (10:19)</a:t>
            </a:r>
          </a:p>
        </p:txBody>
      </p:sp>
      <p:sp>
        <p:nvSpPr>
          <p:cNvPr id="7" name="Rectangle 2"/>
          <p:cNvSpPr txBox="1">
            <a:spLocks noChangeArrowheads="1"/>
          </p:cNvSpPr>
          <p:nvPr/>
        </p:nvSpPr>
        <p:spPr bwMode="auto">
          <a:xfrm>
            <a:off x="4318001" y="3882570"/>
            <a:ext cx="4826000" cy="2739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"…those early days when you first learned about Christ…</a:t>
            </a:r>
            <a:r>
              <a:rPr lang="en-US" sz="3200" b="1" dirty="0">
                <a:solidFill>
                  <a:srgbClr val="FFFF00"/>
                </a:solidFill>
                <a:effectLst>
                  <a:glow rad="127000">
                    <a:srgbClr val="000000"/>
                  </a:glow>
                </a:effectLst>
                <a:latin typeface="Arial" charset="0"/>
                <a:ea typeface="ＭＳ Ｐゴシック" charset="0"/>
                <a:cs typeface="ＭＳ Ｐゴシック" charset="0"/>
              </a:rPr>
              <a:t>you remained faithful </a:t>
            </a:r>
            <a:r>
              <a:rPr lang="en-US" sz="3200" b="1" dirty="0">
                <a:solidFill>
                  <a:srgbClr val="FFFFFF"/>
                </a:solidFill>
                <a:effectLst>
                  <a:glow rad="127000">
                    <a:srgbClr val="000000"/>
                  </a:glow>
                </a:effectLst>
                <a:latin typeface="Arial" charset="0"/>
                <a:ea typeface="ＭＳ Ｐゴシック" charset="0"/>
                <a:cs typeface="ＭＳ Ｐゴシック" charset="0"/>
              </a:rPr>
              <a:t>even though it meant terrible suffering" (10:32)</a:t>
            </a:r>
          </a:p>
        </p:txBody>
      </p:sp>
    </p:spTree>
    <p:extLst>
      <p:ext uri="{BB962C8B-B14F-4D97-AF65-F5344CB8AC3E}">
        <p14:creationId xmlns:p14="http://schemas.microsoft.com/office/powerpoint/2010/main" val="349103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394" y="0"/>
            <a:ext cx="4572000" cy="6858000"/>
          </a:xfrm>
          <a:prstGeom prst="rect">
            <a:avLst/>
          </a:prstGeom>
        </p:spPr>
      </p:pic>
      <p:sp>
        <p:nvSpPr>
          <p:cNvPr id="3" name="Right Arrow Callout 2"/>
          <p:cNvSpPr/>
          <p:nvPr/>
        </p:nvSpPr>
        <p:spPr bwMode="auto">
          <a:xfrm rot="10800000">
            <a:off x="1665258" y="692727"/>
            <a:ext cx="6697014" cy="3906019"/>
          </a:xfrm>
          <a:prstGeom prst="rightArrowCallout">
            <a:avLst>
              <a:gd name="adj1" fmla="val 25000"/>
              <a:gd name="adj2" fmla="val 25000"/>
              <a:gd name="adj3" fmla="val 36962"/>
              <a:gd name="adj4" fmla="val 64977"/>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900098" name="Rectangle 2"/>
          <p:cNvSpPr>
            <a:spLocks noGrp="1" noChangeArrowheads="1"/>
          </p:cNvSpPr>
          <p:nvPr>
            <p:ph type="ctrTitle"/>
          </p:nvPr>
        </p:nvSpPr>
        <p:spPr>
          <a:xfrm>
            <a:off x="4288954" y="1267846"/>
            <a:ext cx="4073318" cy="258289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"Should I go back?"</a:t>
            </a:r>
          </a:p>
        </p:txBody>
      </p:sp>
      <p:sp>
        <p:nvSpPr>
          <p:cNvPr id="5" name="Rectangle 2"/>
          <p:cNvSpPr txBox="1">
            <a:spLocks noChangeArrowheads="1"/>
          </p:cNvSpPr>
          <p:nvPr/>
        </p:nvSpPr>
        <p:spPr bwMode="auto">
          <a:xfrm>
            <a:off x="-36512" y="5164842"/>
            <a:ext cx="9180512" cy="158699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eaLnBrk="1" hangingPunct="1"/>
            <a:r>
              <a:rPr lang="en-US" sz="3200" dirty="0">
                <a:solidFill>
                  <a:srgbClr val="FFFFFF"/>
                </a:solidFill>
                <a:effectLst>
                  <a:glow rad="406400">
                    <a:srgbClr val="000000">
                      <a:alpha val="99000"/>
                    </a:srgbClr>
                  </a:glow>
                </a:effectLst>
                <a:latin typeface="Arial" charset="0"/>
                <a:ea typeface="ＭＳ Ｐゴシック" charset="0"/>
                <a:cs typeface="ＭＳ Ｐゴシック" charset="0"/>
              </a:rPr>
              <a:t>"So we must listen very carefully to the truth we have heard, or we may drift away from it" </a:t>
            </a:r>
            <a:br>
              <a:rPr lang="en-US" sz="3200" dirty="0">
                <a:solidFill>
                  <a:srgbClr val="FFFFFF"/>
                </a:solidFill>
                <a:effectLst>
                  <a:glow rad="406400">
                    <a:srgbClr val="000000">
                      <a:alpha val="99000"/>
                    </a:srgbClr>
                  </a:glow>
                </a:effectLst>
                <a:latin typeface="Arial" charset="0"/>
                <a:ea typeface="ＭＳ Ｐゴシック" charset="0"/>
                <a:cs typeface="ＭＳ Ｐゴシック" charset="0"/>
              </a:rPr>
            </a:br>
            <a:r>
              <a:rPr lang="en-US" sz="3200" dirty="0">
                <a:solidFill>
                  <a:srgbClr val="FFFFFF"/>
                </a:solidFill>
                <a:effectLst>
                  <a:glow rad="406400">
                    <a:srgbClr val="000000">
                      <a:alpha val="99000"/>
                    </a:srgbClr>
                  </a:glow>
                </a:effectLst>
                <a:latin typeface="Arial" charset="0"/>
                <a:ea typeface="ＭＳ Ｐゴシック" charset="0"/>
                <a:cs typeface="ＭＳ Ｐゴシック" charset="0"/>
              </a:rPr>
              <a:t>(2:1 </a:t>
            </a:r>
            <a:r>
              <a:rPr lang="en-US" sz="2800" dirty="0">
                <a:solidFill>
                  <a:srgbClr val="FFFFFF"/>
                </a:solidFill>
                <a:effectLst>
                  <a:glow rad="406400">
                    <a:srgbClr val="000000">
                      <a:alpha val="99000"/>
                    </a:srgbClr>
                  </a:glow>
                </a:effectLst>
                <a:latin typeface="Arial" charset="0"/>
                <a:ea typeface="ＭＳ Ｐゴシック" charset="0"/>
                <a:cs typeface="ＭＳ Ｐゴシック" charset="0"/>
              </a:rPr>
              <a:t>NLT</a:t>
            </a:r>
            <a:r>
              <a:rPr lang="en-US" sz="3200" dirty="0">
                <a:solidFill>
                  <a:srgbClr val="FFFFFF"/>
                </a:solidFill>
                <a:effectLst>
                  <a:glow rad="406400">
                    <a:srgbClr val="000000">
                      <a:alpha val="99000"/>
                    </a:srgbClr>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36512" y="-27785"/>
            <a:ext cx="4752528" cy="864497"/>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l" eaLnBrk="1" hangingPunct="1"/>
            <a:r>
              <a:rPr lang="en-US" sz="3200" i="1" dirty="0">
                <a:solidFill>
                  <a:srgbClr val="FFFFFF"/>
                </a:solidFill>
                <a:effectLst>
                  <a:glow rad="406400">
                    <a:srgbClr val="000000">
                      <a:alpha val="99000"/>
                    </a:srgbClr>
                  </a:glow>
                </a:effectLst>
                <a:latin typeface="Arial" charset="0"/>
                <a:ea typeface="ＭＳ Ｐゴシック" charset="0"/>
                <a:cs typeface="ＭＳ Ｐゴシック" charset="0"/>
              </a:rPr>
              <a:t>The issue at hand...</a:t>
            </a:r>
          </a:p>
        </p:txBody>
      </p:sp>
    </p:spTree>
    <p:extLst>
      <p:ext uri="{BB962C8B-B14F-4D97-AF65-F5344CB8AC3E}">
        <p14:creationId xmlns:p14="http://schemas.microsoft.com/office/powerpoint/2010/main" val="106683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ctrTitle"/>
          </p:nvPr>
        </p:nvSpPr>
        <p:spPr>
          <a:xfrm>
            <a:off x="-33717" y="30348"/>
            <a:ext cx="8136904" cy="1349375"/>
          </a:xfrm>
          <a:effectLst/>
        </p:spPr>
        <p:txBody>
          <a:bodyPr/>
          <a:lstStyle/>
          <a:p>
            <a:pPr eaLnBrk="1" hangingPunct="1"/>
            <a:r>
              <a:rPr lang="en-US" sz="6600" b="1" dirty="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Christ is Better</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8192" y="368300"/>
            <a:ext cx="8032683" cy="6115050"/>
          </a:xfrm>
          <a:prstGeom prst="rect">
            <a:avLst/>
          </a:prstGeom>
        </p:spPr>
      </p:pic>
    </p:spTree>
    <p:extLst>
      <p:ext uri="{BB962C8B-B14F-4D97-AF65-F5344CB8AC3E}">
        <p14:creationId xmlns:p14="http://schemas.microsoft.com/office/powerpoint/2010/main" val="3223692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AC242-7306-9149-B87C-8267752BD38F}"/>
              </a:ext>
            </a:extLst>
          </p:cNvPr>
          <p:cNvPicPr>
            <a:picLocks noChangeAspect="1"/>
          </p:cNvPicPr>
          <p:nvPr/>
        </p:nvPicPr>
        <p:blipFill>
          <a:blip r:embed="rId3"/>
          <a:stretch>
            <a:fillRect/>
          </a:stretch>
        </p:blipFill>
        <p:spPr>
          <a:xfrm>
            <a:off x="1" y="0"/>
            <a:ext cx="9143998" cy="6877780"/>
          </a:xfrm>
          <a:prstGeom prst="rect">
            <a:avLst/>
          </a:prstGeom>
        </p:spPr>
      </p:pic>
      <p:sp>
        <p:nvSpPr>
          <p:cNvPr id="900098" name="Rectangle 2"/>
          <p:cNvSpPr>
            <a:spLocks noGrp="1" noChangeArrowheads="1"/>
          </p:cNvSpPr>
          <p:nvPr>
            <p:ph type="ctrTitle"/>
          </p:nvPr>
        </p:nvSpPr>
        <p:spPr>
          <a:xfrm>
            <a:off x="0" y="368300"/>
            <a:ext cx="9143999" cy="1080120"/>
          </a:xfrm>
          <a:effectLst/>
        </p:spPr>
        <p:txBody>
          <a:bodyPr/>
          <a:lstStyle/>
          <a:p>
            <a:pPr>
              <a:defRPr/>
            </a:pPr>
            <a:r>
              <a:rPr lang="en-US" sz="4000" b="1" dirty="0">
                <a:solidFill>
                  <a:schemeClr val="tx2"/>
                </a:solidFill>
                <a:effectLst>
                  <a:glow rad="127000">
                    <a:schemeClr val="bg1"/>
                  </a:glow>
                </a:effectLst>
                <a:latin typeface="Arial" charset="0"/>
                <a:ea typeface="ＭＳ Ｐゴシック" charset="0"/>
                <a:cs typeface="ＭＳ Ｐゴシック" charset="0"/>
              </a:rPr>
              <a:t>Why should you be </a:t>
            </a:r>
            <a:r>
              <a:rPr lang="en-US" sz="4000" b="1" dirty="0">
                <a:solidFill>
                  <a:srgbClr val="FF0000"/>
                </a:solidFill>
                <a:effectLst>
                  <a:glow rad="127000">
                    <a:schemeClr val="bg1"/>
                  </a:glow>
                </a:effectLst>
                <a:latin typeface="Arial" charset="0"/>
                <a:ea typeface="ＭＳ Ｐゴシック" charset="0"/>
                <a:cs typeface="ＭＳ Ｐゴシック" charset="0"/>
              </a:rPr>
              <a:t>uncompromising</a:t>
            </a:r>
            <a:r>
              <a:rPr lang="en-US" sz="4000" b="1" dirty="0">
                <a:solidFill>
                  <a:schemeClr val="tx2"/>
                </a:solidFill>
                <a:effectLst>
                  <a:glow rad="127000">
                    <a:schemeClr val="bg1"/>
                  </a:glow>
                </a:effectLst>
                <a:latin typeface="Arial" charset="0"/>
                <a:ea typeface="ＭＳ Ｐゴシック" charset="0"/>
                <a:cs typeface="ＭＳ Ｐゴシック" charset="0"/>
              </a:rPr>
              <a:t> in your faith in Jesus?</a:t>
            </a:r>
          </a:p>
        </p:txBody>
      </p:sp>
    </p:spTree>
    <p:extLst>
      <p:ext uri="{BB962C8B-B14F-4D97-AF65-F5344CB8AC3E}">
        <p14:creationId xmlns:p14="http://schemas.microsoft.com/office/powerpoint/2010/main" val="32459724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9" name="Rectangle 3"/>
          <p:cNvSpPr>
            <a:spLocks noGrp="1" noChangeArrowheads="1"/>
          </p:cNvSpPr>
          <p:nvPr>
            <p:ph type="ctrTitle"/>
          </p:nvPr>
        </p:nvSpPr>
        <p:spPr>
          <a:xfrm>
            <a:off x="0" y="30348"/>
            <a:ext cx="9180512" cy="1349375"/>
          </a:xfrm>
          <a:effectLst/>
        </p:spPr>
        <p:txBody>
          <a:bodyPr/>
          <a:lstStyle/>
          <a:p>
            <a:pPr eaLnBrk="1" hangingPunct="1"/>
            <a:r>
              <a:rPr lang="en-US" sz="44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I.  Jesus is </a:t>
            </a:r>
            <a:r>
              <a:rPr lang="en-US" sz="4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44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than anyone or anything (1:1–10:18). </a:t>
            </a:r>
          </a:p>
        </p:txBody>
      </p:sp>
      <p:grpSp>
        <p:nvGrpSpPr>
          <p:cNvPr id="23" name="Group 22">
            <a:extLst>
              <a:ext uri="{FF2B5EF4-FFF2-40B4-BE49-F238E27FC236}">
                <a16:creationId xmlns:a16="http://schemas.microsoft.com/office/drawing/2014/main" id="{7628CE8B-807D-A647-8D19-ED2DFA1D2C18}"/>
              </a:ext>
            </a:extLst>
          </p:cNvPr>
          <p:cNvGrpSpPr/>
          <p:nvPr/>
        </p:nvGrpSpPr>
        <p:grpSpPr>
          <a:xfrm>
            <a:off x="0" y="1899577"/>
            <a:ext cx="3717695" cy="4531559"/>
            <a:chOff x="0" y="1899577"/>
            <a:chExt cx="3717695" cy="4531559"/>
          </a:xfrm>
        </p:grpSpPr>
        <p:grpSp>
          <p:nvGrpSpPr>
            <p:cNvPr id="19" name="Group 18">
              <a:extLst>
                <a:ext uri="{FF2B5EF4-FFF2-40B4-BE49-F238E27FC236}">
                  <a16:creationId xmlns:a16="http://schemas.microsoft.com/office/drawing/2014/main" id="{02492B17-2094-3D40-BB6D-ADE578414EAE}"/>
                </a:ext>
              </a:extLst>
            </p:cNvPr>
            <p:cNvGrpSpPr/>
            <p:nvPr/>
          </p:nvGrpSpPr>
          <p:grpSpPr>
            <a:xfrm>
              <a:off x="4067" y="1988840"/>
              <a:ext cx="3713628" cy="4442296"/>
              <a:chOff x="4067" y="1988840"/>
              <a:chExt cx="3713628" cy="4442296"/>
            </a:xfrm>
          </p:grpSpPr>
          <p:pic>
            <p:nvPicPr>
              <p:cNvPr id="3" name="Picture 2">
                <a:extLst>
                  <a:ext uri="{FF2B5EF4-FFF2-40B4-BE49-F238E27FC236}">
                    <a16:creationId xmlns:a16="http://schemas.microsoft.com/office/drawing/2014/main" id="{499D688F-DB78-1449-8DCE-C5AAA0B4074A}"/>
                  </a:ext>
                </a:extLst>
              </p:cNvPr>
              <p:cNvPicPr>
                <a:picLocks noChangeAspect="1"/>
              </p:cNvPicPr>
              <p:nvPr/>
            </p:nvPicPr>
            <p:blipFill rotWithShape="1">
              <a:blip r:embed="rId4"/>
              <a:srcRect r="58790"/>
              <a:stretch/>
            </p:blipFill>
            <p:spPr>
              <a:xfrm>
                <a:off x="4067" y="1988840"/>
                <a:ext cx="3713628" cy="4442296"/>
              </a:xfrm>
              <a:prstGeom prst="rect">
                <a:avLst/>
              </a:prstGeom>
            </p:spPr>
          </p:pic>
          <p:sp>
            <p:nvSpPr>
              <p:cNvPr id="4" name="Rectangle 3">
                <a:extLst>
                  <a:ext uri="{FF2B5EF4-FFF2-40B4-BE49-F238E27FC236}">
                    <a16:creationId xmlns:a16="http://schemas.microsoft.com/office/drawing/2014/main" id="{43AB926D-5675-E14C-B4A7-66CF591637BD}"/>
                  </a:ext>
                </a:extLst>
              </p:cNvPr>
              <p:cNvSpPr/>
              <p:nvPr/>
            </p:nvSpPr>
            <p:spPr bwMode="auto">
              <a:xfrm>
                <a:off x="1115616" y="2132856"/>
                <a:ext cx="1152128"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0" name="Rectangle 9">
                <a:extLst>
                  <a:ext uri="{FF2B5EF4-FFF2-40B4-BE49-F238E27FC236}">
                    <a16:creationId xmlns:a16="http://schemas.microsoft.com/office/drawing/2014/main" id="{7DBC16BC-D535-8B44-BF71-B30CE09E5821}"/>
                  </a:ext>
                </a:extLst>
              </p:cNvPr>
              <p:cNvSpPr/>
              <p:nvPr/>
            </p:nvSpPr>
            <p:spPr bwMode="auto">
              <a:xfrm>
                <a:off x="1207894" y="5782067"/>
                <a:ext cx="1275873"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7" name="Rectangle 16">
                <a:extLst>
                  <a:ext uri="{FF2B5EF4-FFF2-40B4-BE49-F238E27FC236}">
                    <a16:creationId xmlns:a16="http://schemas.microsoft.com/office/drawing/2014/main" id="{F32E3F85-7C90-2E4C-8EB4-3D0587028741}"/>
                  </a:ext>
                </a:extLst>
              </p:cNvPr>
              <p:cNvSpPr/>
              <p:nvPr/>
            </p:nvSpPr>
            <p:spPr bwMode="auto">
              <a:xfrm>
                <a:off x="402552" y="3140968"/>
                <a:ext cx="2945312"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19">
                <a:extLst>
                  <a:ext uri="{FF2B5EF4-FFF2-40B4-BE49-F238E27FC236}">
                    <a16:creationId xmlns:a16="http://schemas.microsoft.com/office/drawing/2014/main" id="{AA9F2B39-C5A4-FA4E-8458-E7855446700E}"/>
                  </a:ext>
                </a:extLst>
              </p:cNvPr>
              <p:cNvSpPr/>
              <p:nvPr/>
            </p:nvSpPr>
            <p:spPr bwMode="auto">
              <a:xfrm>
                <a:off x="2267058" y="4574113"/>
                <a:ext cx="1440846"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6" name="Rectangle 3">
              <a:extLst>
                <a:ext uri="{FF2B5EF4-FFF2-40B4-BE49-F238E27FC236}">
                  <a16:creationId xmlns:a16="http://schemas.microsoft.com/office/drawing/2014/main" id="{902887B1-68FD-2444-B0F6-BC217917D206}"/>
                </a:ext>
              </a:extLst>
            </p:cNvPr>
            <p:cNvSpPr txBox="1">
              <a:spLocks noChangeArrowheads="1"/>
            </p:cNvSpPr>
            <p:nvPr/>
          </p:nvSpPr>
          <p:spPr bwMode="auto">
            <a:xfrm>
              <a:off x="0" y="1899577"/>
              <a:ext cx="3419872"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2000" b="1" kern="0"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HOLY GOD</a:t>
              </a:r>
            </a:p>
          </p:txBody>
        </p:sp>
        <p:sp>
          <p:nvSpPr>
            <p:cNvPr id="12" name="Rectangle 3">
              <a:extLst>
                <a:ext uri="{FF2B5EF4-FFF2-40B4-BE49-F238E27FC236}">
                  <a16:creationId xmlns:a16="http://schemas.microsoft.com/office/drawing/2014/main" id="{AAB26F60-6A5B-224E-A75D-0240DFD516E9}"/>
                </a:ext>
              </a:extLst>
            </p:cNvPr>
            <p:cNvSpPr txBox="1">
              <a:spLocks noChangeArrowheads="1"/>
            </p:cNvSpPr>
            <p:nvPr/>
          </p:nvSpPr>
          <p:spPr bwMode="auto">
            <a:xfrm>
              <a:off x="125760" y="3140968"/>
              <a:ext cx="3240360" cy="7034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2000" b="1" kern="0"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We are separated from God because of sin</a:t>
              </a:r>
            </a:p>
          </p:txBody>
        </p:sp>
        <p:sp>
          <p:nvSpPr>
            <p:cNvPr id="24" name="Rectangle 3">
              <a:extLst>
                <a:ext uri="{FF2B5EF4-FFF2-40B4-BE49-F238E27FC236}">
                  <a16:creationId xmlns:a16="http://schemas.microsoft.com/office/drawing/2014/main" id="{FF9D9513-5C72-284F-ABD0-9429BD1AE2EA}"/>
                </a:ext>
              </a:extLst>
            </p:cNvPr>
            <p:cNvSpPr txBox="1">
              <a:spLocks noChangeArrowheads="1"/>
            </p:cNvSpPr>
            <p:nvPr/>
          </p:nvSpPr>
          <p:spPr bwMode="auto">
            <a:xfrm>
              <a:off x="0" y="5969755"/>
              <a:ext cx="3491880"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2000" b="1" kern="0"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SINFUL MAN</a:t>
              </a:r>
            </a:p>
          </p:txBody>
        </p:sp>
      </p:grpSp>
      <p:grpSp>
        <p:nvGrpSpPr>
          <p:cNvPr id="27" name="Group 26">
            <a:extLst>
              <a:ext uri="{FF2B5EF4-FFF2-40B4-BE49-F238E27FC236}">
                <a16:creationId xmlns:a16="http://schemas.microsoft.com/office/drawing/2014/main" id="{09B800E7-979A-ED4C-A7D9-264C171C3F7E}"/>
              </a:ext>
            </a:extLst>
          </p:cNvPr>
          <p:cNvGrpSpPr/>
          <p:nvPr/>
        </p:nvGrpSpPr>
        <p:grpSpPr>
          <a:xfrm>
            <a:off x="2843808" y="1899577"/>
            <a:ext cx="6324172" cy="4531559"/>
            <a:chOff x="2843808" y="1899577"/>
            <a:chExt cx="6324172" cy="4531559"/>
          </a:xfrm>
        </p:grpSpPr>
        <p:grpSp>
          <p:nvGrpSpPr>
            <p:cNvPr id="22" name="Group 21">
              <a:extLst>
                <a:ext uri="{FF2B5EF4-FFF2-40B4-BE49-F238E27FC236}">
                  <a16:creationId xmlns:a16="http://schemas.microsoft.com/office/drawing/2014/main" id="{142C5CCA-78C0-D844-BAC5-879017D4C4EE}"/>
                </a:ext>
              </a:extLst>
            </p:cNvPr>
            <p:cNvGrpSpPr/>
            <p:nvPr/>
          </p:nvGrpSpPr>
          <p:grpSpPr>
            <a:xfrm>
              <a:off x="3840507" y="1988840"/>
              <a:ext cx="5327473" cy="4442296"/>
              <a:chOff x="3840507" y="1988840"/>
              <a:chExt cx="5327473" cy="4442296"/>
            </a:xfrm>
          </p:grpSpPr>
          <p:pic>
            <p:nvPicPr>
              <p:cNvPr id="18" name="Picture 17">
                <a:extLst>
                  <a:ext uri="{FF2B5EF4-FFF2-40B4-BE49-F238E27FC236}">
                    <a16:creationId xmlns:a16="http://schemas.microsoft.com/office/drawing/2014/main" id="{B8908E74-6DCE-184E-AE99-371A4C3856C5}"/>
                  </a:ext>
                </a:extLst>
              </p:cNvPr>
              <p:cNvPicPr>
                <a:picLocks noChangeAspect="1"/>
              </p:cNvPicPr>
              <p:nvPr/>
            </p:nvPicPr>
            <p:blipFill rotWithShape="1">
              <a:blip r:embed="rId4"/>
              <a:srcRect l="41008"/>
              <a:stretch/>
            </p:blipFill>
            <p:spPr>
              <a:xfrm>
                <a:off x="3851919" y="1988840"/>
                <a:ext cx="5316061" cy="4442296"/>
              </a:xfrm>
              <a:prstGeom prst="rect">
                <a:avLst/>
              </a:prstGeom>
            </p:spPr>
          </p:pic>
          <p:sp>
            <p:nvSpPr>
              <p:cNvPr id="8" name="Rectangle 7">
                <a:extLst>
                  <a:ext uri="{FF2B5EF4-FFF2-40B4-BE49-F238E27FC236}">
                    <a16:creationId xmlns:a16="http://schemas.microsoft.com/office/drawing/2014/main" id="{122ED2F8-0A32-724B-B8F6-D7E825CA1B8F}"/>
                  </a:ext>
                </a:extLst>
              </p:cNvPr>
              <p:cNvSpPr/>
              <p:nvPr/>
            </p:nvSpPr>
            <p:spPr bwMode="auto">
              <a:xfrm>
                <a:off x="6012160" y="2060848"/>
                <a:ext cx="1152128"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a:extLst>
                  <a:ext uri="{FF2B5EF4-FFF2-40B4-BE49-F238E27FC236}">
                    <a16:creationId xmlns:a16="http://schemas.microsoft.com/office/drawing/2014/main" id="{92EF8E1C-9700-6F48-93C0-E36D56172017}"/>
                  </a:ext>
                </a:extLst>
              </p:cNvPr>
              <p:cNvSpPr/>
              <p:nvPr/>
            </p:nvSpPr>
            <p:spPr bwMode="auto">
              <a:xfrm>
                <a:off x="4619587" y="3284984"/>
                <a:ext cx="1152128" cy="3240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1" name="Rectangle 10">
                <a:extLst>
                  <a:ext uri="{FF2B5EF4-FFF2-40B4-BE49-F238E27FC236}">
                    <a16:creationId xmlns:a16="http://schemas.microsoft.com/office/drawing/2014/main" id="{D81624F7-4AEA-4446-8BB4-C76A723CE96C}"/>
                  </a:ext>
                </a:extLst>
              </p:cNvPr>
              <p:cNvSpPr/>
              <p:nvPr/>
            </p:nvSpPr>
            <p:spPr bwMode="auto">
              <a:xfrm>
                <a:off x="5888415" y="5589240"/>
                <a:ext cx="1275873"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5" name="Rectangle 14">
                <a:extLst>
                  <a:ext uri="{FF2B5EF4-FFF2-40B4-BE49-F238E27FC236}">
                    <a16:creationId xmlns:a16="http://schemas.microsoft.com/office/drawing/2014/main" id="{F74886A2-EB7B-6C49-8EFE-EB892F332550}"/>
                  </a:ext>
                </a:extLst>
              </p:cNvPr>
              <p:cNvSpPr/>
              <p:nvPr/>
            </p:nvSpPr>
            <p:spPr bwMode="auto">
              <a:xfrm>
                <a:off x="7280361" y="2845920"/>
                <a:ext cx="1859572"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6" name="Rectangle 15">
                <a:extLst>
                  <a:ext uri="{FF2B5EF4-FFF2-40B4-BE49-F238E27FC236}">
                    <a16:creationId xmlns:a16="http://schemas.microsoft.com/office/drawing/2014/main" id="{E8DB37B8-D521-C744-A2C8-4178EA63A529}"/>
                  </a:ext>
                </a:extLst>
              </p:cNvPr>
              <p:cNvSpPr/>
              <p:nvPr/>
            </p:nvSpPr>
            <p:spPr bwMode="auto">
              <a:xfrm>
                <a:off x="3840507" y="4437112"/>
                <a:ext cx="1163541"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4" name="Rectangle 3">
              <a:extLst>
                <a:ext uri="{FF2B5EF4-FFF2-40B4-BE49-F238E27FC236}">
                  <a16:creationId xmlns:a16="http://schemas.microsoft.com/office/drawing/2014/main" id="{8F7B8907-4C69-9646-9D66-A638CB7841EF}"/>
                </a:ext>
              </a:extLst>
            </p:cNvPr>
            <p:cNvSpPr txBox="1">
              <a:spLocks noChangeArrowheads="1"/>
            </p:cNvSpPr>
            <p:nvPr/>
          </p:nvSpPr>
          <p:spPr bwMode="auto">
            <a:xfrm>
              <a:off x="7280361" y="3131294"/>
              <a:ext cx="1859572" cy="9323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eaLnBrk="1" hangingPunct="1"/>
              <a:r>
                <a:rPr lang="en-US" sz="2000" b="1" kern="0"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God reaches down to us in Jesus Christ</a:t>
              </a:r>
            </a:p>
          </p:txBody>
        </p:sp>
        <p:sp>
          <p:nvSpPr>
            <p:cNvPr id="13" name="Rectangle 3">
              <a:extLst>
                <a:ext uri="{FF2B5EF4-FFF2-40B4-BE49-F238E27FC236}">
                  <a16:creationId xmlns:a16="http://schemas.microsoft.com/office/drawing/2014/main" id="{1CCE9E52-ACE3-404B-A452-264F20974E6B}"/>
                </a:ext>
              </a:extLst>
            </p:cNvPr>
            <p:cNvSpPr txBox="1">
              <a:spLocks noChangeArrowheads="1"/>
            </p:cNvSpPr>
            <p:nvPr/>
          </p:nvSpPr>
          <p:spPr bwMode="auto">
            <a:xfrm>
              <a:off x="2843808" y="4453769"/>
              <a:ext cx="2252266" cy="7034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2000" b="1" kern="0"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Christ is your bridge to God</a:t>
              </a:r>
            </a:p>
          </p:txBody>
        </p:sp>
        <p:sp>
          <p:nvSpPr>
            <p:cNvPr id="25" name="Rectangle 3">
              <a:extLst>
                <a:ext uri="{FF2B5EF4-FFF2-40B4-BE49-F238E27FC236}">
                  <a16:creationId xmlns:a16="http://schemas.microsoft.com/office/drawing/2014/main" id="{1B1A7F23-9D2B-4743-9115-0A777BC6539D}"/>
                </a:ext>
              </a:extLst>
            </p:cNvPr>
            <p:cNvSpPr txBox="1">
              <a:spLocks noChangeArrowheads="1"/>
            </p:cNvSpPr>
            <p:nvPr/>
          </p:nvSpPr>
          <p:spPr bwMode="auto">
            <a:xfrm>
              <a:off x="4320331" y="1899577"/>
              <a:ext cx="3419872"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2000" b="1" kern="0"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HOLY GOD</a:t>
              </a:r>
            </a:p>
          </p:txBody>
        </p:sp>
        <p:sp>
          <p:nvSpPr>
            <p:cNvPr id="26" name="Rectangle 3">
              <a:extLst>
                <a:ext uri="{FF2B5EF4-FFF2-40B4-BE49-F238E27FC236}">
                  <a16:creationId xmlns:a16="http://schemas.microsoft.com/office/drawing/2014/main" id="{ADF064AF-CC3B-7F48-8E54-1B6D871F7A62}"/>
                </a:ext>
              </a:extLst>
            </p:cNvPr>
            <p:cNvSpPr txBox="1">
              <a:spLocks noChangeArrowheads="1"/>
            </p:cNvSpPr>
            <p:nvPr/>
          </p:nvSpPr>
          <p:spPr bwMode="auto">
            <a:xfrm>
              <a:off x="4320331" y="5969755"/>
              <a:ext cx="3491880"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2000" b="1" kern="0"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SINFUL MAN</a:t>
              </a:r>
            </a:p>
          </p:txBody>
        </p:sp>
      </p:grpSp>
    </p:spTree>
    <p:extLst>
      <p:ext uri="{BB962C8B-B14F-4D97-AF65-F5344CB8AC3E}">
        <p14:creationId xmlns:p14="http://schemas.microsoft.com/office/powerpoint/2010/main" val="22678215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3" descr="cross_on_blu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8" y="0"/>
            <a:ext cx="9179984"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171" name="Rectangle 25"/>
          <p:cNvSpPr>
            <a:spLocks noGrp="1" noChangeArrowheads="1"/>
          </p:cNvSpPr>
          <p:nvPr>
            <p:ph type="title" idx="4294967295"/>
          </p:nvPr>
        </p:nvSpPr>
        <p:spPr>
          <a:xfrm>
            <a:off x="1763714" y="116632"/>
            <a:ext cx="5545137" cy="503510"/>
          </a:xfrm>
        </p:spPr>
        <p:txBody>
          <a:bodyPr/>
          <a:lstStyle/>
          <a:p>
            <a:pPr eaLnBrk="1" hangingPunct="1"/>
            <a:r>
              <a:rPr lang="en-US" sz="2800" b="1" dirty="0">
                <a:solidFill>
                  <a:srgbClr val="FFFFFF"/>
                </a:solidFill>
                <a:effectLst>
                  <a:glow rad="139700">
                    <a:schemeClr val="tx1"/>
                  </a:glow>
                </a:effectLst>
                <a:latin typeface="Arial" charset="0"/>
                <a:ea typeface="ＭＳ Ｐゴシック" charset="0"/>
                <a:cs typeface="Arial" charset="0"/>
              </a:rPr>
              <a:t>Hebrews Book Chart</a:t>
            </a:r>
          </a:p>
        </p:txBody>
      </p:sp>
      <p:graphicFrame>
        <p:nvGraphicFramePr>
          <p:cNvPr id="25" name="Table 24"/>
          <p:cNvGraphicFramePr>
            <a:graphicFrameLocks noGrp="1"/>
          </p:cNvGraphicFramePr>
          <p:nvPr>
            <p:extLst>
              <p:ext uri="{D42A27DB-BD31-4B8C-83A1-F6EECF244321}">
                <p14:modId xmlns:p14="http://schemas.microsoft.com/office/powerpoint/2010/main" val="955087638"/>
              </p:ext>
            </p:extLst>
          </p:nvPr>
        </p:nvGraphicFramePr>
        <p:xfrm>
          <a:off x="0" y="836614"/>
          <a:ext cx="9144000" cy="4921254"/>
        </p:xfrm>
        <a:graphic>
          <a:graphicData uri="http://schemas.openxmlformats.org/drawingml/2006/table">
            <a:tbl>
              <a:tblPr/>
              <a:tblGrid>
                <a:gridCol w="827088">
                  <a:extLst>
                    <a:ext uri="{9D8B030D-6E8A-4147-A177-3AD203B41FA5}">
                      <a16:colId xmlns:a16="http://schemas.microsoft.com/office/drawing/2014/main" val="20000"/>
                    </a:ext>
                  </a:extLst>
                </a:gridCol>
                <a:gridCol w="649287">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576263">
                  <a:extLst>
                    <a:ext uri="{9D8B030D-6E8A-4147-A177-3AD203B41FA5}">
                      <a16:colId xmlns:a16="http://schemas.microsoft.com/office/drawing/2014/main" val="20003"/>
                    </a:ext>
                  </a:extLst>
                </a:gridCol>
                <a:gridCol w="503237">
                  <a:extLst>
                    <a:ext uri="{9D8B030D-6E8A-4147-A177-3AD203B41FA5}">
                      <a16:colId xmlns:a16="http://schemas.microsoft.com/office/drawing/2014/main" val="20004"/>
                    </a:ext>
                  </a:extLst>
                </a:gridCol>
                <a:gridCol w="431800">
                  <a:extLst>
                    <a:ext uri="{9D8B030D-6E8A-4147-A177-3AD203B41FA5}">
                      <a16:colId xmlns:a16="http://schemas.microsoft.com/office/drawing/2014/main" val="20005"/>
                    </a:ext>
                  </a:extLst>
                </a:gridCol>
                <a:gridCol w="720725">
                  <a:extLst>
                    <a:ext uri="{9D8B030D-6E8A-4147-A177-3AD203B41FA5}">
                      <a16:colId xmlns:a16="http://schemas.microsoft.com/office/drawing/2014/main" val="20006"/>
                    </a:ext>
                  </a:extLst>
                </a:gridCol>
                <a:gridCol w="576263">
                  <a:extLst>
                    <a:ext uri="{9D8B030D-6E8A-4147-A177-3AD203B41FA5}">
                      <a16:colId xmlns:a16="http://schemas.microsoft.com/office/drawing/2014/main" val="20007"/>
                    </a:ext>
                  </a:extLst>
                </a:gridCol>
                <a:gridCol w="503237">
                  <a:extLst>
                    <a:ext uri="{9D8B030D-6E8A-4147-A177-3AD203B41FA5}">
                      <a16:colId xmlns:a16="http://schemas.microsoft.com/office/drawing/2014/main" val="20008"/>
                    </a:ext>
                  </a:extLst>
                </a:gridCol>
                <a:gridCol w="720725">
                  <a:extLst>
                    <a:ext uri="{9D8B030D-6E8A-4147-A177-3AD203B41FA5}">
                      <a16:colId xmlns:a16="http://schemas.microsoft.com/office/drawing/2014/main" val="20009"/>
                    </a:ext>
                  </a:extLst>
                </a:gridCol>
                <a:gridCol w="719138">
                  <a:extLst>
                    <a:ext uri="{9D8B030D-6E8A-4147-A177-3AD203B41FA5}">
                      <a16:colId xmlns:a16="http://schemas.microsoft.com/office/drawing/2014/main" val="20010"/>
                    </a:ext>
                  </a:extLst>
                </a:gridCol>
                <a:gridCol w="720725">
                  <a:extLst>
                    <a:ext uri="{9D8B030D-6E8A-4147-A177-3AD203B41FA5}">
                      <a16:colId xmlns:a16="http://schemas.microsoft.com/office/drawing/2014/main" val="20011"/>
                    </a:ext>
                  </a:extLst>
                </a:gridCol>
                <a:gridCol w="792162">
                  <a:extLst>
                    <a:ext uri="{9D8B030D-6E8A-4147-A177-3AD203B41FA5}">
                      <a16:colId xmlns:a16="http://schemas.microsoft.com/office/drawing/2014/main" val="20012"/>
                    </a:ext>
                  </a:extLst>
                </a:gridCol>
                <a:gridCol w="755650">
                  <a:extLst>
                    <a:ext uri="{9D8B030D-6E8A-4147-A177-3AD203B41FA5}">
                      <a16:colId xmlns:a16="http://schemas.microsoft.com/office/drawing/2014/main" val="20013"/>
                    </a:ext>
                  </a:extLst>
                </a:gridCol>
              </a:tblGrid>
              <a:tr h="5064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Christ</a:t>
                      </a:r>
                      <a:r>
                        <a:rPr kumimoji="1" lang="fr-FR" altLang="ja-JP" sz="2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a:t>
                      </a:r>
                      <a:r>
                        <a:rPr kumimoji="1" lang="en-US" altLang="ja-JP" sz="2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s Superiority Over Judaism as High Priest</a:t>
                      </a:r>
                      <a:endParaRPr kumimoji="0" lang="en-US" sz="2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961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Superior in His Person to...</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Superior in His </a:t>
                      </a:r>
                      <a:br>
                        <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br>
                      <a:r>
                        <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Priestly Work to...</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Endurance </a:t>
                      </a:r>
                      <a:br>
                        <a:rPr kumimoji="1" lang="en-GB"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br>
                      <a:r>
                        <a:rPr kumimoji="1" lang="en-GB"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Through Faith</a:t>
                      </a:r>
                      <a:endPar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61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1:1–4:13</a:t>
                      </a:r>
                      <a:endPar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rPr>
                        <a:t>4:14–10:18</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10:19–13:25</a:t>
                      </a:r>
                      <a:endPar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461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Prophets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Angels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Moses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Aaron</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Melch</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Old Cov.</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Taber-nacle</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Sacri-fices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Will-ful Sin</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Models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Endure as Sons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533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Ethics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Ignoring God</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Exhort</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37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1:4–2:18</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3:1–4:13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4:14–6:20</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7</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8</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9:1-10</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9:11–10:18</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10:19-39</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11:1–12:3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12:4-13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12:14-17</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12:18-29</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481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Christ</a:t>
                      </a:r>
                      <a:r>
                        <a:rPr kumimoji="1" lang="fr-FR"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a:t>
                      </a:r>
                      <a:r>
                        <a:rPr kumimoji="1" lang="en-GB"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s Majesty</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rPr>
                        <a:t>Christ</a:t>
                      </a:r>
                      <a:r>
                        <a:rPr kumimoji="0" lang="fr-FR"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rPr>
                        <a:t>'</a:t>
                      </a:r>
                      <a:r>
                        <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rPr>
                        <a:t>s Ministry</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Christian</a:t>
                      </a:r>
                      <a:r>
                        <a:rPr kumimoji="1" lang="fr-FR"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a:t>
                      </a:r>
                      <a:r>
                        <a:rPr kumimoji="1" lang="en-GB"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s Manifestation</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0481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Theology</a:t>
                      </a:r>
                      <a:endPar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Practice</a:t>
                      </a:r>
                      <a:endPar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048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Unknown Author, Recipients, Origin, and Destination!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048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AD 67-68</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63240" name="Text Box 24"/>
          <p:cNvSpPr txBox="1">
            <a:spLocks noChangeArrowheads="1"/>
          </p:cNvSpPr>
          <p:nvPr/>
        </p:nvSpPr>
        <p:spPr bwMode="auto">
          <a:xfrm>
            <a:off x="8567738" y="0"/>
            <a:ext cx="612775" cy="4000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cs typeface="Arial" charset="0"/>
              </a:rPr>
              <a:t>254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67266" name="Picture 2" descr="j022938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52401"/>
            <a:ext cx="88392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Rectangle 3"/>
          <p:cNvSpPr>
            <a:spLocks noGrp="1" noChangeArrowheads="1"/>
          </p:cNvSpPr>
          <p:nvPr>
            <p:ph type="title"/>
          </p:nvPr>
        </p:nvSpPr>
        <p:spPr>
          <a:xfrm>
            <a:off x="829816" y="1124744"/>
            <a:ext cx="3958208" cy="4104456"/>
          </a:xfrm>
        </p:spPr>
        <p:txBody>
          <a:bodyPr/>
          <a:lstStyle/>
          <a:p>
            <a:pPr eaLnBrk="1" hangingPunct="1">
              <a:lnSpc>
                <a:spcPct val="130000"/>
              </a:lnSpc>
            </a:pPr>
            <a:r>
              <a:rPr lang="en-US" sz="4800" b="1" dirty="0">
                <a:solidFill>
                  <a:schemeClr val="accent2"/>
                </a:solidFill>
                <a:latin typeface="Arial" charset="0"/>
                <a:ea typeface="ＭＳ Ｐゴシック" charset="0"/>
                <a:cs typeface="ＭＳ Ｐゴシック" charset="0"/>
              </a:rPr>
              <a:t>Christ as Superior in His Person (1:1–4:13)</a:t>
            </a:r>
          </a:p>
        </p:txBody>
      </p:sp>
      <p:pic>
        <p:nvPicPr>
          <p:cNvPr id="3" name="Picture 2" descr="Jesus Close Up.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16016" y="620688"/>
            <a:ext cx="4114800" cy="5486400"/>
          </a:xfrm>
          <a:prstGeom prst="rect">
            <a:avLst/>
          </a:prstGeom>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1+#ppt_w/2"/>
                                          </p:val>
                                        </p:tav>
                                        <p:tav tm="100000">
                                          <p:val>
                                            <p:strVal val="#ppt_x"/>
                                          </p:val>
                                        </p:tav>
                                      </p:tavLst>
                                    </p:anim>
                                    <p:anim calcmode="lin" valueType="num">
                                      <p:cBhvr additive="base">
                                        <p:cTn id="8" dur="500" fill="hold"/>
                                        <p:tgtEl>
                                          <p:spTgt spid="174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descr="ready-runne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512" y="980728"/>
            <a:ext cx="9205366" cy="5877272"/>
          </a:xfrm>
          <a:prstGeom prst="rect">
            <a:avLst/>
          </a:prstGeom>
        </p:spPr>
      </p:pic>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en-AU"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Some love running.</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8478247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Hebrews 1</a:t>
            </a:r>
          </a:p>
        </p:txBody>
      </p:sp>
    </p:spTree>
    <p:extLst>
      <p:ext uri="{BB962C8B-B14F-4D97-AF65-F5344CB8AC3E}">
        <p14:creationId xmlns:p14="http://schemas.microsoft.com/office/powerpoint/2010/main" val="2503550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en-US" b="1" dirty="0"/>
              <a:t>He is better than </a:t>
            </a:r>
            <a:r>
              <a:rPr lang="en-US" b="1" i="1" dirty="0"/>
              <a:t>the OT prophets</a:t>
            </a:r>
            <a:r>
              <a:rPr lang="en-US" b="1" dirty="0"/>
              <a:t>, so follow him (1:1-3).</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12279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JEWOT007"/>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457200" y="-152400"/>
            <a:ext cx="10210800" cy="731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Rot="1" noChangeArrowheads="1"/>
          </p:cNvSpPr>
          <p:nvPr/>
        </p:nvSpPr>
        <p:spPr bwMode="auto">
          <a:xfrm>
            <a:off x="1763714" y="1412875"/>
            <a:ext cx="5867400" cy="4953000"/>
          </a:xfrm>
          <a:prstGeom prst="rect">
            <a:avLst/>
          </a:prstGeom>
          <a:noFill/>
          <a:ln w="9525">
            <a:noFill/>
            <a:miter lim="800000"/>
            <a:headEnd/>
            <a:tailEnd/>
          </a:ln>
          <a:effectLst/>
        </p:spPr>
        <p:txBody>
          <a:bodyPr lIns="91435" tIns="45718" rIns="91435" bIns="45718"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pPr>
            <a:r>
              <a:rPr lang="en-US" altLang="zh-CN" b="1" i="1" baseline="30000" dirty="0">
                <a:effectLst>
                  <a:outerShdw blurRad="38100" dist="38100" dir="2700000" algn="tl">
                    <a:srgbClr val="000000"/>
                  </a:outerShdw>
                </a:effectLst>
                <a:cs typeface="SimSun" charset="0"/>
              </a:rPr>
              <a:t>1</a:t>
            </a:r>
            <a:r>
              <a:rPr lang="en-US" altLang="zh-CN" sz="2800" b="1" i="1" dirty="0">
                <a:effectLst>
                  <a:outerShdw blurRad="38100" dist="38100" dir="2700000" algn="tl">
                    <a:srgbClr val="000000"/>
                  </a:outerShdw>
                </a:effectLst>
                <a:cs typeface="SimSun" charset="0"/>
              </a:rPr>
              <a:t> In the past God spoke to our forefathers through the prophets at many times and in various ways,</a:t>
            </a:r>
            <a:br>
              <a:rPr lang="en-US" altLang="zh-CN" sz="2800" b="1" i="1" dirty="0">
                <a:effectLst>
                  <a:outerShdw blurRad="38100" dist="38100" dir="2700000" algn="tl">
                    <a:srgbClr val="000000"/>
                  </a:outerShdw>
                </a:effectLst>
                <a:cs typeface="SimSun" charset="0"/>
              </a:rPr>
            </a:br>
            <a:br>
              <a:rPr lang="en-US" altLang="zh-CN" sz="2800" b="1" i="1" dirty="0">
                <a:effectLst>
                  <a:outerShdw blurRad="38100" dist="38100" dir="2700000" algn="tl">
                    <a:srgbClr val="000000"/>
                  </a:outerShdw>
                </a:effectLst>
                <a:cs typeface="SimSun" charset="0"/>
              </a:rPr>
            </a:br>
            <a:r>
              <a:rPr lang="en-US" altLang="zh-CN" b="1" i="1" baseline="30000" dirty="0">
                <a:effectLst>
                  <a:outerShdw blurRad="38100" dist="38100" dir="2700000" algn="tl">
                    <a:srgbClr val="000000"/>
                  </a:outerShdw>
                </a:effectLst>
                <a:cs typeface="SimSun" charset="0"/>
              </a:rPr>
              <a:t>2</a:t>
            </a:r>
            <a:r>
              <a:rPr lang="en-US" altLang="zh-CN" sz="2800" b="1" i="1" dirty="0">
                <a:effectLst>
                  <a:outerShdw blurRad="38100" dist="38100" dir="2700000" algn="tl">
                    <a:srgbClr val="000000"/>
                  </a:outerShdw>
                </a:effectLst>
                <a:cs typeface="SimSun" charset="0"/>
              </a:rPr>
              <a:t> but in these last days he has spoken to us by his </a:t>
            </a:r>
            <a:r>
              <a:rPr lang="en-US" altLang="zh-CN" sz="2800" b="1" i="1" u="sng" dirty="0">
                <a:solidFill>
                  <a:srgbClr val="FFFF00"/>
                </a:solidFill>
                <a:effectLst>
                  <a:outerShdw blurRad="38100" dist="38100" dir="2700000" algn="tl">
                    <a:srgbClr val="000000"/>
                  </a:outerShdw>
                </a:effectLst>
                <a:cs typeface="SimSun" charset="0"/>
              </a:rPr>
              <a:t>Son</a:t>
            </a:r>
            <a:r>
              <a:rPr lang="en-US" altLang="zh-CN" sz="2800" b="1" i="1" dirty="0">
                <a:effectLst>
                  <a:outerShdw blurRad="38100" dist="38100" dir="2700000" algn="tl">
                    <a:srgbClr val="000000"/>
                  </a:outerShdw>
                </a:effectLst>
                <a:cs typeface="SimSun" charset="0"/>
              </a:rPr>
              <a:t>, whom he appointed heir of all things, and through whom he made the universe.</a:t>
            </a:r>
            <a:br>
              <a:rPr lang="en-US" altLang="zh-CN" sz="2800" b="1" i="1" dirty="0">
                <a:effectLst>
                  <a:outerShdw blurRad="38100" dist="38100" dir="2700000" algn="tl">
                    <a:srgbClr val="000000"/>
                  </a:outerShdw>
                </a:effectLst>
                <a:latin typeface="Brisk Extended" charset="0"/>
                <a:cs typeface="SimSun" charset="0"/>
              </a:rPr>
            </a:br>
            <a:endParaRPr lang="en-US" sz="2800" b="1" i="1" dirty="0">
              <a:effectLst>
                <a:outerShdw blurRad="38100" dist="38100" dir="2700000" algn="tl">
                  <a:srgbClr val="000000"/>
                </a:outerShdw>
              </a:effectLst>
              <a:latin typeface="Brisk Extended" charset="0"/>
            </a:endParaRPr>
          </a:p>
        </p:txBody>
      </p:sp>
      <p:sp>
        <p:nvSpPr>
          <p:cNvPr id="2" name="Title 1"/>
          <p:cNvSpPr>
            <a:spLocks noGrp="1"/>
          </p:cNvSpPr>
          <p:nvPr>
            <p:ph type="title" idx="4294967295"/>
          </p:nvPr>
        </p:nvSpPr>
        <p:spPr/>
        <p:txBody>
          <a:bodyPr/>
          <a:lstStyle/>
          <a:p>
            <a:r>
              <a:rPr lang="pl-PL" sz="3200" dirty="0">
                <a:solidFill>
                  <a:srgbClr val="FFFFFF"/>
                </a:solidFill>
                <a:latin typeface="Arial" charset="0"/>
                <a:ea typeface="ＭＳ Ｐゴシック" charset="0"/>
                <a:cs typeface="SimSun" charset="0"/>
              </a:rPr>
              <a:t>Hebrews 1:1-2</a:t>
            </a:r>
            <a:endParaRPr lang="en-US" dirty="0">
              <a:latin typeface="Garamond"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0342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iterate type="wd">
                                    <p:tmAbs val="300"/>
                                  </p:iterate>
                                  <p:childTnLst>
                                    <p:set>
                                      <p:cBhvr>
                                        <p:cTn id="9" dur="1" fill="hold">
                                          <p:stCondLst>
                                            <p:cond delay="2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5" name="Rectangle 3"/>
          <p:cNvSpPr txBox="1">
            <a:spLocks noRot="1" noChangeArrowheads="1"/>
          </p:cNvSpPr>
          <p:nvPr/>
        </p:nvSpPr>
        <p:spPr bwMode="auto">
          <a:xfrm>
            <a:off x="144016" y="0"/>
            <a:ext cx="5220072" cy="5517232"/>
          </a:xfrm>
          <a:prstGeom prst="rect">
            <a:avLst/>
          </a:prstGeom>
          <a:noFill/>
          <a:ln w="9525">
            <a:noFill/>
            <a:miter lim="800000"/>
            <a:headEnd/>
            <a:tailEnd/>
          </a:ln>
          <a:effectLst/>
        </p:spPr>
        <p:txBody>
          <a:bodyPr lIns="91435" tIns="45718" rIns="91435" bIns="45718"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pPr>
            <a:r>
              <a:rPr lang="en-US" altLang="zh-CN" sz="2800" b="1" i="1" baseline="30000" dirty="0">
                <a:effectLst>
                  <a:glow rad="127000">
                    <a:schemeClr val="bg2"/>
                  </a:glow>
                </a:effectLst>
                <a:cs typeface="SimSun" charset="0"/>
              </a:rPr>
              <a:t>"</a:t>
            </a:r>
            <a:r>
              <a:rPr lang="en-US" altLang="zh-CN" sz="2800" b="1" i="1" dirty="0">
                <a:effectLst>
                  <a:glow rad="127000">
                    <a:schemeClr val="bg2"/>
                  </a:glow>
                </a:effectLst>
                <a:cs typeface="SimSun" charset="0"/>
              </a:rPr>
              <a:t>The Son is the radiance of God</a:t>
            </a:r>
            <a:r>
              <a:rPr lang="fr-FR" altLang="zh-CN" sz="2800" b="1" i="1" dirty="0">
                <a:effectLst>
                  <a:glow rad="127000">
                    <a:schemeClr val="bg2"/>
                  </a:glow>
                </a:effectLst>
                <a:cs typeface="SimSun" charset="0"/>
              </a:rPr>
              <a:t>'</a:t>
            </a:r>
            <a:r>
              <a:rPr lang="en-US" altLang="zh-CN" sz="2800" b="1" i="1" dirty="0">
                <a:effectLst>
                  <a:glow rad="127000">
                    <a:schemeClr val="bg2"/>
                  </a:glow>
                </a:effectLst>
                <a:cs typeface="SimSun" charset="0"/>
              </a:rPr>
              <a:t>s glory and the exact representation of his being, sustaining all things by his powerful word. After he had provided purification for sins, he sat down at the right hand of the Majesty in heaven."</a:t>
            </a:r>
            <a:endParaRPr lang="en-US" sz="2800" b="1" i="1" dirty="0">
              <a:effectLst>
                <a:glow rad="127000">
                  <a:schemeClr val="bg2"/>
                </a:glow>
              </a:effectLst>
              <a:cs typeface="SimSun" charset="0"/>
            </a:endParaRPr>
          </a:p>
        </p:txBody>
      </p:sp>
      <p:sp>
        <p:nvSpPr>
          <p:cNvPr id="2" name="Title 1"/>
          <p:cNvSpPr>
            <a:spLocks noGrp="1"/>
          </p:cNvSpPr>
          <p:nvPr>
            <p:ph type="title" idx="4294967295"/>
          </p:nvPr>
        </p:nvSpPr>
        <p:spPr>
          <a:xfrm>
            <a:off x="4572000" y="5805264"/>
            <a:ext cx="4330824" cy="922114"/>
          </a:xfrm>
          <a:noFill/>
          <a:ln w="9525">
            <a:noFill/>
            <a:miter lim="800000"/>
            <a:headEnd/>
            <a:tailEnd/>
          </a:ln>
          <a:effectLst/>
        </p:spPr>
        <p:txBody>
          <a:bodyPr lIns="91435" tIns="45718" rIns="91435" bIns="45718" anchor="ctr"/>
          <a:lstStyle/>
          <a:p>
            <a:pPr algn="r" eaLnBrk="1" hangingPunct="1">
              <a:lnSpc>
                <a:spcPct val="110000"/>
              </a:lnSpc>
            </a:pPr>
            <a:r>
              <a:rPr lang="pl-PL" sz="5400" i="1" kern="1200" baseline="30000" dirty="0">
                <a:solidFill>
                  <a:schemeClr val="tx1"/>
                </a:solidFill>
                <a:effectLst>
                  <a:glow rad="127000">
                    <a:schemeClr val="bg2"/>
                  </a:glow>
                </a:effectLst>
                <a:latin typeface="Arial" charset="0"/>
                <a:ea typeface="ＭＳ Ｐゴシック" charset="0"/>
                <a:cs typeface="SimSun" charset="0"/>
              </a:rPr>
              <a:t>Hebrews 1:3</a:t>
            </a:r>
            <a:endParaRPr lang="en-US" sz="5400" i="1" kern="1200" baseline="30000" dirty="0">
              <a:solidFill>
                <a:schemeClr val="tx1"/>
              </a:solidFill>
              <a:effectLst>
                <a:glow rad="127000">
                  <a:schemeClr val="bg2"/>
                </a:glow>
              </a:effectLst>
              <a:latin typeface="Arial" charset="0"/>
              <a:ea typeface="ＭＳ Ｐゴシック" charset="0"/>
              <a:cs typeface="SimSun" charset="0"/>
            </a:endParaRPr>
          </a:p>
        </p:txBody>
      </p:sp>
    </p:spTree>
    <p:extLst>
      <p:ext uri="{BB962C8B-B14F-4D97-AF65-F5344CB8AC3E}">
        <p14:creationId xmlns:p14="http://schemas.microsoft.com/office/powerpoint/2010/main" val="2772791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wd">
                                    <p:tmAbs val="300"/>
                                  </p:iterate>
                                  <p:childTnLst>
                                    <p:set>
                                      <p:cBhvr>
                                        <p:cTn id="6" dur="1" fill="hold">
                                          <p:stCondLst>
                                            <p:cond delay="2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en-US" b="1" dirty="0"/>
              <a:t>He is better than </a:t>
            </a:r>
            <a:r>
              <a:rPr lang="en-US" b="1" i="1" dirty="0"/>
              <a:t>the angels</a:t>
            </a:r>
            <a:r>
              <a:rPr lang="en-US" b="1" dirty="0"/>
              <a:t> as God and man, so respect him as Creator (1:4–2:18).</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32026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040985" cy="6922392"/>
          </a:xfrm>
          <a:prstGeom prst="rect">
            <a:avLst/>
          </a:prstGeom>
        </p:spPr>
      </p:pic>
      <p:sp>
        <p:nvSpPr>
          <p:cNvPr id="900098" name="Rectangle 2"/>
          <p:cNvSpPr>
            <a:spLocks noGrp="1" noChangeArrowheads="1"/>
          </p:cNvSpPr>
          <p:nvPr>
            <p:ph type="ctrTitle"/>
          </p:nvPr>
        </p:nvSpPr>
        <p:spPr>
          <a:xfrm>
            <a:off x="5191794" y="150666"/>
            <a:ext cx="3952206" cy="658985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1. Jesus is </a:t>
            </a:r>
            <a:r>
              <a:rPr lang="en-US" sz="5400" b="1" dirty="0">
                <a:solidFill>
                  <a:srgbClr val="FFFF00"/>
                </a:solidFill>
                <a:effectLst>
                  <a:glow rad="127000">
                    <a:schemeClr val="tx1"/>
                  </a:glow>
                </a:effectLst>
                <a:latin typeface="Arial" charset="0"/>
                <a:ea typeface="ＭＳ Ｐゴシック" charset="0"/>
                <a:cs typeface="ＭＳ Ｐゴシック" charset="0"/>
              </a:rPr>
              <a:t>God</a:t>
            </a:r>
            <a:r>
              <a:rPr lang="en-US" sz="5400" b="1" dirty="0">
                <a:effectLst>
                  <a:glow rad="127000">
                    <a:schemeClr val="tx1"/>
                  </a:glow>
                </a:effectLst>
                <a:latin typeface="Arial" charset="0"/>
                <a:ea typeface="ＭＳ Ｐゴシック" charset="0"/>
                <a:cs typeface="ＭＳ Ｐゴシック" charset="0"/>
              </a:rPr>
              <a:t> worthy of worship (1:4-14).</a:t>
            </a:r>
          </a:p>
        </p:txBody>
      </p:sp>
    </p:spTree>
    <p:extLst>
      <p:ext uri="{BB962C8B-B14F-4D97-AF65-F5344CB8AC3E}">
        <p14:creationId xmlns:p14="http://schemas.microsoft.com/office/powerpoint/2010/main" val="702921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bwMode="auto">
          <a:xfrm>
            <a:off x="-271252" y="1306001"/>
            <a:ext cx="9777436" cy="5292000"/>
          </a:xfrm>
          <a:prstGeom prst="wedgeEllipseCallout">
            <a:avLst>
              <a:gd name="adj1" fmla="val -41176"/>
              <a:gd name="adj2" fmla="val -75439"/>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5" name="Rectangle 2"/>
          <p:cNvSpPr txBox="1">
            <a:spLocks noChangeArrowheads="1"/>
          </p:cNvSpPr>
          <p:nvPr/>
        </p:nvSpPr>
        <p:spPr bwMode="auto">
          <a:xfrm>
            <a:off x="36997" y="1689066"/>
            <a:ext cx="8976005" cy="50442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fr-FR" sz="3600" b="1" dirty="0">
                <a:solidFill>
                  <a:srgbClr val="FFFFFF"/>
                </a:solidFill>
                <a:effectLst>
                  <a:glow rad="127000">
                    <a:srgbClr val="000000"/>
                  </a:glow>
                </a:effectLst>
                <a:latin typeface="Arial" charset="0"/>
                <a:ea typeface="ＭＳ Ｐゴシック" charset="0"/>
                <a:cs typeface="ＭＳ Ｐゴシック" charset="0"/>
              </a:rPr>
              <a:t>'</a:t>
            </a:r>
            <a:r>
              <a:rPr lang="en-SG" sz="3600" b="1" dirty="0">
                <a:solidFill>
                  <a:srgbClr val="FFFFFF"/>
                </a:solidFill>
                <a:effectLst>
                  <a:glow rad="127000">
                    <a:srgbClr val="000000"/>
                  </a:glow>
                </a:effectLst>
                <a:latin typeface="Arial" charset="0"/>
                <a:ea typeface="ＭＳ Ｐゴシック" charset="0"/>
                <a:cs typeface="ＭＳ Ｐゴシック" charset="0"/>
              </a:rPr>
              <a:t>Your throne, </a:t>
            </a:r>
            <a:r>
              <a:rPr lang="en-SG" sz="3600" b="1" dirty="0">
                <a:solidFill>
                  <a:srgbClr val="FFFF00"/>
                </a:solidFill>
                <a:effectLst>
                  <a:glow rad="127000">
                    <a:srgbClr val="000000"/>
                  </a:glow>
                </a:effectLst>
                <a:latin typeface="Arial" charset="0"/>
                <a:ea typeface="ＭＳ Ｐゴシック" charset="0"/>
                <a:cs typeface="ＭＳ Ｐゴシック" charset="0"/>
              </a:rPr>
              <a:t>O God</a:t>
            </a:r>
            <a:r>
              <a:rPr lang="en-SG" sz="3600" b="1" dirty="0">
                <a:solidFill>
                  <a:srgbClr val="FFFFFF"/>
                </a:solidFill>
                <a:effectLst>
                  <a:glow rad="127000">
                    <a:srgbClr val="000000"/>
                  </a:glow>
                </a:effectLst>
                <a:latin typeface="Arial" charset="0"/>
                <a:ea typeface="ＭＳ Ｐゴシック" charset="0"/>
                <a:cs typeface="ＭＳ Ｐゴシック" charset="0"/>
              </a:rPr>
              <a:t>, </a:t>
            </a:r>
            <a:br>
              <a:rPr lang="en-SG" sz="3600" b="1" dirty="0">
                <a:solidFill>
                  <a:srgbClr val="FFFFFF"/>
                </a:solidFill>
                <a:effectLst>
                  <a:glow rad="127000">
                    <a:srgbClr val="000000"/>
                  </a:glow>
                </a:effectLst>
                <a:latin typeface="Arial" charset="0"/>
                <a:ea typeface="ＭＳ Ｐゴシック" charset="0"/>
                <a:cs typeface="ＭＳ Ｐゴシック" charset="0"/>
              </a:rPr>
            </a:br>
            <a:r>
              <a:rPr lang="en-SG" sz="3600" b="1" dirty="0">
                <a:solidFill>
                  <a:srgbClr val="FFFFFF"/>
                </a:solidFill>
                <a:effectLst>
                  <a:glow rad="127000">
                    <a:srgbClr val="000000"/>
                  </a:glow>
                </a:effectLst>
                <a:latin typeface="Arial" charset="0"/>
                <a:ea typeface="ＭＳ Ｐゴシック" charset="0"/>
                <a:cs typeface="ＭＳ Ｐゴシック" charset="0"/>
              </a:rPr>
              <a:t>endures forever and ever. </a:t>
            </a:r>
          </a:p>
          <a:p>
            <a:pPr defTabSz="457200"/>
            <a:r>
              <a:rPr lang="en-SG" sz="3600" b="1" dirty="0">
                <a:solidFill>
                  <a:srgbClr val="FFFFFF"/>
                </a:solidFill>
                <a:effectLst>
                  <a:glow rad="127000">
                    <a:srgbClr val="000000"/>
                  </a:glow>
                </a:effectLst>
                <a:latin typeface="Arial" charset="0"/>
                <a:ea typeface="ＭＳ Ｐゴシック" charset="0"/>
                <a:cs typeface="ＭＳ Ｐゴシック" charset="0"/>
              </a:rPr>
              <a:t>		 You rule with a scepter of justice. </a:t>
            </a:r>
          </a:p>
          <a:p>
            <a:pPr defTabSz="457200"/>
            <a:r>
              <a:rPr lang="en-SG" sz="3600" b="1" baseline="30000" dirty="0">
                <a:solidFill>
                  <a:srgbClr val="FFFFFF"/>
                </a:solidFill>
                <a:effectLst>
                  <a:glow rad="127000">
                    <a:srgbClr val="000000"/>
                  </a:glow>
                </a:effectLst>
                <a:latin typeface="Arial" charset="0"/>
                <a:ea typeface="ＭＳ Ｐゴシック" charset="0"/>
                <a:cs typeface="ＭＳ Ｐゴシック" charset="0"/>
              </a:rPr>
              <a:t>9</a:t>
            </a:r>
            <a:r>
              <a:rPr lang="en-SG" sz="3600" b="1" dirty="0">
                <a:solidFill>
                  <a:srgbClr val="FFFFFF"/>
                </a:solidFill>
                <a:effectLst>
                  <a:glow rad="127000">
                    <a:srgbClr val="000000"/>
                  </a:glow>
                </a:effectLst>
                <a:latin typeface="Arial" charset="0"/>
                <a:ea typeface="ＭＳ Ｐゴシック" charset="0"/>
                <a:cs typeface="ＭＳ Ｐゴシック" charset="0"/>
              </a:rPr>
              <a:t>You love justice and hate evil. </a:t>
            </a:r>
          </a:p>
          <a:p>
            <a:pPr defTabSz="457200"/>
            <a:r>
              <a:rPr lang="en-SG" sz="3600" b="1" dirty="0">
                <a:solidFill>
                  <a:srgbClr val="FFFFFF"/>
                </a:solidFill>
                <a:effectLst>
                  <a:glow rad="127000">
                    <a:srgbClr val="000000"/>
                  </a:glow>
                </a:effectLst>
                <a:latin typeface="Arial" charset="0"/>
                <a:ea typeface="ＭＳ Ｐゴシック" charset="0"/>
                <a:cs typeface="ＭＳ Ｐゴシック" charset="0"/>
              </a:rPr>
              <a:t>		 Therefore, </a:t>
            </a:r>
            <a:r>
              <a:rPr lang="en-SG" sz="3600" b="1" dirty="0">
                <a:solidFill>
                  <a:srgbClr val="FFFF00"/>
                </a:solidFill>
                <a:effectLst>
                  <a:glow rad="127000">
                    <a:srgbClr val="000000"/>
                  </a:glow>
                </a:effectLst>
                <a:latin typeface="Arial" charset="0"/>
                <a:ea typeface="ＭＳ Ｐゴシック" charset="0"/>
                <a:cs typeface="ＭＳ Ｐゴシック" charset="0"/>
              </a:rPr>
              <a:t>O God</a:t>
            </a:r>
            <a:r>
              <a:rPr lang="en-SG" sz="3600" b="1" dirty="0">
                <a:solidFill>
                  <a:srgbClr val="FFFFFF"/>
                </a:solidFill>
                <a:effectLst>
                  <a:glow rad="127000">
                    <a:srgbClr val="000000"/>
                  </a:glow>
                </a:effectLst>
                <a:latin typeface="Arial" charset="0"/>
                <a:ea typeface="ＭＳ Ｐゴシック" charset="0"/>
                <a:cs typeface="ＭＳ Ｐゴシック" charset="0"/>
              </a:rPr>
              <a:t>, your God has anointed you, pouring out the oil of joy on you more than on anyone else.</a:t>
            </a:r>
            <a:r>
              <a:rPr lang="fr-FR" sz="3600" b="1" dirty="0">
                <a:solidFill>
                  <a:srgbClr val="FFFFFF"/>
                </a:solidFill>
                <a:effectLst>
                  <a:glow rad="127000">
                    <a:srgbClr val="000000"/>
                  </a:glow>
                </a:effectLst>
                <a:latin typeface="Arial" charset="0"/>
                <a:ea typeface="ＭＳ Ｐゴシック" charset="0"/>
                <a:cs typeface="ＭＳ Ｐゴシック" charset="0"/>
              </a:rPr>
              <a:t>'"</a:t>
            </a:r>
            <a:br>
              <a:rPr lang="en-US" sz="3600" b="1" dirty="0">
                <a:solidFill>
                  <a:srgbClr val="FFFFFF"/>
                </a:solidFill>
                <a:effectLst>
                  <a:glow rad="127000">
                    <a:srgbClr val="000000"/>
                  </a:glow>
                </a:effectLst>
                <a:latin typeface="Arial" charset="0"/>
                <a:ea typeface="ＭＳ Ｐゴシック" charset="0"/>
                <a:cs typeface="ＭＳ Ｐゴシック" charset="0"/>
              </a:rPr>
            </a:b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773090" y="0"/>
            <a:ext cx="6863471" cy="170139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"But to the Son he says,</a:t>
            </a:r>
          </a:p>
        </p:txBody>
      </p:sp>
      <p:sp>
        <p:nvSpPr>
          <p:cNvPr id="6" name="Rectangle 5"/>
          <p:cNvSpPr/>
          <p:nvPr/>
        </p:nvSpPr>
        <p:spPr>
          <a:xfrm>
            <a:off x="4635960" y="6137282"/>
            <a:ext cx="4459117"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defTabSz="457200"/>
            <a:r>
              <a:rPr lang="en-US" sz="3600" b="1" dirty="0">
                <a:solidFill>
                  <a:srgbClr val="FFFFFF"/>
                </a:solidFill>
                <a:effectLst>
                  <a:glow rad="127000">
                    <a:srgbClr val="000000"/>
                  </a:glow>
                </a:effectLst>
              </a:rPr>
              <a:t>(1:8-9 </a:t>
            </a:r>
            <a:r>
              <a:rPr lang="en-US" sz="3200" b="1" dirty="0">
                <a:solidFill>
                  <a:srgbClr val="FFFFFF"/>
                </a:solidFill>
                <a:effectLst>
                  <a:glow rad="127000">
                    <a:srgbClr val="000000"/>
                  </a:glow>
                </a:effectLst>
              </a:rPr>
              <a:t>NLT</a:t>
            </a:r>
            <a:r>
              <a:rPr lang="en-US" sz="3600" b="1" dirty="0">
                <a:solidFill>
                  <a:srgbClr val="FFFFFF"/>
                </a:solidFill>
                <a:effectLst>
                  <a:glow rad="127000">
                    <a:srgbClr val="000000"/>
                  </a:glow>
                </a:effectLst>
              </a:rPr>
              <a:t>).</a:t>
            </a:r>
          </a:p>
        </p:txBody>
      </p:sp>
    </p:spTree>
    <p:extLst>
      <p:ext uri="{BB962C8B-B14F-4D97-AF65-F5344CB8AC3E}">
        <p14:creationId xmlns:p14="http://schemas.microsoft.com/office/powerpoint/2010/main" val="9107484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Hebrews 2</a:t>
            </a:r>
          </a:p>
        </p:txBody>
      </p:sp>
    </p:spTree>
    <p:extLst>
      <p:ext uri="{BB962C8B-B14F-4D97-AF65-F5344CB8AC3E}">
        <p14:creationId xmlns:p14="http://schemas.microsoft.com/office/powerpoint/2010/main" val="1924017393"/>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457200" eaLnBrk="1" fontAlgn="auto" hangingPunct="1">
                <a:spcBef>
                  <a:spcPts val="0"/>
                </a:spcBef>
                <a:spcAft>
                  <a:spcPts val="0"/>
                </a:spcAft>
              </a:pPr>
              <a:endParaRPr lang="en-US" sz="1800">
                <a:solidFill>
                  <a:srgbClr val="000000"/>
                </a:solidFill>
                <a:latin typeface="Comic Sans MS" pitchFamily="-112" charset="0"/>
                <a:ea typeface="+mn-ea"/>
                <a:cs typeface="+mn-cs"/>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en-US" sz="8800" b="1" dirty="0">
                <a:solidFill>
                  <a:srgbClr val="FFFF00"/>
                </a:solidFill>
                <a:effectLst/>
                <a:latin typeface="Arial" charset="0"/>
                <a:ea typeface="ＭＳ Ｐゴシック" charset="0"/>
                <a:cs typeface="ＭＳ Ｐゴシック" charset="0"/>
              </a:rPr>
              <a:t>Warning 1</a:t>
            </a:r>
          </a:p>
        </p:txBody>
      </p:sp>
      <p:sp>
        <p:nvSpPr>
          <p:cNvPr id="5" name="Rectangle 2"/>
          <p:cNvSpPr txBox="1">
            <a:spLocks noChangeArrowheads="1"/>
          </p:cNvSpPr>
          <p:nvPr/>
        </p:nvSpPr>
        <p:spPr bwMode="auto">
          <a:xfrm>
            <a:off x="156978" y="3158807"/>
            <a:ext cx="8747985"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000000"/>
                </a:solidFill>
                <a:latin typeface="Arial" charset="0"/>
                <a:ea typeface="ＭＳ Ｐゴシック" charset="0"/>
                <a:cs typeface="ＭＳ Ｐゴシック" charset="0"/>
              </a:rPr>
              <a:t>Abandoning Jesus brings</a:t>
            </a:r>
            <a:r>
              <a:rPr lang="en-US" sz="6000" b="1" dirty="0">
                <a:solidFill>
                  <a:srgbClr val="800000"/>
                </a:solidFill>
                <a:latin typeface="Arial" charset="0"/>
                <a:ea typeface="ＭＳ Ｐゴシック" charset="0"/>
                <a:cs typeface="ＭＳ Ｐゴシック" charset="0"/>
              </a:rPr>
              <a:t> discipline</a:t>
            </a:r>
            <a:r>
              <a:rPr lang="en-US" sz="6000" b="1" dirty="0">
                <a:solidFill>
                  <a:srgbClr val="000000"/>
                </a:solidFill>
                <a:latin typeface="Arial" charset="0"/>
                <a:ea typeface="ＭＳ Ｐゴシック" charset="0"/>
                <a:cs typeface="ＭＳ Ｐゴシック" charset="0"/>
              </a:rPr>
              <a:t> </a:t>
            </a:r>
            <a:br>
              <a:rPr lang="en-US" sz="6000" b="1" dirty="0">
                <a:solidFill>
                  <a:srgbClr val="000000"/>
                </a:solidFill>
                <a:latin typeface="Arial" charset="0"/>
                <a:ea typeface="ＭＳ Ｐゴシック" charset="0"/>
                <a:cs typeface="ＭＳ Ｐゴシック" charset="0"/>
              </a:rPr>
            </a:br>
            <a:r>
              <a:rPr lang="en-US" sz="6000" b="1" dirty="0">
                <a:solidFill>
                  <a:srgbClr val="000000"/>
                </a:solidFill>
                <a:latin typeface="Arial" charset="0"/>
                <a:ea typeface="ＭＳ Ｐゴシック" charset="0"/>
                <a:cs typeface="ＭＳ Ｐゴシック" charset="0"/>
              </a:rPr>
              <a:t>(2:1-4).</a:t>
            </a:r>
          </a:p>
        </p:txBody>
      </p:sp>
    </p:spTree>
    <p:extLst>
      <p:ext uri="{BB962C8B-B14F-4D97-AF65-F5344CB8AC3E}">
        <p14:creationId xmlns:p14="http://schemas.microsoft.com/office/powerpoint/2010/main" val="2039175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810000" y="762000"/>
            <a:ext cx="5029200" cy="609600"/>
          </a:xfrm>
          <a:effectLst/>
        </p:spPr>
        <p:txBody>
          <a:bodyPr/>
          <a:lstStyle/>
          <a:p>
            <a:r>
              <a:rPr lang="en-US" sz="4000" b="1" dirty="0">
                <a:solidFill>
                  <a:srgbClr val="FFFFFF"/>
                </a:solidFill>
                <a:effectLst>
                  <a:outerShdw blurRad="50800" dist="63500" dir="2700000" algn="tl" rotWithShape="0">
                    <a:srgbClr val="000000"/>
                  </a:outerShdw>
                </a:effectLst>
              </a:rPr>
              <a:t>Hebrews 2:1-2</a:t>
            </a:r>
          </a:p>
        </p:txBody>
      </p:sp>
      <p:sp>
        <p:nvSpPr>
          <p:cNvPr id="4099" name="Rectangle 3"/>
          <p:cNvSpPr>
            <a:spLocks noGrp="1" noChangeArrowheads="1"/>
          </p:cNvSpPr>
          <p:nvPr>
            <p:ph idx="1"/>
          </p:nvPr>
        </p:nvSpPr>
        <p:spPr>
          <a:xfrm>
            <a:off x="914400" y="1752600"/>
            <a:ext cx="7924800" cy="4724400"/>
          </a:xfrm>
          <a:effectLst/>
        </p:spPr>
        <p:txBody>
          <a:bodyPr/>
          <a:lstStyle/>
          <a:p>
            <a:pPr marL="114300" lvl="1" indent="0">
              <a:buNone/>
            </a:pPr>
            <a:r>
              <a:rPr lang="en-US" sz="3200" b="1" dirty="0">
                <a:solidFill>
                  <a:srgbClr val="FFFFFF"/>
                </a:solidFill>
                <a:effectLst>
                  <a:outerShdw blurRad="50800" dist="63500" dir="2700000" algn="tl" rotWithShape="0">
                    <a:srgbClr val="000000"/>
                  </a:outerShdw>
                </a:effectLst>
              </a:rPr>
              <a:t>"We must pay more careful attention, therefore, to what we have heard, so that we </a:t>
            </a:r>
            <a:r>
              <a:rPr lang="en-US" sz="3200" b="1" dirty="0">
                <a:solidFill>
                  <a:srgbClr val="FFFF00"/>
                </a:solidFill>
                <a:effectLst>
                  <a:outerShdw blurRad="50800" dist="63500" dir="2700000" algn="tl" rotWithShape="0">
                    <a:srgbClr val="000000"/>
                  </a:outerShdw>
                </a:effectLst>
              </a:rPr>
              <a:t>do not drift away</a:t>
            </a:r>
            <a:r>
              <a:rPr lang="en-US" sz="3200" b="1" dirty="0">
                <a:solidFill>
                  <a:srgbClr val="FFFFFF"/>
                </a:solidFill>
                <a:effectLst>
                  <a:outerShdw blurRad="50800" dist="63500" dir="2700000" algn="tl" rotWithShape="0">
                    <a:srgbClr val="000000"/>
                  </a:outerShdw>
                </a:effectLst>
              </a:rPr>
              <a:t>.</a:t>
            </a:r>
          </a:p>
          <a:p>
            <a:pPr marL="114300" lvl="1" indent="0">
              <a:buNone/>
            </a:pPr>
            <a:endParaRPr lang="en-US" sz="3200" b="1" dirty="0">
              <a:solidFill>
                <a:srgbClr val="FFFFFF"/>
              </a:solidFill>
              <a:effectLst>
                <a:outerShdw blurRad="50800" dist="63500" dir="2700000" algn="tl" rotWithShape="0">
                  <a:srgbClr val="000000"/>
                </a:outerShdw>
              </a:effectLst>
            </a:endParaRPr>
          </a:p>
          <a:p>
            <a:pPr marL="114300" lvl="1" indent="0">
              <a:buNone/>
            </a:pPr>
            <a:r>
              <a:rPr lang="en-US" sz="3200" b="1" dirty="0">
                <a:solidFill>
                  <a:srgbClr val="FFFFFF"/>
                </a:solidFill>
                <a:effectLst>
                  <a:outerShdw blurRad="50800" dist="63500" dir="2700000" algn="tl" rotWithShape="0">
                    <a:srgbClr val="000000"/>
                  </a:outerShdw>
                </a:effectLst>
              </a:rPr>
              <a:t>For if the message spoken by angels was binding, and every violation and disobedience received its just punishment, how shall we escape if we ignore such a great salvation?"</a:t>
            </a:r>
            <a:endParaRPr lang="en-US" sz="3200" dirty="0">
              <a:solidFill>
                <a:srgbClr val="FFFFFF"/>
              </a:solidFill>
              <a:effectLst>
                <a:outerShdw blurRad="50800" dist="63500" dir="2700000" algn="tl" rotWithShape="0">
                  <a:srgbClr val="000000"/>
                </a:outerShdw>
              </a:effectLst>
            </a:endParaRP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4400" y="0"/>
            <a:ext cx="1611786" cy="1677956"/>
          </a:xfrm>
          <a:prstGeom prst="rect">
            <a:avLst/>
          </a:prstGeom>
        </p:spPr>
      </p:pic>
    </p:spTree>
    <p:extLst>
      <p:ext uri="{BB962C8B-B14F-4D97-AF65-F5344CB8AC3E}">
        <p14:creationId xmlns:p14="http://schemas.microsoft.com/office/powerpoint/2010/main" val="1781733325"/>
      </p:ext>
    </p:extLst>
  </p:cSld>
  <p:clrMapOvr>
    <a:overrideClrMapping bg1="dk2" tx1="lt1" bg2="dk1"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en-AU"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Some quit.</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2" name="Picture 1" descr="very-tired-runne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052736"/>
            <a:ext cx="9168511" cy="6083577"/>
          </a:xfrm>
          <a:prstGeom prst="rect">
            <a:avLst/>
          </a:prstGeom>
        </p:spPr>
      </p:pic>
    </p:spTree>
    <p:extLst>
      <p:ext uri="{BB962C8B-B14F-4D97-AF65-F5344CB8AC3E}">
        <p14:creationId xmlns:p14="http://schemas.microsoft.com/office/powerpoint/2010/main" val="2926420172"/>
      </p:ext>
    </p:extLst>
  </p:cSld>
  <p:clrMapOvr>
    <a:overrideClrMapping bg1="dk2" tx1="lt1" bg2="dk1"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755904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3. Jesus is a </a:t>
            </a:r>
            <a:r>
              <a:rPr lang="en-US" sz="5400" b="1" dirty="0">
                <a:solidFill>
                  <a:srgbClr val="FFFF00"/>
                </a:solidFill>
                <a:effectLst>
                  <a:glow rad="127000">
                    <a:schemeClr val="tx1"/>
                  </a:glow>
                </a:effectLst>
                <a:latin typeface="Arial" charset="0"/>
                <a:ea typeface="ＭＳ Ｐゴシック" charset="0"/>
                <a:cs typeface="ＭＳ Ｐゴシック" charset="0"/>
              </a:rPr>
              <a:t>man</a:t>
            </a:r>
            <a:r>
              <a:rPr lang="en-US" sz="5400" b="1" dirty="0">
                <a:effectLst>
                  <a:glow rad="127000">
                    <a:schemeClr val="tx1"/>
                  </a:glow>
                </a:effectLst>
                <a:latin typeface="Arial" charset="0"/>
                <a:ea typeface="ＭＳ Ｐゴシック" charset="0"/>
                <a:cs typeface="ＭＳ Ｐゴシック" charset="0"/>
              </a:rPr>
              <a:t>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worthy to rule (2:5-18). </a:t>
            </a:r>
          </a:p>
        </p:txBody>
      </p:sp>
    </p:spTree>
    <p:extLst>
      <p:ext uri="{BB962C8B-B14F-4D97-AF65-F5344CB8AC3E}">
        <p14:creationId xmlns:p14="http://schemas.microsoft.com/office/powerpoint/2010/main" val="832011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5" name="Title 1"/>
          <p:cNvSpPr txBox="1">
            <a:spLocks/>
          </p:cNvSpPr>
          <p:nvPr/>
        </p:nvSpPr>
        <p:spPr>
          <a:xfrm>
            <a:off x="144023" y="117846"/>
            <a:ext cx="4176747" cy="6554946"/>
          </a:xfrm>
          <a:prstGeom prst="rect">
            <a:avLst/>
          </a:prstGeom>
        </p:spPr>
        <p:txBody>
          <a:bodyPr vert="horz" lIns="91440" tIns="45720" rIns="91440" bIns="45720" rtlCol="0" anchor="ctr">
            <a:normAutofit fontScale="77500" lnSpcReduction="20000"/>
          </a:bodyPr>
          <a:lstStyle>
            <a:defPPr>
              <a:defRPr lang="en-US"/>
            </a:defPPr>
            <a:lvl1pPr>
              <a:spcBef>
                <a:spcPct val="0"/>
              </a:spcBef>
              <a:buNone/>
              <a:defRPr sz="3600" b="1">
                <a:solidFill>
                  <a:prstClr val="white"/>
                </a:solidFill>
                <a:effectLst>
                  <a:glow rad="190500">
                    <a:prstClr val="black">
                      <a:alpha val="75000"/>
                    </a:prstClr>
                  </a:glow>
                  <a:outerShdw blurRad="50800" dist="38100" dir="2700000" algn="tl" rotWithShape="0">
                    <a:srgbClr val="000000">
                      <a:alpha val="43000"/>
                    </a:srgbClr>
                  </a:outerShdw>
                </a:effectLst>
                <a:latin typeface="Arial"/>
                <a:ea typeface="+mj-ea"/>
                <a:cs typeface="Arial"/>
              </a:defRPr>
            </a:lvl1pPr>
          </a:lstStyle>
          <a:p>
            <a:pPr defTabSz="457200" eaLnBrk="1" fontAlgn="auto" hangingPunct="1">
              <a:spcAft>
                <a:spcPts val="0"/>
              </a:spcAft>
            </a:pPr>
            <a:r>
              <a:rPr lang="en-US" dirty="0"/>
              <a:t>"For in one place the Scriptures say, </a:t>
            </a:r>
            <a:r>
              <a:rPr lang="fr-FR" dirty="0"/>
              <a:t>'</a:t>
            </a:r>
            <a:r>
              <a:rPr lang="en-US" dirty="0"/>
              <a:t>What are mere </a:t>
            </a:r>
            <a:r>
              <a:rPr lang="en-US" dirty="0">
                <a:solidFill>
                  <a:srgbClr val="FFFF00"/>
                </a:solidFill>
              </a:rPr>
              <a:t>mortals</a:t>
            </a:r>
            <a:r>
              <a:rPr lang="en-US" dirty="0"/>
              <a:t> that you should think about them, or </a:t>
            </a:r>
            <a:r>
              <a:rPr lang="en-US" dirty="0">
                <a:solidFill>
                  <a:srgbClr val="FFFF00"/>
                </a:solidFill>
              </a:rPr>
              <a:t>a son of man</a:t>
            </a:r>
            <a:r>
              <a:rPr lang="en-US" dirty="0"/>
              <a:t> that you should care for him? </a:t>
            </a:r>
          </a:p>
          <a:p>
            <a:pPr defTabSz="457200" eaLnBrk="1" fontAlgn="auto" hangingPunct="1">
              <a:spcAft>
                <a:spcPts val="0"/>
              </a:spcAft>
            </a:pPr>
            <a:endParaRPr lang="en-US" dirty="0"/>
          </a:p>
          <a:p>
            <a:pPr defTabSz="457200" eaLnBrk="1" fontAlgn="auto" hangingPunct="1">
              <a:spcAft>
                <a:spcPts val="0"/>
              </a:spcAft>
            </a:pPr>
            <a:r>
              <a:rPr lang="en-US" baseline="30000" dirty="0"/>
              <a:t>7</a:t>
            </a:r>
            <a:r>
              <a:rPr lang="en-US" dirty="0"/>
              <a:t>Yet you made </a:t>
            </a:r>
            <a:r>
              <a:rPr lang="en-US" dirty="0">
                <a:solidFill>
                  <a:srgbClr val="FFFF00"/>
                </a:solidFill>
              </a:rPr>
              <a:t>them</a:t>
            </a:r>
            <a:r>
              <a:rPr lang="en-US" dirty="0"/>
              <a:t> only a little lower than the angels and crowned them with glory and honor. </a:t>
            </a:r>
          </a:p>
          <a:p>
            <a:pPr defTabSz="457200" eaLnBrk="1" fontAlgn="auto" hangingPunct="1">
              <a:spcAft>
                <a:spcPts val="0"/>
              </a:spcAft>
            </a:pPr>
            <a:endParaRPr lang="en-US" dirty="0"/>
          </a:p>
          <a:p>
            <a:pPr defTabSz="457200" eaLnBrk="1" fontAlgn="auto" hangingPunct="1">
              <a:spcAft>
                <a:spcPts val="0"/>
              </a:spcAft>
            </a:pPr>
            <a:r>
              <a:rPr lang="en-US" baseline="30000" dirty="0"/>
              <a:t>8</a:t>
            </a:r>
            <a:r>
              <a:rPr lang="en-US" dirty="0"/>
              <a:t>You gave </a:t>
            </a:r>
            <a:r>
              <a:rPr lang="en-US" dirty="0">
                <a:solidFill>
                  <a:srgbClr val="FFFF00"/>
                </a:solidFill>
              </a:rPr>
              <a:t>them</a:t>
            </a:r>
            <a:r>
              <a:rPr lang="en-US" dirty="0"/>
              <a:t> authority over all things</a:t>
            </a:r>
            <a:r>
              <a:rPr lang="fr-FR" dirty="0"/>
              <a:t>'"</a:t>
            </a:r>
            <a:r>
              <a:rPr lang="en-US" dirty="0"/>
              <a:t> </a:t>
            </a:r>
            <a:br>
              <a:rPr lang="en-US" dirty="0"/>
            </a:br>
            <a:r>
              <a:rPr lang="en-US" dirty="0"/>
              <a:t>(2:6-8a NLT).</a:t>
            </a:r>
          </a:p>
        </p:txBody>
      </p:sp>
      <p:sp>
        <p:nvSpPr>
          <p:cNvPr id="2" name="Title 1"/>
          <p:cNvSpPr>
            <a:spLocks noGrp="1"/>
          </p:cNvSpPr>
          <p:nvPr>
            <p:ph type="title"/>
          </p:nvPr>
        </p:nvSpPr>
        <p:spPr>
          <a:xfrm>
            <a:off x="457200" y="-1139825"/>
            <a:ext cx="8229600" cy="1139825"/>
          </a:xfrm>
        </p:spPr>
        <p:txBody>
          <a:bodyPr/>
          <a:lstStyle/>
          <a:p>
            <a:r>
              <a:rPr lang="en-US" dirty="0">
                <a:solidFill>
                  <a:srgbClr val="FFFFFF"/>
                </a:solidFill>
              </a:rPr>
              <a:t>(2:6-8 NLT)</a:t>
            </a:r>
          </a:p>
        </p:txBody>
      </p:sp>
    </p:spTree>
    <p:extLst>
      <p:ext uri="{BB962C8B-B14F-4D97-AF65-F5344CB8AC3E}">
        <p14:creationId xmlns:p14="http://schemas.microsoft.com/office/powerpoint/2010/main" val="3982658600"/>
      </p:ext>
    </p:extLst>
  </p:cSld>
  <p:clrMapOvr>
    <a:overrideClrMapping bg1="dk2" tx1="lt1" bg2="dk1"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Hebrews 3</a:t>
            </a:r>
          </a:p>
        </p:txBody>
      </p:sp>
    </p:spTree>
    <p:extLst>
      <p:ext uri="{BB962C8B-B14F-4D97-AF65-F5344CB8AC3E}">
        <p14:creationId xmlns:p14="http://schemas.microsoft.com/office/powerpoint/2010/main" val="3390365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en-US" b="1" dirty="0"/>
              <a:t>He is better than Moses, so don’t forfeit Canaan in the millennial kingdom (3:1–4:13).</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3177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descr="heb 3 moses-parting-the-red-sea-rosencruz-sumer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0500"/>
            <a:ext cx="6372200" cy="4226893"/>
          </a:xfrm>
          <a:prstGeom prst="rect">
            <a:avLst/>
          </a:prstGeom>
        </p:spPr>
      </p:pic>
      <p:pic>
        <p:nvPicPr>
          <p:cNvPr id="5" name="Picture 4" descr="heb 3 Jesus Christ 2330527183_3a3a2fb3f0_o - Cop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81047" y="836712"/>
            <a:ext cx="4062954" cy="5157192"/>
          </a:xfrm>
          <a:prstGeom prst="rect">
            <a:avLst/>
          </a:prstGeom>
        </p:spPr>
      </p:pic>
      <p:sp>
        <p:nvSpPr>
          <p:cNvPr id="2" name="Title 1"/>
          <p:cNvSpPr>
            <a:spLocks noGrp="1"/>
          </p:cNvSpPr>
          <p:nvPr>
            <p:ph type="title"/>
          </p:nvPr>
        </p:nvSpPr>
        <p:spPr>
          <a:xfrm>
            <a:off x="-36512" y="-27383"/>
            <a:ext cx="9227368" cy="864096"/>
          </a:xfrm>
          <a:solidFill>
            <a:srgbClr val="000514"/>
          </a:solidFill>
        </p:spPr>
        <p:txBody>
          <a:bodyPr/>
          <a:lstStyle/>
          <a:p>
            <a:r>
              <a:rPr lang="en-US" b="1" dirty="0">
                <a:solidFill>
                  <a:srgbClr val="FFFFFF"/>
                </a:solidFill>
              </a:rPr>
              <a:t>Superior to Moses (3:1–4:7)</a:t>
            </a:r>
          </a:p>
        </p:txBody>
      </p:sp>
    </p:spTree>
    <p:extLst>
      <p:ext uri="{BB962C8B-B14F-4D97-AF65-F5344CB8AC3E}">
        <p14:creationId xmlns:p14="http://schemas.microsoft.com/office/powerpoint/2010/main" val="25122053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457200" eaLnBrk="1" fontAlgn="auto" hangingPunct="1">
                <a:spcBef>
                  <a:spcPts val="0"/>
                </a:spcBef>
                <a:spcAft>
                  <a:spcPts val="0"/>
                </a:spcAft>
              </a:pPr>
              <a:endParaRPr lang="en-US" sz="1800">
                <a:solidFill>
                  <a:srgbClr val="000000"/>
                </a:solidFill>
                <a:latin typeface="Comic Sans MS" pitchFamily="-112" charset="0"/>
                <a:ea typeface="+mn-ea"/>
                <a:cs typeface="+mn-cs"/>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en-US" sz="8800" b="1" dirty="0">
                <a:solidFill>
                  <a:srgbClr val="FFFF00"/>
                </a:solidFill>
                <a:effectLst/>
                <a:latin typeface="Arial" charset="0"/>
                <a:ea typeface="ＭＳ Ｐゴシック" charset="0"/>
                <a:cs typeface="ＭＳ Ｐゴシック" charset="0"/>
              </a:rPr>
              <a:t>Warning 2</a:t>
            </a:r>
          </a:p>
        </p:txBody>
      </p:sp>
      <p:sp>
        <p:nvSpPr>
          <p:cNvPr id="5" name="Rectangle 2"/>
          <p:cNvSpPr txBox="1">
            <a:spLocks noChangeArrowheads="1"/>
          </p:cNvSpPr>
          <p:nvPr/>
        </p:nvSpPr>
        <p:spPr bwMode="auto">
          <a:xfrm>
            <a:off x="378795" y="3158807"/>
            <a:ext cx="8222562"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000000"/>
                </a:solidFill>
                <a:latin typeface="Arial" charset="0"/>
                <a:ea typeface="ＭＳ Ｐゴシック" charset="0"/>
                <a:cs typeface="ＭＳ Ｐゴシック" charset="0"/>
              </a:rPr>
              <a:t>Abandoning Jesus </a:t>
            </a:r>
            <a:r>
              <a:rPr lang="en-US" sz="6000" b="1" dirty="0">
                <a:solidFill>
                  <a:srgbClr val="800000"/>
                </a:solidFill>
                <a:latin typeface="Arial" charset="0"/>
                <a:ea typeface="ＭＳ Ｐゴシック" charset="0"/>
                <a:cs typeface="ＭＳ Ｐゴシック" charset="0"/>
              </a:rPr>
              <a:t>forfeits our future rule</a:t>
            </a:r>
            <a:r>
              <a:rPr lang="en-US" sz="6000" b="1" dirty="0">
                <a:solidFill>
                  <a:srgbClr val="000000"/>
                </a:solidFill>
                <a:latin typeface="Arial" charset="0"/>
                <a:ea typeface="ＭＳ Ｐゴシック" charset="0"/>
                <a:cs typeface="ＭＳ Ｐゴシック" charset="0"/>
              </a:rPr>
              <a:t> (3:7-19).</a:t>
            </a:r>
          </a:p>
        </p:txBody>
      </p:sp>
    </p:spTree>
    <p:extLst>
      <p:ext uri="{BB962C8B-B14F-4D97-AF65-F5344CB8AC3E}">
        <p14:creationId xmlns:p14="http://schemas.microsoft.com/office/powerpoint/2010/main" val="3714572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3:12-14 (NLT)</a:t>
            </a:r>
          </a:p>
          <a:p>
            <a:pPr algn="l"/>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Be careful then, dear brothers and sisters. Make sure that your own hearts are not evil and unbelieving, turning you away from the living God. </a:t>
            </a:r>
            <a:r>
              <a:rPr lang="en-US" sz="32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13</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You must warn each other every day, while it is still "today," so that none of you will be deceived by sin and hardened against God. </a:t>
            </a:r>
            <a:r>
              <a:rPr lang="en-US" sz="32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14</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For if we are faithful to the end, trusting God just as firmly as when we first believed, </a:t>
            </a:r>
            <a:r>
              <a:rPr lang="en-US" sz="32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we will share </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in all that belongs to Christ.</a:t>
            </a:r>
          </a:p>
        </p:txBody>
      </p:sp>
    </p:spTree>
    <p:extLst>
      <p:ext uri="{BB962C8B-B14F-4D97-AF65-F5344CB8AC3E}">
        <p14:creationId xmlns:p14="http://schemas.microsoft.com/office/powerpoint/2010/main" val="1342912418"/>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Hebrews 4</a:t>
            </a:r>
          </a:p>
        </p:txBody>
      </p:sp>
    </p:spTree>
    <p:extLst>
      <p:ext uri="{BB962C8B-B14F-4D97-AF65-F5344CB8AC3E}">
        <p14:creationId xmlns:p14="http://schemas.microsoft.com/office/powerpoint/2010/main" val="2394782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520" y="404664"/>
            <a:ext cx="9280267" cy="6480720"/>
          </a:xfrm>
          <a:prstGeom prst="rect">
            <a:avLst/>
          </a:prstGeom>
        </p:spPr>
      </p:pic>
      <p:sp>
        <p:nvSpPr>
          <p:cNvPr id="2" name="Title 1"/>
          <p:cNvSpPr>
            <a:spLocks noGrp="1"/>
          </p:cNvSpPr>
          <p:nvPr>
            <p:ph type="title"/>
          </p:nvPr>
        </p:nvSpPr>
        <p:spPr>
          <a:xfrm>
            <a:off x="-36512" y="-27384"/>
            <a:ext cx="9227368" cy="1656183"/>
          </a:xfrm>
          <a:solidFill>
            <a:srgbClr val="000514"/>
          </a:solidFill>
        </p:spPr>
        <p:txBody>
          <a:bodyPr/>
          <a:lstStyle/>
          <a:p>
            <a:r>
              <a:rPr lang="en-US" sz="2000" b="1" dirty="0">
                <a:solidFill>
                  <a:schemeClr val="accent6">
                    <a:lumMod val="20000"/>
                    <a:lumOff val="80000"/>
                  </a:schemeClr>
                </a:solidFill>
              </a:rPr>
              <a:t>"There remains, then, a Sabbath-rest for the people of God;  </a:t>
            </a:r>
            <a:r>
              <a:rPr lang="en-US" sz="2000" b="1" baseline="30000" dirty="0">
                <a:solidFill>
                  <a:schemeClr val="accent6">
                    <a:lumMod val="20000"/>
                    <a:lumOff val="80000"/>
                  </a:schemeClr>
                </a:solidFill>
              </a:rPr>
              <a:t>10</a:t>
            </a:r>
            <a:r>
              <a:rPr lang="en-US" sz="2000" b="1" dirty="0">
                <a:solidFill>
                  <a:schemeClr val="accent6">
                    <a:lumMod val="20000"/>
                    <a:lumOff val="80000"/>
                  </a:schemeClr>
                </a:solidFill>
              </a:rPr>
              <a:t> for anyone who enters God</a:t>
            </a:r>
            <a:r>
              <a:rPr lang="fr-FR" sz="2000" b="1" dirty="0">
                <a:solidFill>
                  <a:schemeClr val="accent6">
                    <a:lumMod val="20000"/>
                    <a:lumOff val="80000"/>
                  </a:schemeClr>
                </a:solidFill>
              </a:rPr>
              <a:t>'</a:t>
            </a:r>
            <a:r>
              <a:rPr lang="en-US" sz="2000" b="1" dirty="0">
                <a:solidFill>
                  <a:schemeClr val="accent6">
                    <a:lumMod val="20000"/>
                    <a:lumOff val="80000"/>
                  </a:schemeClr>
                </a:solidFill>
              </a:rPr>
              <a:t>s rest also rests from his own work, just as God did from his.  </a:t>
            </a:r>
            <a:r>
              <a:rPr lang="en-US" sz="2000" b="1" baseline="30000" dirty="0">
                <a:solidFill>
                  <a:schemeClr val="accent6">
                    <a:lumMod val="20000"/>
                    <a:lumOff val="80000"/>
                  </a:schemeClr>
                </a:solidFill>
              </a:rPr>
              <a:t>11</a:t>
            </a:r>
            <a:r>
              <a:rPr lang="en-US" sz="2000" b="1" dirty="0">
                <a:solidFill>
                  <a:schemeClr val="accent6">
                    <a:lumMod val="20000"/>
                    <a:lumOff val="80000"/>
                  </a:schemeClr>
                </a:solidFill>
              </a:rPr>
              <a:t> Let us, therefore, make every effort to enter that rest, so that no one will fall by following their example of disobedience" (4:9-11 </a:t>
            </a:r>
            <a:r>
              <a:rPr lang="en-US" sz="1600" b="1" dirty="0">
                <a:solidFill>
                  <a:schemeClr val="accent6">
                    <a:lumMod val="20000"/>
                    <a:lumOff val="80000"/>
                  </a:schemeClr>
                </a:solidFill>
              </a:rPr>
              <a:t>NIV</a:t>
            </a:r>
            <a:r>
              <a:rPr lang="en-US" sz="2000" b="1" dirty="0">
                <a:solidFill>
                  <a:schemeClr val="accent6">
                    <a:lumMod val="20000"/>
                    <a:lumOff val="80000"/>
                  </a:schemeClr>
                </a:solidFill>
              </a:rPr>
              <a:t>)</a:t>
            </a:r>
          </a:p>
        </p:txBody>
      </p:sp>
    </p:spTree>
    <p:extLst>
      <p:ext uri="{BB962C8B-B14F-4D97-AF65-F5344CB8AC3E}">
        <p14:creationId xmlns:p14="http://schemas.microsoft.com/office/powerpoint/2010/main" val="42602882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Two Types of Inheritance</a:t>
            </a: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Now if we are children, then we are heirs—</a:t>
            </a:r>
            <a:r>
              <a:rPr lang="en-US" sz="3200" b="1" dirty="0">
                <a:solidFill>
                  <a:srgbClr val="FFFF00"/>
                </a:solidFill>
                <a:effectLst>
                  <a:glow rad="127000">
                    <a:srgbClr val="000000"/>
                  </a:glow>
                </a:effectLst>
                <a:latin typeface="Arial" charset="0"/>
                <a:ea typeface="ＭＳ Ｐゴシック" charset="0"/>
                <a:cs typeface="ＭＳ Ｐゴシック" charset="0"/>
              </a:rPr>
              <a:t>heirs of God</a:t>
            </a:r>
            <a:r>
              <a:rPr lang="en-US" sz="3200" b="1" dirty="0">
                <a:solidFill>
                  <a:srgbClr val="FFFFFF"/>
                </a:solidFill>
                <a:effectLst>
                  <a:glow rad="127000">
                    <a:srgbClr val="000000"/>
                  </a:glow>
                </a:effectLst>
                <a:latin typeface="Arial" charset="0"/>
                <a:ea typeface="ＭＳ Ｐゴシック" charset="0"/>
                <a:cs typeface="ＭＳ Ｐゴシック" charset="0"/>
              </a:rPr>
              <a:t> and </a:t>
            </a:r>
            <a:r>
              <a:rPr lang="en-US" sz="3200" b="1" dirty="0">
                <a:solidFill>
                  <a:srgbClr val="FFFF00"/>
                </a:solidFill>
                <a:effectLst>
                  <a:glow rad="127000">
                    <a:srgbClr val="000000"/>
                  </a:glow>
                </a:effectLst>
                <a:latin typeface="Arial" charset="0"/>
                <a:ea typeface="ＭＳ Ｐゴシック" charset="0"/>
                <a:cs typeface="ＭＳ Ｐゴシック" charset="0"/>
              </a:rPr>
              <a:t>co-heirs with Christ</a:t>
            </a:r>
            <a:r>
              <a:rPr lang="en-US" sz="3200" b="1" dirty="0">
                <a:solidFill>
                  <a:srgbClr val="FFFFFF"/>
                </a:solidFill>
                <a:effectLst>
                  <a:glow rad="127000">
                    <a:srgbClr val="000000"/>
                  </a:glow>
                </a:effectLst>
                <a:latin typeface="Arial" charset="0"/>
                <a:ea typeface="ＭＳ Ｐゴシック" charset="0"/>
                <a:cs typeface="ＭＳ Ｐゴシック" charset="0"/>
              </a:rPr>
              <a:t>, if indeed we share in his sufferings in order that we may also share in his glory</a:t>
            </a: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(Rom. 8:17 </a:t>
            </a:r>
            <a:r>
              <a:rPr lang="en-US" sz="2800" b="1" dirty="0">
                <a:solidFill>
                  <a:srgbClr val="FFFFFF"/>
                </a:solidFill>
                <a:effectLst>
                  <a:glow rad="127000">
                    <a:srgbClr val="000000"/>
                  </a:glow>
                </a:effectLst>
                <a:latin typeface="Arial" charset="0"/>
                <a:ea typeface="ＭＳ Ｐゴシック" charset="0"/>
                <a:cs typeface="ＭＳ Ｐゴシック" charset="0"/>
              </a:rPr>
              <a:t>NIV</a:t>
            </a:r>
            <a:r>
              <a:rPr lang="en-US" sz="3200"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 Salvation</a:t>
            </a: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 Reward</a:t>
            </a: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Tree>
    <p:extLst>
      <p:ext uri="{BB962C8B-B14F-4D97-AF65-F5344CB8AC3E}">
        <p14:creationId xmlns:p14="http://schemas.microsoft.com/office/powerpoint/2010/main" val="39495871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en-AU"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The Christian life is a race</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3" name="Picture 2" descr="tomtom-runner-gps-watch-16.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87624" y="1124744"/>
            <a:ext cx="6689080" cy="4981230"/>
          </a:xfrm>
          <a:prstGeom prst="rect">
            <a:avLst/>
          </a:prstGeom>
        </p:spPr>
      </p:pic>
    </p:spTree>
    <p:extLst>
      <p:ext uri="{BB962C8B-B14F-4D97-AF65-F5344CB8AC3E}">
        <p14:creationId xmlns:p14="http://schemas.microsoft.com/office/powerpoint/2010/main" val="255562620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27384"/>
            <a:ext cx="4330824" cy="2736304"/>
          </a:xfrm>
          <a:solidFill>
            <a:srgbClr val="000514"/>
          </a:solidFill>
        </p:spPr>
        <p:txBody>
          <a:bodyPr/>
          <a:lstStyle/>
          <a:p>
            <a:r>
              <a:rPr lang="en-US" sz="3600" b="1" dirty="0">
                <a:solidFill>
                  <a:srgbClr val="FFFFFF"/>
                </a:solidFill>
              </a:rPr>
              <a:t>Support for the Future Millennial Rest in Hebrews 4</a:t>
            </a:r>
          </a:p>
        </p:txBody>
      </p:sp>
      <p:sp>
        <p:nvSpPr>
          <p:cNvPr id="8" name="Text Box 5"/>
          <p:cNvSpPr txBox="1">
            <a:spLocks noChangeArrowheads="1"/>
          </p:cNvSpPr>
          <p:nvPr/>
        </p:nvSpPr>
        <p:spPr bwMode="auto">
          <a:xfrm>
            <a:off x="8324816" y="15007"/>
            <a:ext cx="783688"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b="1" dirty="0">
                <a:latin typeface="Arial"/>
                <a:cs typeface="Arial"/>
              </a:rPr>
              <a:t>266i</a:t>
            </a:r>
          </a:p>
        </p:txBody>
      </p:sp>
      <p:sp>
        <p:nvSpPr>
          <p:cNvPr id="6" name="Title 1"/>
          <p:cNvSpPr txBox="1">
            <a:spLocks/>
          </p:cNvSpPr>
          <p:nvPr/>
        </p:nvSpPr>
        <p:spPr bwMode="auto">
          <a:xfrm>
            <a:off x="4788024" y="2780928"/>
            <a:ext cx="4355976" cy="3312368"/>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412750" indent="-412750" algn="l">
              <a:buFont typeface="+mj-lt"/>
              <a:buAutoNum type="arabicPeriod"/>
            </a:pPr>
            <a:r>
              <a:rPr lang="en-US" sz="2400" b="1" dirty="0">
                <a:solidFill>
                  <a:srgbClr val="FFFFFF"/>
                </a:solidFill>
                <a:effectLst>
                  <a:glow rad="177800">
                    <a:schemeClr val="accent4">
                      <a:lumMod val="10000"/>
                    </a:schemeClr>
                  </a:glow>
                </a:effectLst>
              </a:rPr>
              <a:t>The context</a:t>
            </a:r>
          </a:p>
          <a:p>
            <a:pPr marL="412750" indent="-412750" algn="l">
              <a:buFont typeface="+mj-lt"/>
              <a:buAutoNum type="arabicPeriod"/>
            </a:pPr>
            <a:r>
              <a:rPr lang="en-US" sz="2400" b="1" dirty="0">
                <a:solidFill>
                  <a:srgbClr val="FFFFFF"/>
                </a:solidFill>
                <a:effectLst>
                  <a:glow rad="177800">
                    <a:schemeClr val="accent4">
                      <a:lumMod val="10000"/>
                    </a:schemeClr>
                  </a:glow>
                </a:effectLst>
              </a:rPr>
              <a:t>The land promise</a:t>
            </a:r>
          </a:p>
          <a:p>
            <a:pPr marL="412750" indent="-412750" algn="l">
              <a:buFont typeface="+mj-lt"/>
              <a:buAutoNum type="arabicPeriod"/>
            </a:pPr>
            <a:r>
              <a:rPr lang="en-US" sz="2400" b="1" dirty="0">
                <a:solidFill>
                  <a:srgbClr val="FFFFFF"/>
                </a:solidFill>
                <a:effectLst>
                  <a:glow rad="177800">
                    <a:schemeClr val="accent4">
                      <a:lumMod val="10000"/>
                    </a:schemeClr>
                  </a:glow>
                </a:effectLst>
              </a:rPr>
              <a:t>Other Scripture</a:t>
            </a:r>
          </a:p>
          <a:p>
            <a:pPr marL="412750" indent="-412750" algn="l">
              <a:buFont typeface="+mj-lt"/>
              <a:buAutoNum type="arabicPeriod"/>
            </a:pPr>
            <a:r>
              <a:rPr lang="en-US" sz="2400" b="1" dirty="0">
                <a:solidFill>
                  <a:srgbClr val="FFFFFF"/>
                </a:solidFill>
                <a:effectLst>
                  <a:glow rad="177800">
                    <a:schemeClr val="accent4">
                      <a:lumMod val="10000"/>
                    </a:schemeClr>
                  </a:glow>
                </a:effectLst>
              </a:rPr>
              <a:t>Extra-biblical references</a:t>
            </a:r>
          </a:p>
          <a:p>
            <a:pPr marL="412750" indent="-412750" algn="l">
              <a:buFont typeface="+mj-lt"/>
              <a:buAutoNum type="arabicPeriod"/>
            </a:pPr>
            <a:r>
              <a:rPr lang="en-US" sz="2400" b="1" dirty="0">
                <a:solidFill>
                  <a:srgbClr val="FFFFFF"/>
                </a:solidFill>
                <a:effectLst>
                  <a:glow rad="177800">
                    <a:schemeClr val="accent4">
                      <a:lumMod val="10000"/>
                    </a:schemeClr>
                  </a:glow>
                </a:effectLst>
              </a:rPr>
              <a:t>Hebrews 4:8 time period</a:t>
            </a:r>
          </a:p>
          <a:p>
            <a:pPr marL="412750" indent="-412750" algn="l">
              <a:buFont typeface="+mj-lt"/>
              <a:buAutoNum type="arabicPeriod"/>
            </a:pPr>
            <a:r>
              <a:rPr lang="en-US" sz="2400" b="1" dirty="0">
                <a:solidFill>
                  <a:srgbClr val="FFFFFF"/>
                </a:solidFill>
                <a:effectLst>
                  <a:glow rad="177800">
                    <a:schemeClr val="accent4">
                      <a:lumMod val="10000"/>
                    </a:schemeClr>
                  </a:glow>
                </a:effectLst>
              </a:rPr>
              <a:t>An objection rebuffed</a:t>
            </a:r>
          </a:p>
        </p:txBody>
      </p:sp>
      <p:pic>
        <p:nvPicPr>
          <p:cNvPr id="4" name="Picture 3"/>
          <p:cNvPicPr>
            <a:picLocks noChangeAspect="1"/>
          </p:cNvPicPr>
          <p:nvPr/>
        </p:nvPicPr>
        <p:blipFill>
          <a:blip r:embed="rId2"/>
          <a:stretch>
            <a:fillRect/>
          </a:stretch>
        </p:blipFill>
        <p:spPr>
          <a:xfrm>
            <a:off x="10318" y="0"/>
            <a:ext cx="4877554" cy="6858000"/>
          </a:xfrm>
          <a:prstGeom prst="rect">
            <a:avLst/>
          </a:prstGeom>
        </p:spPr>
      </p:pic>
    </p:spTree>
    <p:extLst>
      <p:ext uri="{BB962C8B-B14F-4D97-AF65-F5344CB8AC3E}">
        <p14:creationId xmlns:p14="http://schemas.microsoft.com/office/powerpoint/2010/main" val="324694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697196"/>
          </a:xfrm>
          <a:prstGeom prst="rect">
            <a:avLst/>
          </a:prstGeom>
        </p:spPr>
      </p:pic>
      <p:sp>
        <p:nvSpPr>
          <p:cNvPr id="900098" name="Rectangle 2"/>
          <p:cNvSpPr>
            <a:spLocks noGrp="1" noChangeArrowheads="1"/>
          </p:cNvSpPr>
          <p:nvPr>
            <p:ph type="ctrTitle"/>
          </p:nvPr>
        </p:nvSpPr>
        <p:spPr>
          <a:xfrm>
            <a:off x="0" y="5437373"/>
            <a:ext cx="9144000" cy="1392288"/>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Why follow Jesus as our </a:t>
            </a:r>
            <a:r>
              <a:rPr lang="en-US" b="1" dirty="0">
                <a:solidFill>
                  <a:srgbClr val="FFFF00"/>
                </a:solidFill>
                <a:effectLst>
                  <a:glow rad="127000">
                    <a:schemeClr val="tx1"/>
                  </a:glow>
                </a:effectLst>
                <a:latin typeface="Arial" charset="0"/>
                <a:ea typeface="ＭＳ Ｐゴシック" charset="0"/>
                <a:cs typeface="ＭＳ Ｐゴシック" charset="0"/>
              </a:rPr>
              <a:t>mediator</a:t>
            </a:r>
            <a:r>
              <a:rPr lang="en-US" b="1" dirty="0">
                <a:effectLst>
                  <a:glow rad="127000">
                    <a:schemeClr val="tx1"/>
                  </a:glow>
                </a:effectLst>
                <a:latin typeface="Arial" charset="0"/>
                <a:ea typeface="ＭＳ Ｐゴシック" charset="0"/>
                <a:cs typeface="ＭＳ Ｐゴシック" charset="0"/>
              </a:rPr>
              <a:t> between God and us?</a:t>
            </a:r>
          </a:p>
        </p:txBody>
      </p:sp>
    </p:spTree>
    <p:extLst>
      <p:ext uri="{BB962C8B-B14F-4D97-AF65-F5344CB8AC3E}">
        <p14:creationId xmlns:p14="http://schemas.microsoft.com/office/powerpoint/2010/main" val="31132665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en-US" b="1" dirty="0"/>
              <a:t>He is better than Judaism’s </a:t>
            </a:r>
            <a:r>
              <a:rPr lang="en-US" b="1" i="1" dirty="0"/>
              <a:t>high priest</a:t>
            </a:r>
            <a:r>
              <a:rPr lang="en-US" b="1" dirty="0"/>
              <a:t>, so go to him (4:14–6:20).</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085463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Christ's Superiority Over Judaism as High Priest</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Hebrews</a:t>
            </a:r>
          </a:p>
        </p:txBody>
      </p:sp>
    </p:spTree>
    <p:extLst>
      <p:ext uri="{BB962C8B-B14F-4D97-AF65-F5344CB8AC3E}">
        <p14:creationId xmlns:p14="http://schemas.microsoft.com/office/powerpoint/2010/main" val="14419141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2" descr="scenic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307" name="Text Box 3"/>
          <p:cNvSpPr txBox="1">
            <a:spLocks noChangeArrowheads="1"/>
          </p:cNvSpPr>
          <p:nvPr/>
        </p:nvSpPr>
        <p:spPr bwMode="auto">
          <a:xfrm>
            <a:off x="1600200" y="0"/>
            <a:ext cx="7543800" cy="5262563"/>
          </a:xfrm>
          <a:prstGeom prst="rect">
            <a:avLst/>
          </a:prstGeom>
          <a:noFill/>
          <a:ln w="12700">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defRPr/>
            </a:pPr>
            <a:r>
              <a:rPr lang="en-GB" sz="3200" b="1" dirty="0">
                <a:solidFill>
                  <a:srgbClr val="FFFFCC"/>
                </a:solidFill>
                <a:effectLst>
                  <a:outerShdw blurRad="63500" dist="63500" dir="2700000" algn="tl" rotWithShape="0">
                    <a:srgbClr val="000000"/>
                  </a:outerShdw>
                </a:effectLst>
                <a:latin typeface="Arial"/>
                <a:cs typeface="Arial"/>
              </a:rPr>
              <a:t>"For we do not have a high priest who is unable to sympathise with our weaknesses, but we have one who has been tempted in every way, just as we are – yet was without sin. Let us then approach the throne of grace with confidence, so that we many receive mercy and find grace to help us in our time of need."</a:t>
            </a:r>
          </a:p>
          <a:p>
            <a:pPr algn="r" eaLnBrk="1" hangingPunct="1">
              <a:spcBef>
                <a:spcPct val="50000"/>
              </a:spcBef>
              <a:defRPr/>
            </a:pPr>
            <a:r>
              <a:rPr lang="en-GB" sz="3200" b="1" dirty="0">
                <a:solidFill>
                  <a:srgbClr val="FFFFCC"/>
                </a:solidFill>
                <a:effectLst>
                  <a:outerShdw blurRad="63500" dist="63500" dir="2700000" algn="tl" rotWithShape="0">
                    <a:srgbClr val="000000"/>
                  </a:outerShdw>
                </a:effectLst>
                <a:latin typeface="Arial"/>
                <a:cs typeface="Arial"/>
              </a:rPr>
              <a:t>Hebrews 4:15-16</a:t>
            </a:r>
            <a:endParaRPr lang="en-US" sz="3200" b="1" dirty="0">
              <a:solidFill>
                <a:srgbClr val="FFFFCC"/>
              </a:solidFill>
              <a:effectLst>
                <a:outerShdw blurRad="63500" dist="63500" dir="2700000" algn="tl" rotWithShape="0">
                  <a:srgbClr val="000000"/>
                </a:outerShdw>
              </a:effectLst>
              <a:latin typeface="Arial"/>
              <a:cs typeface="Arial"/>
            </a:endParaRPr>
          </a:p>
        </p:txBody>
      </p:sp>
      <p:sp>
        <p:nvSpPr>
          <p:cNvPr id="226309" name="Rectangle 5"/>
          <p:cNvSpPr>
            <a:spLocks noGrp="1" noChangeArrowheads="1"/>
          </p:cNvSpPr>
          <p:nvPr>
            <p:ph type="title" idx="4294967295"/>
          </p:nvPr>
        </p:nvSpPr>
        <p:spPr>
          <a:xfrm>
            <a:off x="304800" y="6172200"/>
            <a:ext cx="7772400" cy="685800"/>
          </a:xfrm>
          <a:effectLst>
            <a:outerShdw blurRad="63500" dist="35921" dir="2700000" algn="ctr" rotWithShape="0">
              <a:srgbClr val="000000">
                <a:alpha val="74998"/>
              </a:srgbClr>
            </a:outerShdw>
          </a:effectLst>
        </p:spPr>
        <p:txBody>
          <a:bodyPr/>
          <a:lstStyle/>
          <a:p>
            <a:pPr eaLnBrk="1" hangingPunct="1">
              <a:defRPr/>
            </a:pPr>
            <a:r>
              <a:rPr lang="en-US" sz="3600" b="1">
                <a:effectLst>
                  <a:outerShdw blurRad="63500" dist="63500" dir="2700000" algn="tl" rotWithShape="0">
                    <a:srgbClr val="000000"/>
                  </a:outerShdw>
                </a:effectLst>
                <a:latin typeface="Arial"/>
                <a:ea typeface="+mj-ea"/>
                <a:cs typeface="Arial"/>
              </a:rPr>
              <a:t>Christ understands suffering</a:t>
            </a:r>
          </a:p>
        </p:txBody>
      </p:sp>
    </p:spTree>
    <p:extLst>
      <p:ext uri="{BB962C8B-B14F-4D97-AF65-F5344CB8AC3E}">
        <p14:creationId xmlns:p14="http://schemas.microsoft.com/office/powerpoint/2010/main" val="3991961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6307"/>
                                        </p:tgtEl>
                                        <p:attrNameLst>
                                          <p:attrName>style.visibility</p:attrName>
                                        </p:attrNameLst>
                                      </p:cBhvr>
                                      <p:to>
                                        <p:strVal val="visible"/>
                                      </p:to>
                                    </p:set>
                                    <p:animEffect transition="in" filter="checkerboard(across)">
                                      <p:cBhvr>
                                        <p:cTn id="7" dur="500"/>
                                        <p:tgtEl>
                                          <p:spTgt spid="226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Hebrews 5</a:t>
            </a:r>
          </a:p>
        </p:txBody>
      </p:sp>
    </p:spTree>
    <p:extLst>
      <p:ext uri="{BB962C8B-B14F-4D97-AF65-F5344CB8AC3E}">
        <p14:creationId xmlns:p14="http://schemas.microsoft.com/office/powerpoint/2010/main" val="10537074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964946"/>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Turban: "Holy to the Lord"</a:t>
            </a:r>
          </a:p>
        </p:txBody>
      </p:sp>
      <p:pic>
        <p:nvPicPr>
          <p:cNvPr id="2" name="Picture 1"/>
          <p:cNvPicPr>
            <a:picLocks noChangeAspect="1"/>
          </p:cNvPicPr>
          <p:nvPr/>
        </p:nvPicPr>
        <p:blipFill>
          <a:blip r:embed="rId3"/>
          <a:stretch>
            <a:fillRect/>
          </a:stretch>
        </p:blipFill>
        <p:spPr>
          <a:xfrm>
            <a:off x="2165452" y="274975"/>
            <a:ext cx="4815666" cy="4141473"/>
          </a:xfrm>
          <a:prstGeom prst="rect">
            <a:avLst/>
          </a:prstGeom>
        </p:spPr>
      </p:pic>
    </p:spTree>
    <p:extLst>
      <p:ext uri="{BB962C8B-B14F-4D97-AF65-F5344CB8AC3E}">
        <p14:creationId xmlns:p14="http://schemas.microsoft.com/office/powerpoint/2010/main" val="2730745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9476" y="71273"/>
            <a:ext cx="9036496" cy="70829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Day of Atonement (Lev. 16)</a:t>
            </a:r>
          </a:p>
        </p:txBody>
      </p:sp>
      <p:pic>
        <p:nvPicPr>
          <p:cNvPr id="3" name="Picture 2"/>
          <p:cNvPicPr>
            <a:picLocks noChangeAspect="1"/>
          </p:cNvPicPr>
          <p:nvPr/>
        </p:nvPicPr>
        <p:blipFill>
          <a:blip r:embed="rId3"/>
          <a:stretch>
            <a:fillRect/>
          </a:stretch>
        </p:blipFill>
        <p:spPr>
          <a:xfrm>
            <a:off x="0" y="824924"/>
            <a:ext cx="9189918" cy="6033076"/>
          </a:xfrm>
          <a:prstGeom prst="rect">
            <a:avLst/>
          </a:prstGeom>
        </p:spPr>
      </p:pic>
    </p:spTree>
    <p:extLst>
      <p:ext uri="{BB962C8B-B14F-4D97-AF65-F5344CB8AC3E}">
        <p14:creationId xmlns:p14="http://schemas.microsoft.com/office/powerpoint/2010/main" val="383232417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0528" y="-11401"/>
            <a:ext cx="4663557" cy="686940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High Priest Requirements</a:t>
            </a:r>
          </a:p>
        </p:txBody>
      </p:sp>
      <p:sp>
        <p:nvSpPr>
          <p:cNvPr id="5" name="Rectangle 2"/>
          <p:cNvSpPr txBox="1">
            <a:spLocks noChangeArrowheads="1"/>
          </p:cNvSpPr>
          <p:nvPr/>
        </p:nvSpPr>
        <p:spPr bwMode="auto">
          <a:xfrm>
            <a:off x="2915816" y="1628800"/>
            <a:ext cx="6264696" cy="16367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42950" indent="-742950" algn="l" defTabSz="457200">
              <a:buFont typeface="+mj-lt"/>
              <a:buAutoNum type="arabicPeriod"/>
              <a:defRPr/>
            </a:pPr>
            <a:r>
              <a:rPr lang="en-US" b="1" dirty="0">
                <a:solidFill>
                  <a:srgbClr val="000000"/>
                </a:solidFill>
                <a:effectLst>
                  <a:glow rad="127000">
                    <a:srgbClr val="FFFFFF"/>
                  </a:glow>
                </a:effectLst>
                <a:latin typeface="Arial" charset="0"/>
                <a:ea typeface="ＭＳ Ｐゴシック" charset="0"/>
                <a:cs typeface="ＭＳ Ｐゴシック" charset="0"/>
              </a:rPr>
              <a:t>Man (5:1-3)</a:t>
            </a:r>
          </a:p>
          <a:p>
            <a:pPr marL="742950" indent="-742950" algn="l" defTabSz="457200">
              <a:buFont typeface="+mj-lt"/>
              <a:buAutoNum type="arabicPeriod"/>
              <a:defRPr/>
            </a:pPr>
            <a:r>
              <a:rPr lang="en-US" b="1" dirty="0">
                <a:solidFill>
                  <a:srgbClr val="000000"/>
                </a:solidFill>
                <a:effectLst>
                  <a:glow rad="127000">
                    <a:srgbClr val="FFFFFF"/>
                  </a:glow>
                </a:effectLst>
                <a:latin typeface="Arial" charset="0"/>
                <a:ea typeface="ＭＳ Ｐゴシック" charset="0"/>
                <a:cs typeface="ＭＳ Ｐゴシック" charset="0"/>
              </a:rPr>
              <a:t>Called by God (5:4)</a:t>
            </a:r>
          </a:p>
        </p:txBody>
      </p:sp>
    </p:spTree>
    <p:extLst>
      <p:ext uri="{BB962C8B-B14F-4D97-AF65-F5344CB8AC3E}">
        <p14:creationId xmlns:p14="http://schemas.microsoft.com/office/powerpoint/2010/main" val="164095187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51435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085988" y="133127"/>
            <a:ext cx="4058012" cy="6350843"/>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"And no one can become a high priest simply because he wants such an honor. He must be called by God for this work, just as Aaron was"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(5:4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6522587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en-AU"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Some are running well but…</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2" name="Picture 1" descr="runner620_1921209b.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124744"/>
            <a:ext cx="9116018" cy="5704863"/>
          </a:xfrm>
          <a:prstGeom prst="rect">
            <a:avLst/>
          </a:prstGeom>
        </p:spPr>
      </p:pic>
    </p:spTree>
    <p:extLst>
      <p:ext uri="{BB962C8B-B14F-4D97-AF65-F5344CB8AC3E}">
        <p14:creationId xmlns:p14="http://schemas.microsoft.com/office/powerpoint/2010/main" val="393739977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6188"/>
            <a:ext cx="9144000" cy="700102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41528" y="1167"/>
            <a:ext cx="9036496" cy="223224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"That is why Christ did not honor himself by assuming he could become High Priest. No, he was chosen by God, who said to him, </a:t>
            </a:r>
          </a:p>
        </p:txBody>
      </p:sp>
      <p:sp>
        <p:nvSpPr>
          <p:cNvPr id="5" name="Rectangle 2"/>
          <p:cNvSpPr txBox="1">
            <a:spLocks noChangeArrowheads="1"/>
          </p:cNvSpPr>
          <p:nvPr/>
        </p:nvSpPr>
        <p:spPr bwMode="auto">
          <a:xfrm>
            <a:off x="107504" y="5080611"/>
            <a:ext cx="9036496" cy="17773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fr-FR"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You are my Son.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		 Today I have become your Father</a:t>
            </a:r>
            <a:r>
              <a:rPr lang="fr-FR"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(5:5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63799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Hebrews 6</a:t>
            </a:r>
          </a:p>
        </p:txBody>
      </p:sp>
    </p:spTree>
    <p:extLst>
      <p:ext uri="{BB962C8B-B14F-4D97-AF65-F5344CB8AC3E}">
        <p14:creationId xmlns:p14="http://schemas.microsoft.com/office/powerpoint/2010/main" val="17945393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457200" eaLnBrk="1" fontAlgn="auto" hangingPunct="1">
                <a:spcBef>
                  <a:spcPts val="0"/>
                </a:spcBef>
                <a:spcAft>
                  <a:spcPts val="0"/>
                </a:spcAft>
              </a:pPr>
              <a:endParaRPr lang="en-US" sz="1800">
                <a:solidFill>
                  <a:srgbClr val="000000"/>
                </a:solidFill>
                <a:latin typeface="Comic Sans MS" pitchFamily="-112" charset="0"/>
                <a:ea typeface="+mn-ea"/>
                <a:cs typeface="+mn-cs"/>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en-US" sz="8800" b="1" dirty="0">
                <a:solidFill>
                  <a:srgbClr val="FFFF00"/>
                </a:solidFill>
                <a:effectLst/>
                <a:latin typeface="Arial" charset="0"/>
                <a:ea typeface="ＭＳ Ｐゴシック" charset="0"/>
                <a:cs typeface="ＭＳ Ｐゴシック" charset="0"/>
              </a:rPr>
              <a:t>Warning 3</a:t>
            </a: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000000"/>
                </a:solidFill>
                <a:latin typeface="Arial" charset="0"/>
                <a:ea typeface="ＭＳ Ｐゴシック" charset="0"/>
                <a:cs typeface="ＭＳ Ｐゴシック" charset="0"/>
              </a:rPr>
              <a:t>Rejecting Christ can lead to </a:t>
            </a:r>
            <a:r>
              <a:rPr lang="en-US" sz="6000" b="1" dirty="0">
                <a:solidFill>
                  <a:srgbClr val="800000"/>
                </a:solidFill>
                <a:latin typeface="Arial" charset="0"/>
                <a:ea typeface="ＭＳ Ｐゴシック" charset="0"/>
                <a:cs typeface="ＭＳ Ｐゴシック" charset="0"/>
              </a:rPr>
              <a:t>physical death</a:t>
            </a:r>
            <a:r>
              <a:rPr lang="en-US" sz="6000" b="1" dirty="0">
                <a:solidFill>
                  <a:srgbClr val="000000"/>
                </a:solidFill>
                <a:latin typeface="Arial" charset="0"/>
                <a:ea typeface="ＭＳ Ｐゴシック" charset="0"/>
                <a:cs typeface="ＭＳ Ｐゴシック" charset="0"/>
              </a:rPr>
              <a:t> (6:4-8).</a:t>
            </a:r>
          </a:p>
        </p:txBody>
      </p:sp>
    </p:spTree>
    <p:extLst>
      <p:ext uri="{BB962C8B-B14F-4D97-AF65-F5344CB8AC3E}">
        <p14:creationId xmlns:p14="http://schemas.microsoft.com/office/powerpoint/2010/main" val="24228336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2">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6512" y="-27384"/>
            <a:ext cx="9289032" cy="868362"/>
          </a:xfrm>
          <a:solidFill>
            <a:schemeClr val="bg2"/>
          </a:solidFill>
          <a:ln>
            <a:solidFill>
              <a:schemeClr val="tx1"/>
            </a:solidFill>
          </a:ln>
        </p:spPr>
        <p:txBody>
          <a:bodyPr/>
          <a:lstStyle/>
          <a:p>
            <a:r>
              <a:rPr lang="en-US" dirty="0">
                <a:solidFill>
                  <a:srgbClr val="FFFF00"/>
                </a:solidFill>
                <a:effectLst/>
                <a:latin typeface="Arial" charset="0"/>
                <a:ea typeface="ＭＳ Ｐゴシック" charset="0"/>
                <a:cs typeface="Arial" charset="0"/>
              </a:rPr>
              <a:t>An Impossibility (Heb. 6:4-6 </a:t>
            </a:r>
            <a:r>
              <a:rPr lang="en-US" sz="3600" dirty="0">
                <a:solidFill>
                  <a:srgbClr val="FFFF00"/>
                </a:solidFill>
                <a:effectLst/>
                <a:latin typeface="Arial" charset="0"/>
                <a:ea typeface="ＭＳ Ｐゴシック" charset="0"/>
                <a:cs typeface="Arial" charset="0"/>
              </a:rPr>
              <a:t>NLT</a:t>
            </a:r>
            <a:r>
              <a:rPr lang="en-US" dirty="0">
                <a:solidFill>
                  <a:srgbClr val="FFFF00"/>
                </a:solidFill>
                <a:effectLst/>
                <a:latin typeface="Arial" charset="0"/>
                <a:ea typeface="ＭＳ Ｐゴシック" charset="0"/>
                <a:cs typeface="Arial" charset="0"/>
              </a:rPr>
              <a:t>)</a:t>
            </a:r>
          </a:p>
        </p:txBody>
      </p:sp>
      <p:sp>
        <p:nvSpPr>
          <p:cNvPr id="5" name="Content Placeholder 2"/>
          <p:cNvSpPr txBox="1">
            <a:spLocks/>
          </p:cNvSpPr>
          <p:nvPr/>
        </p:nvSpPr>
        <p:spPr bwMode="auto">
          <a:xfrm>
            <a:off x="117828" y="980728"/>
            <a:ext cx="9001000" cy="5661248"/>
          </a:xfrm>
          <a:prstGeom prst="rect">
            <a:avLst/>
          </a:prstGeom>
          <a:noFill/>
          <a:ln w="9525">
            <a:noFill/>
            <a:miter lim="800000"/>
            <a:headEnd/>
            <a:tailEnd/>
          </a:ln>
          <a:effec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20000"/>
              </a:spcBef>
              <a:spcAft>
                <a:spcPct val="0"/>
              </a:spcAft>
              <a:buClr>
                <a:srgbClr val="00FFFF"/>
              </a:buClr>
              <a:buSzPct val="70000"/>
            </a:pPr>
            <a:r>
              <a:rPr lang="en-US" sz="3200" b="1" dirty="0">
                <a:solidFill>
                  <a:srgbClr val="FFFFFF"/>
                </a:solidFill>
                <a:effectLst>
                  <a:outerShdw blurRad="38100" dist="38100" dir="2700000" algn="tl">
                    <a:srgbClr val="000000"/>
                  </a:outerShdw>
                </a:effectLst>
                <a:cs typeface="Arial" charset="0"/>
              </a:rPr>
              <a:t>"For it is </a:t>
            </a:r>
            <a:r>
              <a:rPr lang="en-US" sz="3200" b="1" dirty="0">
                <a:solidFill>
                  <a:srgbClr val="FFFF00"/>
                </a:solidFill>
                <a:effectLst>
                  <a:outerShdw blurRad="38100" dist="38100" dir="2700000" algn="tl">
                    <a:srgbClr val="000000"/>
                  </a:outerShdw>
                </a:effectLst>
                <a:cs typeface="Arial" charset="0"/>
              </a:rPr>
              <a:t>impossible to bring back to repentance</a:t>
            </a:r>
            <a:r>
              <a:rPr lang="en-US" sz="3200" b="1" dirty="0">
                <a:solidFill>
                  <a:srgbClr val="FFFFFF"/>
                </a:solidFill>
                <a:effectLst>
                  <a:outerShdw blurRad="38100" dist="38100" dir="2700000" algn="tl">
                    <a:srgbClr val="000000"/>
                  </a:outerShdw>
                </a:effectLst>
                <a:cs typeface="Arial" charset="0"/>
              </a:rPr>
              <a:t> those who were once enlightened—those who have experienced the good things of heaven and shared in the Holy Spirit,  </a:t>
            </a:r>
            <a:r>
              <a:rPr lang="en-US" sz="3200" b="1" baseline="30000" dirty="0">
                <a:solidFill>
                  <a:srgbClr val="FFFFFF"/>
                </a:solidFill>
                <a:effectLst>
                  <a:outerShdw blurRad="38100" dist="38100" dir="2700000" algn="tl">
                    <a:srgbClr val="000000"/>
                  </a:outerShdw>
                </a:effectLst>
                <a:cs typeface="Arial" charset="0"/>
              </a:rPr>
              <a:t>5</a:t>
            </a:r>
            <a:r>
              <a:rPr lang="en-US" sz="3200" b="1" dirty="0">
                <a:solidFill>
                  <a:srgbClr val="FFFFFF"/>
                </a:solidFill>
                <a:effectLst>
                  <a:outerShdw blurRad="38100" dist="38100" dir="2700000" algn="tl">
                    <a:srgbClr val="000000"/>
                  </a:outerShdw>
                </a:effectLst>
                <a:cs typeface="Arial" charset="0"/>
              </a:rPr>
              <a:t>who have tasted the goodness of the word of God and the power of the age to come—  </a:t>
            </a:r>
            <a:r>
              <a:rPr lang="en-US" sz="3200" b="1" baseline="30000" dirty="0">
                <a:solidFill>
                  <a:srgbClr val="FFFFFF"/>
                </a:solidFill>
                <a:effectLst>
                  <a:outerShdw blurRad="38100" dist="38100" dir="2700000" algn="tl">
                    <a:srgbClr val="000000"/>
                  </a:outerShdw>
                </a:effectLst>
                <a:cs typeface="Arial" charset="0"/>
              </a:rPr>
              <a:t>6</a:t>
            </a:r>
            <a:r>
              <a:rPr lang="en-US" sz="3200" b="1" dirty="0">
                <a:solidFill>
                  <a:srgbClr val="FFFFFF"/>
                </a:solidFill>
                <a:effectLst>
                  <a:outerShdw blurRad="38100" dist="38100" dir="2700000" algn="tl">
                    <a:srgbClr val="000000"/>
                  </a:outerShdw>
                </a:effectLst>
                <a:cs typeface="Arial" charset="0"/>
              </a:rPr>
              <a:t>and who then turn away from God. It is </a:t>
            </a:r>
            <a:r>
              <a:rPr lang="en-US" sz="3200" b="1" dirty="0">
                <a:solidFill>
                  <a:srgbClr val="FFFF00"/>
                </a:solidFill>
                <a:effectLst>
                  <a:outerShdw blurRad="38100" dist="38100" dir="2700000" algn="tl">
                    <a:srgbClr val="000000"/>
                  </a:outerShdw>
                </a:effectLst>
                <a:cs typeface="Arial" charset="0"/>
              </a:rPr>
              <a:t>impossible to bring such people back to repentance</a:t>
            </a:r>
            <a:r>
              <a:rPr lang="en-US" sz="3200" b="1" dirty="0">
                <a:solidFill>
                  <a:srgbClr val="FFFFFF"/>
                </a:solidFill>
                <a:effectLst>
                  <a:outerShdw blurRad="38100" dist="38100" dir="2700000" algn="tl">
                    <a:srgbClr val="000000"/>
                  </a:outerShdw>
                </a:effectLst>
                <a:cs typeface="Arial" charset="0"/>
              </a:rPr>
              <a:t>; by rejecting the Son of God, they themselves are nailing him to the cross once again and holding him up to public shame."</a:t>
            </a:r>
          </a:p>
        </p:txBody>
      </p:sp>
    </p:spTree>
    <p:extLst>
      <p:ext uri="{BB962C8B-B14F-4D97-AF65-F5344CB8AC3E}">
        <p14:creationId xmlns:p14="http://schemas.microsoft.com/office/powerpoint/2010/main" val="3261983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0"/>
            <a:ext cx="8967859"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3"/>
            <a:ext cx="9036496" cy="81931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What is the danger in 6:4-8?</a:t>
            </a:r>
          </a:p>
        </p:txBody>
      </p:sp>
      <p:sp>
        <p:nvSpPr>
          <p:cNvPr id="5" name="Rectangle 2"/>
          <p:cNvSpPr txBox="1">
            <a:spLocks noChangeArrowheads="1"/>
          </p:cNvSpPr>
          <p:nvPr/>
        </p:nvSpPr>
        <p:spPr bwMode="auto">
          <a:xfrm>
            <a:off x="7563" y="1141712"/>
            <a:ext cx="9036496" cy="5716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42950" indent="-742950" algn="l" defTabSz="457200">
              <a:buFont typeface="+mj-lt"/>
              <a:buAutoNum type="arabicPeriod"/>
              <a:defRPr/>
            </a:pPr>
            <a:r>
              <a:rPr lang="en-US" sz="3600" b="1" dirty="0">
                <a:solidFill>
                  <a:srgbClr val="FFFFFF"/>
                </a:solidFill>
                <a:effectLst>
                  <a:glow rad="127000">
                    <a:srgbClr val="000000"/>
                  </a:glow>
                </a:effectLst>
                <a:latin typeface="Arial" charset="0"/>
                <a:ea typeface="ＭＳ Ｐゴシック" charset="0"/>
                <a:cs typeface="ＭＳ Ｐゴシック" charset="0"/>
              </a:rPr>
              <a:t>A Christian who </a:t>
            </a:r>
            <a:r>
              <a:rPr lang="en-US" sz="3600" b="1" dirty="0">
                <a:solidFill>
                  <a:srgbClr val="FFFF00"/>
                </a:solidFill>
                <a:effectLst>
                  <a:glow rad="127000">
                    <a:srgbClr val="000000"/>
                  </a:glow>
                </a:effectLst>
                <a:latin typeface="Arial" charset="0"/>
                <a:ea typeface="ＭＳ Ｐゴシック" charset="0"/>
                <a:cs typeface="ＭＳ Ｐゴシック" charset="0"/>
              </a:rPr>
              <a:t>loses</a:t>
            </a:r>
            <a:r>
              <a:rPr lang="en-US" sz="3600" b="1" dirty="0">
                <a:solidFill>
                  <a:srgbClr val="FFFFFF"/>
                </a:solidFill>
                <a:effectLst>
                  <a:glow rad="127000">
                    <a:srgbClr val="000000"/>
                  </a:glow>
                </a:effectLst>
                <a:latin typeface="Arial" charset="0"/>
                <a:ea typeface="ＭＳ Ｐゴシック" charset="0"/>
                <a:cs typeface="ＭＳ Ｐゴシック" charset="0"/>
              </a:rPr>
              <a:t> his salvation?</a:t>
            </a:r>
          </a:p>
          <a:p>
            <a:pPr marL="742950" indent="-742950" algn="l" defTabSz="457200">
              <a:buFont typeface="+mj-lt"/>
              <a:buAutoNum type="arabicPeriod"/>
              <a:defRPr/>
            </a:pPr>
            <a:r>
              <a:rPr lang="en-US" sz="3600" b="1" dirty="0">
                <a:solidFill>
                  <a:srgbClr val="FFFFFF"/>
                </a:solidFill>
                <a:effectLst>
                  <a:glow rad="127000">
                    <a:srgbClr val="000000"/>
                  </a:glow>
                </a:effectLst>
                <a:latin typeface="Arial" charset="0"/>
                <a:ea typeface="ＭＳ Ｐゴシック" charset="0"/>
                <a:cs typeface="ＭＳ Ｐゴシック" charset="0"/>
              </a:rPr>
              <a:t>A </a:t>
            </a:r>
            <a:r>
              <a:rPr lang="en-US" sz="3600" b="1" dirty="0">
                <a:solidFill>
                  <a:srgbClr val="FFFF00"/>
                </a:solidFill>
                <a:effectLst>
                  <a:glow rad="127000">
                    <a:srgbClr val="000000"/>
                  </a:glow>
                </a:effectLst>
                <a:latin typeface="Arial" charset="0"/>
                <a:ea typeface="ＭＳ Ｐゴシック" charset="0"/>
                <a:cs typeface="ＭＳ Ｐゴシック" charset="0"/>
              </a:rPr>
              <a:t>hypothetical</a:t>
            </a:r>
            <a:r>
              <a:rPr lang="en-US" sz="3600" b="1" dirty="0">
                <a:solidFill>
                  <a:srgbClr val="FFFFFF"/>
                </a:solidFill>
                <a:effectLst>
                  <a:glow rad="127000">
                    <a:srgbClr val="000000"/>
                  </a:glow>
                </a:effectLst>
                <a:latin typeface="Arial" charset="0"/>
                <a:ea typeface="ＭＳ Ｐゴシック" charset="0"/>
                <a:cs typeface="ＭＳ Ｐゴシック" charset="0"/>
              </a:rPr>
              <a:t>, impossible situation that could never happen?</a:t>
            </a:r>
          </a:p>
          <a:p>
            <a:pPr marL="742950" indent="-742950" algn="l" defTabSz="457200">
              <a:buFont typeface="+mj-lt"/>
              <a:buAutoNum type="arabicPeriod"/>
              <a:defRPr/>
            </a:pPr>
            <a:r>
              <a:rPr lang="en-US" sz="3600" b="1" dirty="0">
                <a:solidFill>
                  <a:srgbClr val="FFFFFF"/>
                </a:solidFill>
                <a:effectLst>
                  <a:glow rad="127000">
                    <a:srgbClr val="000000"/>
                  </a:glow>
                </a:effectLst>
                <a:latin typeface="Arial" charset="0"/>
                <a:ea typeface="ＭＳ Ｐゴシック" charset="0"/>
                <a:cs typeface="ＭＳ Ｐゴシック" charset="0"/>
              </a:rPr>
              <a:t>A </a:t>
            </a:r>
            <a:r>
              <a:rPr lang="en-US" sz="3600" b="1" dirty="0">
                <a:solidFill>
                  <a:srgbClr val="FFFF00"/>
                </a:solidFill>
                <a:effectLst>
                  <a:glow rad="127000">
                    <a:srgbClr val="000000"/>
                  </a:glow>
                </a:effectLst>
                <a:latin typeface="Arial" charset="0"/>
                <a:ea typeface="ＭＳ Ｐゴシック" charset="0"/>
                <a:cs typeface="ＭＳ Ｐゴシック" charset="0"/>
              </a:rPr>
              <a:t>profession</a:t>
            </a:r>
            <a:r>
              <a:rPr lang="en-US" sz="3600" b="1" dirty="0">
                <a:solidFill>
                  <a:srgbClr val="FFFFFF"/>
                </a:solidFill>
                <a:effectLst>
                  <a:glow rad="127000">
                    <a:srgbClr val="000000"/>
                  </a:glow>
                </a:effectLst>
                <a:latin typeface="Arial" charset="0"/>
                <a:ea typeface="ＭＳ Ｐゴシック" charset="0"/>
                <a:cs typeface="ＭＳ Ｐゴシック" charset="0"/>
              </a:rPr>
              <a:t> that really </a:t>
            </a:r>
            <a:r>
              <a:rPr lang="en-US" sz="3600" b="1" dirty="0" err="1">
                <a:solidFill>
                  <a:srgbClr val="FFFFFF"/>
                </a:solidFill>
                <a:effectLst>
                  <a:glow rad="127000">
                    <a:srgbClr val="000000"/>
                  </a:glow>
                </a:effectLst>
                <a:latin typeface="Arial" charset="0"/>
                <a:ea typeface="ＭＳ Ｐゴシック" charset="0"/>
                <a:cs typeface="ＭＳ Ｐゴシック" charset="0"/>
              </a:rPr>
              <a:t>wasn</a:t>
            </a:r>
            <a:r>
              <a:rPr lang="fr-FR"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t genuine and thus results in hell?</a:t>
            </a:r>
          </a:p>
          <a:p>
            <a:pPr marL="742950" indent="-742950" algn="l" defTabSz="457200">
              <a:buFont typeface="+mj-lt"/>
              <a:buAutoNum type="arabicPeriod"/>
              <a:defRPr/>
            </a:pPr>
            <a:r>
              <a:rPr lang="en-US" sz="3600" b="1" dirty="0">
                <a:solidFill>
                  <a:srgbClr val="FFFFFF"/>
                </a:solidFill>
                <a:effectLst>
                  <a:glow rad="127000">
                    <a:srgbClr val="000000"/>
                  </a:glow>
                </a:effectLst>
                <a:latin typeface="Arial" charset="0"/>
                <a:ea typeface="ＭＳ Ｐゴシック" charset="0"/>
                <a:cs typeface="ＭＳ Ｐゴシック" charset="0"/>
              </a:rPr>
              <a:t>A Christian who is disqualified for Christian service and will never again return to Christian commitment due to </a:t>
            </a:r>
            <a:r>
              <a:rPr lang="en-US" sz="3600" b="1" dirty="0">
                <a:solidFill>
                  <a:srgbClr val="FFFF00"/>
                </a:solidFill>
                <a:effectLst>
                  <a:glow rad="127000">
                    <a:srgbClr val="000000"/>
                  </a:glow>
                </a:effectLst>
                <a:latin typeface="Arial" charset="0"/>
                <a:ea typeface="ＭＳ Ｐゴシック" charset="0"/>
                <a:cs typeface="ＭＳ Ｐゴシック" charset="0"/>
              </a:rPr>
              <a:t>death</a:t>
            </a:r>
            <a:r>
              <a:rPr lang="en-US" sz="3600" b="1" dirty="0">
                <a:solidFill>
                  <a:srgbClr val="FFFFFF"/>
                </a:solidFill>
                <a:effectLst>
                  <a:glow rad="127000">
                    <a:srgbClr val="000000"/>
                  </a:glow>
                </a:effectLst>
                <a:latin typeface="Arial" charset="0"/>
                <a:ea typeface="ＭＳ Ｐゴシック" charset="0"/>
                <a:cs typeface="ＭＳ Ｐゴシック" charset="0"/>
              </a:rPr>
              <a:t> has the best evidence</a:t>
            </a:r>
          </a:p>
        </p:txBody>
      </p:sp>
    </p:spTree>
    <p:extLst>
      <p:ext uri="{BB962C8B-B14F-4D97-AF65-F5344CB8AC3E}">
        <p14:creationId xmlns:p14="http://schemas.microsoft.com/office/powerpoint/2010/main" val="7483662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b 5 tabernacle-priest-befor-the-ark.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56387"/>
            <a:ext cx="8128000" cy="5701613"/>
          </a:xfrm>
          <a:prstGeom prst="rect">
            <a:avLst/>
          </a:prstGeom>
        </p:spPr>
      </p:pic>
      <p:pic>
        <p:nvPicPr>
          <p:cNvPr id="5" name="Picture 4" descr="Christ HighPries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40840" y="1133470"/>
            <a:ext cx="4903161" cy="3672408"/>
          </a:xfrm>
          <a:prstGeom prst="rect">
            <a:avLst/>
          </a:prstGeom>
        </p:spPr>
      </p:pic>
      <p:pic>
        <p:nvPicPr>
          <p:cNvPr id="6" name="Picture 5" descr="heb 4 jesus_hands.30175555_std.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03213" y="3212976"/>
            <a:ext cx="3117245" cy="3645024"/>
          </a:xfrm>
          <a:prstGeom prst="rect">
            <a:avLst/>
          </a:prstGeom>
        </p:spPr>
      </p:pic>
      <p:sp>
        <p:nvSpPr>
          <p:cNvPr id="2" name="Title 1"/>
          <p:cNvSpPr>
            <a:spLocks noGrp="1"/>
          </p:cNvSpPr>
          <p:nvPr>
            <p:ph type="title"/>
          </p:nvPr>
        </p:nvSpPr>
        <p:spPr>
          <a:xfrm>
            <a:off x="-36512" y="-27383"/>
            <a:ext cx="9227368" cy="1379520"/>
          </a:xfrm>
          <a:solidFill>
            <a:srgbClr val="000000"/>
          </a:solidFill>
        </p:spPr>
        <p:txBody>
          <a:bodyPr/>
          <a:lstStyle/>
          <a:p>
            <a:r>
              <a:rPr lang="en-US" dirty="0"/>
              <a:t>Following a lesser </a:t>
            </a:r>
            <a:r>
              <a:rPr lang="en-US" dirty="0">
                <a:solidFill>
                  <a:srgbClr val="FFFF00"/>
                </a:solidFill>
              </a:rPr>
              <a:t>mediator</a:t>
            </a:r>
            <a:r>
              <a:rPr lang="en-US" dirty="0"/>
              <a:t> than Jesus can lead to death </a:t>
            </a:r>
            <a:endParaRPr lang="en-US" dirty="0">
              <a:solidFill>
                <a:srgbClr val="FFFFFF"/>
              </a:solidFill>
            </a:endParaRPr>
          </a:p>
        </p:txBody>
      </p:sp>
      <p:sp>
        <p:nvSpPr>
          <p:cNvPr id="7" name="Title 1"/>
          <p:cNvSpPr txBox="1">
            <a:spLocks/>
          </p:cNvSpPr>
          <p:nvPr/>
        </p:nvSpPr>
        <p:spPr bwMode="auto">
          <a:xfrm>
            <a:off x="-106910" y="6164116"/>
            <a:ext cx="6272900" cy="693884"/>
          </a:xfrm>
          <a:prstGeom prst="rect">
            <a:avLst/>
          </a:prstGeom>
          <a:solidFill>
            <a:srgbClr val="000000"/>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457200"/>
            <a:r>
              <a:rPr lang="en-US" sz="3200" dirty="0">
                <a:latin typeface="Arial"/>
              </a:rPr>
              <a:t>Main Idea of 4:14–6:20</a:t>
            </a:r>
          </a:p>
        </p:txBody>
      </p:sp>
    </p:spTree>
    <p:extLst>
      <p:ext uri="{BB962C8B-B14F-4D97-AF65-F5344CB8AC3E}">
        <p14:creationId xmlns:p14="http://schemas.microsoft.com/office/powerpoint/2010/main" val="208231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1199"/>
                                          </p:stCondLst>
                                        </p:cTn>
                                        <p:tgtEl>
                                          <p:spTgt spid="5"/>
                                        </p:tgtEl>
                                        <p:attrNameLst>
                                          <p:attrName>style.visibility</p:attrName>
                                        </p:attrNameLst>
                                      </p:cBhvr>
                                      <p:to>
                                        <p:strVal val="visible"/>
                                      </p:to>
                                    </p:set>
                                  </p:childTnLst>
                                </p:cTn>
                              </p:par>
                            </p:childTnLst>
                          </p:cTn>
                        </p:par>
                        <p:par>
                          <p:cTn id="7" fill="hold">
                            <p:stCondLst>
                              <p:cond delay="1200"/>
                            </p:stCondLst>
                            <p:childTnLst>
                              <p:par>
                                <p:cTn id="8" presetID="1" presetClass="entr" presetSubtype="0" fill="hold" nodeType="afterEffect">
                                  <p:stCondLst>
                                    <p:cond delay="0"/>
                                  </p:stCondLst>
                                  <p:childTnLst>
                                    <p:set>
                                      <p:cBhvr>
                                        <p:cTn id="9" dur="1" fill="hold">
                                          <p:stCondLst>
                                            <p:cond delay="11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Hebrews 7</a:t>
            </a:r>
          </a:p>
        </p:txBody>
      </p:sp>
    </p:spTree>
    <p:extLst>
      <p:ext uri="{BB962C8B-B14F-4D97-AF65-F5344CB8AC3E}">
        <p14:creationId xmlns:p14="http://schemas.microsoft.com/office/powerpoint/2010/main" val="17417922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en-US" b="1" dirty="0"/>
              <a:t>He is better than </a:t>
            </a:r>
            <a:r>
              <a:rPr lang="en-US" b="1" i="1" dirty="0"/>
              <a:t>Abraham and Levi</a:t>
            </a:r>
            <a:r>
              <a:rPr lang="en-US" b="1" dirty="0"/>
              <a:t> as a Melchizedek Priest, so follow him (Heb 7).</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485214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95156"/>
            <a:ext cx="9144000" cy="732248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Who </a:t>
            </a:r>
            <a:r>
              <a:rPr lang="en-US" b="1" i="1" dirty="0">
                <a:effectLst>
                  <a:glow rad="127000">
                    <a:schemeClr val="tx1"/>
                  </a:glow>
                </a:effectLst>
                <a:latin typeface="Arial" charset="0"/>
                <a:ea typeface="ＭＳ Ｐゴシック" charset="0"/>
                <a:cs typeface="ＭＳ Ｐゴシック" charset="0"/>
              </a:rPr>
              <a:t>really</a:t>
            </a:r>
            <a:r>
              <a:rPr lang="en-US" b="1" dirty="0">
                <a:effectLst>
                  <a:glow rad="127000">
                    <a:schemeClr val="tx1"/>
                  </a:glow>
                </a:effectLst>
                <a:latin typeface="Arial" charset="0"/>
                <a:ea typeface="ＭＳ Ｐゴシック" charset="0"/>
                <a:cs typeface="ＭＳ Ｐゴシック" charset="0"/>
              </a:rPr>
              <a:t> was Melchizedek? (Gen. 14)</a:t>
            </a:r>
          </a:p>
        </p:txBody>
      </p:sp>
      <p:sp>
        <p:nvSpPr>
          <p:cNvPr id="6" name="Rectangle 2"/>
          <p:cNvSpPr txBox="1">
            <a:spLocks noChangeArrowheads="1"/>
          </p:cNvSpPr>
          <p:nvPr/>
        </p:nvSpPr>
        <p:spPr bwMode="auto">
          <a:xfrm>
            <a:off x="0" y="2682142"/>
            <a:ext cx="9144000" cy="23455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l" defTabSz="457200">
              <a:buFont typeface="Arial"/>
              <a:buChar char="•"/>
              <a:defRPr/>
            </a:pPr>
            <a:r>
              <a:rPr lang="en-US" b="1" dirty="0">
                <a:solidFill>
                  <a:srgbClr val="FFFFFF"/>
                </a:solidFill>
                <a:effectLst>
                  <a:glow rad="127000">
                    <a:srgbClr val="000000"/>
                  </a:glow>
                </a:effectLst>
                <a:latin typeface="Arial" charset="0"/>
                <a:ea typeface="ＭＳ Ｐゴシック" charset="0"/>
                <a:cs typeface="ＭＳ Ｐゴシック" charset="0"/>
              </a:rPr>
              <a:t>"King of righteousness"</a:t>
            </a:r>
          </a:p>
          <a:p>
            <a:pPr marL="571500" indent="-571500" algn="l" defTabSz="457200">
              <a:buFont typeface="Arial"/>
              <a:buChar char="•"/>
              <a:defRPr/>
            </a:pPr>
            <a:r>
              <a:rPr lang="en-US" b="1" dirty="0">
                <a:solidFill>
                  <a:srgbClr val="FFFFFF"/>
                </a:solidFill>
                <a:effectLst>
                  <a:glow rad="127000">
                    <a:srgbClr val="000000"/>
                  </a:glow>
                </a:effectLst>
                <a:latin typeface="Arial" charset="0"/>
                <a:ea typeface="ＭＳ Ｐゴシック" charset="0"/>
                <a:cs typeface="ＭＳ Ｐゴシック" charset="0"/>
              </a:rPr>
              <a:t>King of Jerusalem (cf. Ps. 76:2)</a:t>
            </a:r>
          </a:p>
          <a:p>
            <a:pPr marL="571500" indent="-571500" algn="l" defTabSz="457200">
              <a:buFont typeface="Arial"/>
              <a:buChar char="•"/>
              <a:defRPr/>
            </a:pPr>
            <a:r>
              <a:rPr lang="en-US" b="1" dirty="0">
                <a:solidFill>
                  <a:srgbClr val="FFFFFF"/>
                </a:solidFill>
                <a:effectLst>
                  <a:glow rad="127000">
                    <a:srgbClr val="000000"/>
                  </a:glow>
                </a:effectLst>
                <a:latin typeface="Arial" charset="0"/>
                <a:ea typeface="ＭＳ Ｐゴシック" charset="0"/>
                <a:cs typeface="ＭＳ Ｐゴシック" charset="0"/>
              </a:rPr>
              <a:t>Priest of God Most High</a:t>
            </a:r>
          </a:p>
        </p:txBody>
      </p:sp>
    </p:spTree>
    <p:extLst>
      <p:ext uri="{BB962C8B-B14F-4D97-AF65-F5344CB8AC3E}">
        <p14:creationId xmlns:p14="http://schemas.microsoft.com/office/powerpoint/2010/main" val="37026240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28600" y="277814"/>
            <a:ext cx="8686800" cy="1093787"/>
          </a:xfrm>
        </p:spPr>
        <p:txBody>
          <a:bodyPr/>
          <a:lstStyle/>
          <a:p>
            <a:pPr eaLnBrk="1" hangingPunct="1"/>
            <a:r>
              <a:rPr lang="en-AU" b="1">
                <a:solidFill>
                  <a:srgbClr val="FFFF00"/>
                </a:solidFill>
                <a:latin typeface="Trebuchet MS" charset="0"/>
                <a:ea typeface="ヒラギノ角ゴ Pro W3" charset="0"/>
                <a:cs typeface="ヒラギノ角ゴ Pro W3" charset="0"/>
              </a:rPr>
              <a:t>Christ as Priest, Prophet, &amp; King</a:t>
            </a:r>
            <a:endParaRPr lang="en-US" b="1">
              <a:solidFill>
                <a:srgbClr val="FFFF00"/>
              </a:solidFill>
              <a:latin typeface="Trebuchet MS" charset="0"/>
              <a:ea typeface="ヒラギノ角ゴ Pro W3" charset="0"/>
              <a:cs typeface="ヒラギノ角ゴ Pro W3" charset="0"/>
            </a:endParaRPr>
          </a:p>
        </p:txBody>
      </p:sp>
      <p:sp>
        <p:nvSpPr>
          <p:cNvPr id="55299" name="Oval 3"/>
          <p:cNvSpPr>
            <a:spLocks noChangeArrowheads="1"/>
          </p:cNvSpPr>
          <p:nvPr/>
        </p:nvSpPr>
        <p:spPr bwMode="auto">
          <a:xfrm>
            <a:off x="1143000" y="3505200"/>
            <a:ext cx="2362200" cy="2209800"/>
          </a:xfrm>
          <a:prstGeom prst="ellipse">
            <a:avLst/>
          </a:prstGeom>
          <a:solidFill>
            <a:schemeClr val="accent1">
              <a:alpha val="49019"/>
            </a:schemeClr>
          </a:solidFill>
          <a:ln w="9525">
            <a:solidFill>
              <a:schemeClr val="tx1"/>
            </a:solidFill>
            <a:round/>
            <a:headEnd/>
            <a:tailEnd/>
          </a:ln>
        </p:spPr>
        <p:txBody>
          <a:bodyPr wrap="none" lIns="91435" tIns="45718" rIns="91435" bIns="45718" anchor="ctr"/>
          <a:lstStyle/>
          <a:p>
            <a:pPr algn="ctr"/>
            <a:endParaRPr lang="en-US" sz="1800"/>
          </a:p>
        </p:txBody>
      </p:sp>
      <p:sp>
        <p:nvSpPr>
          <p:cNvPr id="55300" name="Oval 4"/>
          <p:cNvSpPr>
            <a:spLocks noChangeArrowheads="1"/>
          </p:cNvSpPr>
          <p:nvPr/>
        </p:nvSpPr>
        <p:spPr bwMode="auto">
          <a:xfrm>
            <a:off x="3200400" y="3581400"/>
            <a:ext cx="2362200" cy="2286000"/>
          </a:xfrm>
          <a:prstGeom prst="ellipse">
            <a:avLst/>
          </a:prstGeom>
          <a:solidFill>
            <a:schemeClr val="accent1">
              <a:alpha val="34117"/>
            </a:schemeClr>
          </a:solidFill>
          <a:ln w="9525">
            <a:solidFill>
              <a:schemeClr val="tx1"/>
            </a:solidFill>
            <a:round/>
            <a:headEnd/>
            <a:tailEnd/>
          </a:ln>
        </p:spPr>
        <p:txBody>
          <a:bodyPr wrap="none" lIns="91435" tIns="45718" rIns="91435" bIns="45718" anchor="ctr"/>
          <a:lstStyle/>
          <a:p>
            <a:pPr algn="ctr"/>
            <a:endParaRPr lang="en-US" sz="1800"/>
          </a:p>
        </p:txBody>
      </p:sp>
      <p:sp>
        <p:nvSpPr>
          <p:cNvPr id="55301" name="Oval 5"/>
          <p:cNvSpPr>
            <a:spLocks noChangeArrowheads="1"/>
          </p:cNvSpPr>
          <p:nvPr/>
        </p:nvSpPr>
        <p:spPr bwMode="auto">
          <a:xfrm>
            <a:off x="5257800" y="3581400"/>
            <a:ext cx="2362200" cy="2133600"/>
          </a:xfrm>
          <a:prstGeom prst="ellipse">
            <a:avLst/>
          </a:prstGeom>
          <a:solidFill>
            <a:schemeClr val="accent1">
              <a:alpha val="49019"/>
            </a:schemeClr>
          </a:solidFill>
          <a:ln w="9525">
            <a:solidFill>
              <a:schemeClr val="tx1"/>
            </a:solidFill>
            <a:round/>
            <a:headEnd/>
            <a:tailEnd/>
          </a:ln>
        </p:spPr>
        <p:txBody>
          <a:bodyPr wrap="none" lIns="91435" tIns="45718" rIns="91435" bIns="45718" anchor="ctr"/>
          <a:lstStyle/>
          <a:p>
            <a:pPr algn="ctr"/>
            <a:endParaRPr lang="en-US" sz="3200"/>
          </a:p>
        </p:txBody>
      </p:sp>
      <p:sp>
        <p:nvSpPr>
          <p:cNvPr id="55302" name="Text Box 6"/>
          <p:cNvSpPr txBox="1">
            <a:spLocks noChangeArrowheads="1"/>
          </p:cNvSpPr>
          <p:nvPr/>
        </p:nvSpPr>
        <p:spPr bwMode="auto">
          <a:xfrm>
            <a:off x="1636325" y="3789363"/>
            <a:ext cx="1337451" cy="590064"/>
          </a:xfrm>
          <a:prstGeom prst="rect">
            <a:avLst/>
          </a:prstGeom>
          <a:noFill/>
          <a:ln w="9525">
            <a:noFill/>
            <a:miter lim="800000"/>
            <a:headEnd/>
            <a:tailEnd/>
          </a:ln>
          <a:effectLst>
            <a:outerShdw blurRad="63500" dist="35921" dir="2700000" algn="ctr" rotWithShape="0">
              <a:srgbClr val="001D30">
                <a:alpha val="74998"/>
              </a:srgbClr>
            </a:outerShdw>
          </a:effec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AU" sz="3200" b="1">
                <a:solidFill>
                  <a:srgbClr val="FFFF00"/>
                </a:solidFill>
              </a:rPr>
              <a:t>Priest</a:t>
            </a:r>
            <a:endParaRPr lang="en-US" sz="1800" b="1">
              <a:solidFill>
                <a:srgbClr val="FFFF00"/>
              </a:solidFill>
            </a:endParaRPr>
          </a:p>
        </p:txBody>
      </p:sp>
      <p:sp>
        <p:nvSpPr>
          <p:cNvPr id="55303" name="Oval 7"/>
          <p:cNvSpPr>
            <a:spLocks noChangeArrowheads="1"/>
          </p:cNvSpPr>
          <p:nvPr/>
        </p:nvSpPr>
        <p:spPr bwMode="auto">
          <a:xfrm>
            <a:off x="4419600" y="4419601"/>
            <a:ext cx="2057400" cy="2133600"/>
          </a:xfrm>
          <a:prstGeom prst="ellipse">
            <a:avLst/>
          </a:prstGeom>
          <a:solidFill>
            <a:schemeClr val="accent1">
              <a:alpha val="47058"/>
            </a:schemeClr>
          </a:solidFill>
          <a:ln w="28575">
            <a:solidFill>
              <a:schemeClr val="tx1"/>
            </a:solidFill>
            <a:round/>
            <a:headEnd/>
            <a:tailEnd/>
          </a:ln>
        </p:spPr>
        <p:txBody>
          <a:bodyPr wrap="none" lIns="91435" tIns="45718" rIns="91435" bIns="45718" anchor="ctr"/>
          <a:lstStyle/>
          <a:p>
            <a:pPr algn="ctr"/>
            <a:endParaRPr lang="en-US" sz="1800" b="1" i="1">
              <a:solidFill>
                <a:srgbClr val="FFFF00"/>
              </a:solidFill>
            </a:endParaRPr>
          </a:p>
        </p:txBody>
      </p:sp>
      <p:sp>
        <p:nvSpPr>
          <p:cNvPr id="55304" name="Rectangle 8"/>
          <p:cNvSpPr>
            <a:spLocks noChangeArrowheads="1"/>
          </p:cNvSpPr>
          <p:nvPr/>
        </p:nvSpPr>
        <p:spPr bwMode="auto">
          <a:xfrm>
            <a:off x="3503309" y="3789363"/>
            <a:ext cx="1751621" cy="590064"/>
          </a:xfrm>
          <a:prstGeom prst="rect">
            <a:avLst/>
          </a:prstGeom>
          <a:noFill/>
          <a:ln w="9525">
            <a:noFill/>
            <a:miter lim="800000"/>
            <a:headEnd/>
            <a:tailEnd/>
          </a:ln>
          <a:effectLst>
            <a:outerShdw blurRad="63500" dist="35921" dir="2700000" algn="ctr" rotWithShape="0">
              <a:srgbClr val="001D30">
                <a:alpha val="74998"/>
              </a:srgbClr>
            </a:outerShdw>
          </a:effectLst>
        </p:spPr>
        <p:txBody>
          <a:bodyPr wrap="none" lIns="91435" tIns="45718" rIns="91435" bIns="45718">
            <a:spAutoFit/>
          </a:bodyPr>
          <a:lstStyle/>
          <a:p>
            <a:pPr algn="ctr"/>
            <a:r>
              <a:rPr lang="en-AU" sz="3200" b="1">
                <a:solidFill>
                  <a:srgbClr val="FFFF00"/>
                </a:solidFill>
              </a:rPr>
              <a:t>Prophet</a:t>
            </a:r>
            <a:endParaRPr lang="en-US" sz="3200" b="1">
              <a:solidFill>
                <a:srgbClr val="FFFF00"/>
              </a:solidFill>
            </a:endParaRPr>
          </a:p>
        </p:txBody>
      </p:sp>
      <p:sp>
        <p:nvSpPr>
          <p:cNvPr id="55305" name="Rectangle 9"/>
          <p:cNvSpPr>
            <a:spLocks noChangeArrowheads="1"/>
          </p:cNvSpPr>
          <p:nvPr/>
        </p:nvSpPr>
        <p:spPr bwMode="auto">
          <a:xfrm>
            <a:off x="5858037" y="3789363"/>
            <a:ext cx="1106165" cy="590064"/>
          </a:xfrm>
          <a:prstGeom prst="rect">
            <a:avLst/>
          </a:prstGeom>
          <a:noFill/>
          <a:ln w="9525">
            <a:noFill/>
            <a:miter lim="800000"/>
            <a:headEnd/>
            <a:tailEnd/>
          </a:ln>
          <a:effectLst>
            <a:outerShdw blurRad="63500" dist="35921" dir="2700000" algn="ctr" rotWithShape="0">
              <a:srgbClr val="001D30">
                <a:alpha val="74998"/>
              </a:srgbClr>
            </a:outerShdw>
          </a:effectLst>
        </p:spPr>
        <p:txBody>
          <a:bodyPr wrap="none" lIns="91435" tIns="45718" rIns="91435" bIns="45718">
            <a:spAutoFit/>
          </a:bodyPr>
          <a:lstStyle/>
          <a:p>
            <a:pPr algn="ctr"/>
            <a:r>
              <a:rPr lang="en-AU" sz="3200" b="1">
                <a:solidFill>
                  <a:srgbClr val="FFFF00"/>
                </a:solidFill>
              </a:rPr>
              <a:t>King</a:t>
            </a:r>
            <a:endParaRPr lang="en-US" sz="3200" b="1">
              <a:solidFill>
                <a:srgbClr val="FFFF00"/>
              </a:solidFill>
            </a:endParaRPr>
          </a:p>
        </p:txBody>
      </p:sp>
      <p:grpSp>
        <p:nvGrpSpPr>
          <p:cNvPr id="2" name="Group 10"/>
          <p:cNvGrpSpPr>
            <a:grpSpLocks/>
          </p:cNvGrpSpPr>
          <p:nvPr/>
        </p:nvGrpSpPr>
        <p:grpSpPr bwMode="auto">
          <a:xfrm>
            <a:off x="5257800" y="4419600"/>
            <a:ext cx="304800" cy="685800"/>
            <a:chOff x="3312" y="2784"/>
            <a:chExt cx="192" cy="432"/>
          </a:xfrm>
        </p:grpSpPr>
        <p:sp>
          <p:nvSpPr>
            <p:cNvPr id="55307" name="Line 11"/>
            <p:cNvSpPr>
              <a:spLocks noChangeShapeType="1"/>
            </p:cNvSpPr>
            <p:nvPr/>
          </p:nvSpPr>
          <p:spPr bwMode="auto">
            <a:xfrm flipV="1">
              <a:off x="3312" y="2928"/>
              <a:ext cx="192" cy="0"/>
            </a:xfrm>
            <a:prstGeom prst="line">
              <a:avLst/>
            </a:prstGeom>
            <a:noFill/>
            <a:ln w="38100">
              <a:solidFill>
                <a:schemeClr val="tx1"/>
              </a:solidFill>
              <a:round/>
              <a:headEnd/>
              <a:tailEnd/>
            </a:ln>
            <a:effectLst>
              <a:outerShdw blurRad="63500" dist="35921" dir="2700000" algn="ctr" rotWithShape="0">
                <a:schemeClr val="bg1">
                  <a:alpha val="74998"/>
                </a:schemeClr>
              </a:outerShdw>
            </a:effectLst>
          </p:spPr>
          <p:txBody>
            <a:bodyPr wrap="none" anchor="ctr"/>
            <a:lstStyle/>
            <a:p>
              <a:pPr>
                <a:defRPr/>
              </a:pPr>
              <a:endParaRPr lang="en-US">
                <a:latin typeface="Arial" pitchFamily="-111" charset="0"/>
                <a:ea typeface="ＭＳ Ｐゴシック" pitchFamily="-111" charset="-128"/>
                <a:cs typeface="ＭＳ Ｐゴシック" pitchFamily="-111" charset="-128"/>
              </a:endParaRPr>
            </a:p>
          </p:txBody>
        </p:sp>
        <p:sp>
          <p:nvSpPr>
            <p:cNvPr id="55308" name="Line 12"/>
            <p:cNvSpPr>
              <a:spLocks noChangeShapeType="1"/>
            </p:cNvSpPr>
            <p:nvPr/>
          </p:nvSpPr>
          <p:spPr bwMode="auto">
            <a:xfrm>
              <a:off x="3408" y="2784"/>
              <a:ext cx="0" cy="432"/>
            </a:xfrm>
            <a:prstGeom prst="line">
              <a:avLst/>
            </a:prstGeom>
            <a:noFill/>
            <a:ln w="38100">
              <a:solidFill>
                <a:schemeClr val="tx1"/>
              </a:solidFill>
              <a:round/>
              <a:headEnd/>
              <a:tailEnd/>
            </a:ln>
            <a:effectLst>
              <a:outerShdw blurRad="63500" dist="35921" dir="2700000" algn="ctr" rotWithShape="0">
                <a:schemeClr val="bg1">
                  <a:alpha val="74998"/>
                </a:schemeClr>
              </a:outerShdw>
            </a:effectLst>
          </p:spPr>
          <p:txBody>
            <a:bodyPr wrap="none" anchor="ctr"/>
            <a:lstStyle/>
            <a:p>
              <a:pPr>
                <a:defRPr/>
              </a:pPr>
              <a:endParaRPr lang="en-US">
                <a:latin typeface="Arial" pitchFamily="-111" charset="0"/>
                <a:ea typeface="ＭＳ Ｐゴシック" pitchFamily="-111" charset="-128"/>
                <a:cs typeface="ＭＳ Ｐゴシック" pitchFamily="-111" charset="-128"/>
              </a:endParaRPr>
            </a:p>
          </p:txBody>
        </p:sp>
      </p:grpSp>
      <p:sp>
        <p:nvSpPr>
          <p:cNvPr id="55309" name="Rectangle 13"/>
          <p:cNvSpPr>
            <a:spLocks noChangeArrowheads="1"/>
          </p:cNvSpPr>
          <p:nvPr/>
        </p:nvSpPr>
        <p:spPr bwMode="auto">
          <a:xfrm>
            <a:off x="4648200" y="5486400"/>
            <a:ext cx="1606550" cy="936313"/>
          </a:xfrm>
          <a:prstGeom prst="rect">
            <a:avLst/>
          </a:prstGeom>
          <a:noFill/>
          <a:ln w="9525">
            <a:noFill/>
            <a:miter lim="800000"/>
            <a:headEnd/>
            <a:tailEnd/>
          </a:ln>
          <a:effectLst>
            <a:outerShdw blurRad="63500" dist="35921" dir="2700000" algn="ctr" rotWithShape="0">
              <a:schemeClr val="bg1">
                <a:alpha val="74998"/>
              </a:schemeClr>
            </a:outerShdw>
          </a:effectLst>
        </p:spPr>
        <p:txBody>
          <a:bodyPr lIns="91435" tIns="45718" rIns="91435" bIns="45718">
            <a:spAutoFit/>
          </a:bodyPr>
          <a:lstStyle/>
          <a:p>
            <a:pPr algn="ctr"/>
            <a:r>
              <a:rPr lang="en-AU" sz="1800" b="1" i="1">
                <a:solidFill>
                  <a:srgbClr val="FFFF00"/>
                </a:solidFill>
              </a:rPr>
              <a:t>Priest from</a:t>
            </a:r>
          </a:p>
          <a:p>
            <a:pPr algn="ctr"/>
            <a:r>
              <a:rPr lang="en-AU" sz="1800" b="1" i="1">
                <a:solidFill>
                  <a:srgbClr val="FFFF00"/>
                </a:solidFill>
              </a:rPr>
              <a:t>Melchizedek</a:t>
            </a:r>
          </a:p>
          <a:p>
            <a:pPr algn="ctr"/>
            <a:r>
              <a:rPr lang="en-AU" sz="1800" b="1" i="1">
                <a:solidFill>
                  <a:srgbClr val="FFFF00"/>
                </a:solidFill>
              </a:rPr>
              <a:t>(Heb 5:6)</a:t>
            </a:r>
            <a:endParaRPr lang="en-US" sz="1800" b="1" i="1">
              <a:solidFill>
                <a:srgbClr val="FFFF00"/>
              </a:solidFill>
            </a:endParaRPr>
          </a:p>
        </p:txBody>
      </p:sp>
      <p:sp>
        <p:nvSpPr>
          <p:cNvPr id="55310" name="Line 14"/>
          <p:cNvSpPr>
            <a:spLocks noChangeShapeType="1"/>
          </p:cNvSpPr>
          <p:nvPr/>
        </p:nvSpPr>
        <p:spPr bwMode="auto">
          <a:xfrm>
            <a:off x="1066800" y="26670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435" tIns="45718" rIns="91435" bIns="45718" anchor="ctr"/>
          <a:lstStyle/>
          <a:p>
            <a:endParaRPr lang="en-US"/>
          </a:p>
        </p:txBody>
      </p:sp>
      <p:sp>
        <p:nvSpPr>
          <p:cNvPr id="55311" name="Line 15"/>
          <p:cNvSpPr>
            <a:spLocks noChangeShapeType="1"/>
          </p:cNvSpPr>
          <p:nvPr/>
        </p:nvSpPr>
        <p:spPr bwMode="auto">
          <a:xfrm>
            <a:off x="7620000" y="26670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435" tIns="45718" rIns="91435" bIns="45718" anchor="ctr"/>
          <a:lstStyle/>
          <a:p>
            <a:endParaRPr lang="en-US"/>
          </a:p>
        </p:txBody>
      </p:sp>
      <p:sp>
        <p:nvSpPr>
          <p:cNvPr id="55312" name="Line 16"/>
          <p:cNvSpPr>
            <a:spLocks noChangeShapeType="1"/>
          </p:cNvSpPr>
          <p:nvPr/>
        </p:nvSpPr>
        <p:spPr bwMode="auto">
          <a:xfrm>
            <a:off x="1295401" y="3505200"/>
            <a:ext cx="381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435" tIns="45718" rIns="91435" bIns="45718" anchor="ctr"/>
          <a:lstStyle/>
          <a:p>
            <a:endParaRPr lang="en-US"/>
          </a:p>
        </p:txBody>
      </p:sp>
      <p:sp>
        <p:nvSpPr>
          <p:cNvPr id="55313" name="Line 17"/>
          <p:cNvSpPr>
            <a:spLocks noChangeShapeType="1"/>
          </p:cNvSpPr>
          <p:nvPr/>
        </p:nvSpPr>
        <p:spPr bwMode="auto">
          <a:xfrm flipH="1">
            <a:off x="6934200" y="3429000"/>
            <a:ext cx="6858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435" tIns="45718" rIns="91435" bIns="45718" anchor="ctr"/>
          <a:lstStyle/>
          <a:p>
            <a:endParaRPr lang="en-US"/>
          </a:p>
        </p:txBody>
      </p:sp>
      <p:sp>
        <p:nvSpPr>
          <p:cNvPr id="55314" name="Line 18"/>
          <p:cNvSpPr>
            <a:spLocks noChangeShapeType="1"/>
          </p:cNvSpPr>
          <p:nvPr/>
        </p:nvSpPr>
        <p:spPr bwMode="auto">
          <a:xfrm>
            <a:off x="4343400" y="2743200"/>
            <a:ext cx="0" cy="1066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435" tIns="45718" rIns="91435" bIns="45718" anchor="ctr"/>
          <a:lstStyle/>
          <a:p>
            <a:endParaRPr lang="en-US"/>
          </a:p>
        </p:txBody>
      </p:sp>
      <p:sp>
        <p:nvSpPr>
          <p:cNvPr id="55315" name="Line 19"/>
          <p:cNvSpPr>
            <a:spLocks noChangeShapeType="1"/>
          </p:cNvSpPr>
          <p:nvPr/>
        </p:nvSpPr>
        <p:spPr bwMode="auto">
          <a:xfrm>
            <a:off x="1066800" y="2667000"/>
            <a:ext cx="29718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435" tIns="45718" rIns="91435" bIns="45718" anchor="ctr"/>
          <a:lstStyle/>
          <a:p>
            <a:endParaRPr lang="en-US"/>
          </a:p>
        </p:txBody>
      </p:sp>
      <p:sp>
        <p:nvSpPr>
          <p:cNvPr id="55316" name="Line 20"/>
          <p:cNvSpPr>
            <a:spLocks noChangeShapeType="1"/>
          </p:cNvSpPr>
          <p:nvPr/>
        </p:nvSpPr>
        <p:spPr bwMode="auto">
          <a:xfrm flipH="1">
            <a:off x="4648200" y="2667000"/>
            <a:ext cx="29718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435" tIns="45718" rIns="91435" bIns="45718" anchor="ctr"/>
          <a:lstStyle/>
          <a:p>
            <a:endParaRPr lang="en-US"/>
          </a:p>
        </p:txBody>
      </p:sp>
      <p:sp>
        <p:nvSpPr>
          <p:cNvPr id="361491" name="Text Box 21"/>
          <p:cNvSpPr txBox="1">
            <a:spLocks noChangeArrowheads="1"/>
          </p:cNvSpPr>
          <p:nvPr/>
        </p:nvSpPr>
        <p:spPr bwMode="auto">
          <a:xfrm>
            <a:off x="8229601" y="60325"/>
            <a:ext cx="8286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latin typeface="Tahoma" charset="0"/>
              </a:rPr>
              <a:t>266q</a:t>
            </a:r>
          </a:p>
        </p:txBody>
      </p:sp>
      <p:sp>
        <p:nvSpPr>
          <p:cNvPr id="55318" name="Text Box 22"/>
          <p:cNvSpPr txBox="1">
            <a:spLocks noChangeArrowheads="1"/>
          </p:cNvSpPr>
          <p:nvPr/>
        </p:nvSpPr>
        <p:spPr bwMode="auto">
          <a:xfrm>
            <a:off x="3778056" y="1366287"/>
            <a:ext cx="1259276" cy="590064"/>
          </a:xfrm>
          <a:prstGeom prst="rect">
            <a:avLst/>
          </a:prstGeom>
          <a:noFill/>
          <a:ln w="9525">
            <a:noFill/>
            <a:miter lim="800000"/>
            <a:headEnd/>
            <a:tailEnd/>
          </a:ln>
          <a:effectLst>
            <a:outerShdw blurRad="63500" dist="35921" dir="2700000" algn="ctr" rotWithShape="0">
              <a:srgbClr val="001D30"/>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AU" sz="3200">
                <a:latin typeface="Trebuchet MS" charset="0"/>
                <a:ea typeface="ヒラギノ角ゴ Pro W3" charset="0"/>
                <a:cs typeface="ヒラギノ角ゴ Pro W3" charset="0"/>
              </a:rPr>
              <a:t>Jacob</a:t>
            </a:r>
            <a:endParaRPr lang="en-US" sz="3200">
              <a:latin typeface="Trebuchet MS" charset="0"/>
              <a:ea typeface="ヒラギノ角ゴ Pro W3" charset="0"/>
              <a:cs typeface="ヒラギノ角ゴ Pro W3" charset="0"/>
            </a:endParaRPr>
          </a:p>
        </p:txBody>
      </p:sp>
      <p:grpSp>
        <p:nvGrpSpPr>
          <p:cNvPr id="361493" name="Group 23"/>
          <p:cNvGrpSpPr>
            <a:grpSpLocks/>
          </p:cNvGrpSpPr>
          <p:nvPr/>
        </p:nvGrpSpPr>
        <p:grpSpPr bwMode="auto">
          <a:xfrm>
            <a:off x="1063625" y="1676401"/>
            <a:ext cx="6553200" cy="533400"/>
            <a:chOff x="670" y="1056"/>
            <a:chExt cx="4128" cy="336"/>
          </a:xfrm>
        </p:grpSpPr>
        <p:sp>
          <p:nvSpPr>
            <p:cNvPr id="361500" name="Line 24"/>
            <p:cNvSpPr>
              <a:spLocks noChangeShapeType="1"/>
            </p:cNvSpPr>
            <p:nvPr/>
          </p:nvSpPr>
          <p:spPr bwMode="auto">
            <a:xfrm>
              <a:off x="3214" y="1056"/>
              <a:ext cx="158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1501" name="Line 25"/>
            <p:cNvSpPr>
              <a:spLocks noChangeShapeType="1"/>
            </p:cNvSpPr>
            <p:nvPr/>
          </p:nvSpPr>
          <p:spPr bwMode="auto">
            <a:xfrm flipH="1">
              <a:off x="670" y="1056"/>
              <a:ext cx="1728"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1502" name="Line 26"/>
            <p:cNvSpPr>
              <a:spLocks noChangeShapeType="1"/>
            </p:cNvSpPr>
            <p:nvPr/>
          </p:nvSpPr>
          <p:spPr bwMode="auto">
            <a:xfrm>
              <a:off x="670" y="1056"/>
              <a:ext cx="0" cy="2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61503" name="Line 27"/>
            <p:cNvSpPr>
              <a:spLocks noChangeShapeType="1"/>
            </p:cNvSpPr>
            <p:nvPr/>
          </p:nvSpPr>
          <p:spPr bwMode="auto">
            <a:xfrm>
              <a:off x="2736" y="1200"/>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61504" name="Line 28"/>
            <p:cNvSpPr>
              <a:spLocks noChangeShapeType="1"/>
            </p:cNvSpPr>
            <p:nvPr/>
          </p:nvSpPr>
          <p:spPr bwMode="auto">
            <a:xfrm>
              <a:off x="4798" y="1056"/>
              <a:ext cx="0" cy="2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5325" name="Text Box 29"/>
          <p:cNvSpPr txBox="1">
            <a:spLocks noChangeArrowheads="1"/>
          </p:cNvSpPr>
          <p:nvPr/>
        </p:nvSpPr>
        <p:spPr bwMode="auto">
          <a:xfrm>
            <a:off x="678190" y="2052087"/>
            <a:ext cx="942320" cy="590064"/>
          </a:xfrm>
          <a:prstGeom prst="rect">
            <a:avLst/>
          </a:prstGeom>
          <a:noFill/>
          <a:ln w="9525">
            <a:noFill/>
            <a:miter lim="800000"/>
            <a:headEnd/>
            <a:tailEnd/>
          </a:ln>
          <a:effectLst>
            <a:outerShdw blurRad="63500" dist="35921" dir="2700000" algn="ctr" rotWithShape="0">
              <a:srgbClr val="001D30"/>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AU" sz="3200">
                <a:latin typeface="Trebuchet MS" charset="0"/>
                <a:ea typeface="ヒラギノ角ゴ Pro W3" charset="0"/>
                <a:cs typeface="ヒラギノ角ゴ Pro W3" charset="0"/>
              </a:rPr>
              <a:t>Levi</a:t>
            </a:r>
            <a:endParaRPr lang="en-US" sz="3200">
              <a:latin typeface="Trebuchet MS" charset="0"/>
              <a:ea typeface="ヒラギノ角ゴ Pro W3" charset="0"/>
              <a:cs typeface="ヒラギノ角ゴ Pro W3" charset="0"/>
            </a:endParaRPr>
          </a:p>
        </p:txBody>
      </p:sp>
      <p:sp>
        <p:nvSpPr>
          <p:cNvPr id="55326" name="Text Box 30"/>
          <p:cNvSpPr txBox="1">
            <a:spLocks noChangeArrowheads="1"/>
          </p:cNvSpPr>
          <p:nvPr/>
        </p:nvSpPr>
        <p:spPr bwMode="auto">
          <a:xfrm>
            <a:off x="2976059" y="2052087"/>
            <a:ext cx="2744210" cy="590064"/>
          </a:xfrm>
          <a:prstGeom prst="rect">
            <a:avLst/>
          </a:prstGeom>
          <a:noFill/>
          <a:ln w="9525">
            <a:noFill/>
            <a:miter lim="800000"/>
            <a:headEnd/>
            <a:tailEnd/>
          </a:ln>
          <a:effectLst>
            <a:outerShdw blurRad="63500" dist="35921" dir="2700000" algn="ctr" rotWithShape="0">
              <a:srgbClr val="001D30"/>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AU" sz="3200">
                <a:latin typeface="Trebuchet MS" charset="0"/>
                <a:ea typeface="ヒラギノ角ゴ Pro W3" charset="0"/>
                <a:cs typeface="ヒラギノ角ゴ Pro W3" charset="0"/>
              </a:rPr>
              <a:t>10 Other Sons</a:t>
            </a:r>
            <a:endParaRPr lang="en-US" sz="3200">
              <a:latin typeface="Trebuchet MS" charset="0"/>
              <a:ea typeface="ヒラギノ角ゴ Pro W3" charset="0"/>
              <a:cs typeface="ヒラギノ角ゴ Pro W3" charset="0"/>
            </a:endParaRPr>
          </a:p>
        </p:txBody>
      </p:sp>
      <p:sp>
        <p:nvSpPr>
          <p:cNvPr id="55327" name="Text Box 31"/>
          <p:cNvSpPr txBox="1">
            <a:spLocks noChangeArrowheads="1"/>
          </p:cNvSpPr>
          <p:nvPr/>
        </p:nvSpPr>
        <p:spPr bwMode="auto">
          <a:xfrm>
            <a:off x="6905473" y="2052087"/>
            <a:ext cx="1284592" cy="590064"/>
          </a:xfrm>
          <a:prstGeom prst="rect">
            <a:avLst/>
          </a:prstGeom>
          <a:noFill/>
          <a:ln w="9525">
            <a:noFill/>
            <a:miter lim="800000"/>
            <a:headEnd/>
            <a:tailEnd/>
          </a:ln>
          <a:effectLst>
            <a:outerShdw blurRad="63500" dist="35921" dir="2700000" algn="ctr" rotWithShape="0">
              <a:srgbClr val="001D30"/>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AU" sz="3200">
                <a:latin typeface="Trebuchet MS" charset="0"/>
                <a:ea typeface="ヒラギノ角ゴ Pro W3" charset="0"/>
                <a:cs typeface="ヒラギノ角ゴ Pro W3" charset="0"/>
              </a:rPr>
              <a:t>Judah</a:t>
            </a:r>
            <a:endParaRPr lang="en-US" sz="3200">
              <a:latin typeface="Trebuchet MS" charset="0"/>
              <a:ea typeface="ヒラギノ角ゴ Pro W3" charset="0"/>
              <a:cs typeface="ヒラギノ角ゴ Pro W3" charset="0"/>
            </a:endParaRPr>
          </a:p>
        </p:txBody>
      </p:sp>
      <p:sp>
        <p:nvSpPr>
          <p:cNvPr id="55328" name="Text Box 32"/>
          <p:cNvSpPr txBox="1">
            <a:spLocks noChangeArrowheads="1"/>
          </p:cNvSpPr>
          <p:nvPr/>
        </p:nvSpPr>
        <p:spPr bwMode="auto">
          <a:xfrm>
            <a:off x="539573" y="2890287"/>
            <a:ext cx="1257656" cy="590064"/>
          </a:xfrm>
          <a:prstGeom prst="rect">
            <a:avLst/>
          </a:prstGeom>
          <a:noFill/>
          <a:ln w="9525">
            <a:noFill/>
            <a:miter lim="800000"/>
            <a:headEnd/>
            <a:tailEnd/>
          </a:ln>
          <a:effectLst>
            <a:outerShdw blurRad="63500" dist="35921" dir="2700000" algn="ctr" rotWithShape="0">
              <a:srgbClr val="001D30"/>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AU" sz="3200">
                <a:latin typeface="Trebuchet MS" charset="0"/>
                <a:ea typeface="ヒラギノ角ゴ Pro W3" charset="0"/>
                <a:cs typeface="ヒラギノ角ゴ Pro W3" charset="0"/>
              </a:rPr>
              <a:t>Aaron</a:t>
            </a:r>
            <a:endParaRPr lang="en-US" sz="3200">
              <a:latin typeface="Trebuchet MS" charset="0"/>
              <a:ea typeface="ヒラギノ角ゴ Pro W3" charset="0"/>
              <a:cs typeface="ヒラギノ角ゴ Pro W3" charset="0"/>
            </a:endParaRPr>
          </a:p>
        </p:txBody>
      </p:sp>
      <p:sp>
        <p:nvSpPr>
          <p:cNvPr id="55329" name="Text Box 33"/>
          <p:cNvSpPr txBox="1">
            <a:spLocks noChangeArrowheads="1"/>
          </p:cNvSpPr>
          <p:nvPr/>
        </p:nvSpPr>
        <p:spPr bwMode="auto">
          <a:xfrm>
            <a:off x="6966856" y="2890287"/>
            <a:ext cx="1209454" cy="590064"/>
          </a:xfrm>
          <a:prstGeom prst="rect">
            <a:avLst/>
          </a:prstGeom>
          <a:noFill/>
          <a:ln w="9525">
            <a:noFill/>
            <a:miter lim="800000"/>
            <a:headEnd/>
            <a:tailEnd/>
          </a:ln>
          <a:effectLst>
            <a:outerShdw blurRad="63500" dist="35921" dir="2700000" algn="ctr" rotWithShape="0">
              <a:srgbClr val="001D30"/>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AU" sz="3200">
                <a:latin typeface="Trebuchet MS" charset="0"/>
                <a:ea typeface="ヒラギノ角ゴ Pro W3" charset="0"/>
                <a:cs typeface="ヒラギノ角ゴ Pro W3" charset="0"/>
              </a:rPr>
              <a:t>David</a:t>
            </a:r>
            <a:endParaRPr lang="en-US" sz="3200">
              <a:latin typeface="Trebuchet MS" charset="0"/>
              <a:ea typeface="ヒラギノ角ゴ Pro W3" charset="0"/>
              <a:cs typeface="ヒラギノ角ゴ Pro W3" charset="0"/>
            </a:endParaRPr>
          </a:p>
        </p:txBody>
      </p:sp>
      <p:sp>
        <p:nvSpPr>
          <p:cNvPr id="55330" name="Rectangle 34"/>
          <p:cNvSpPr>
            <a:spLocks noChangeArrowheads="1"/>
          </p:cNvSpPr>
          <p:nvPr/>
        </p:nvSpPr>
        <p:spPr bwMode="auto">
          <a:xfrm>
            <a:off x="76200" y="5638800"/>
            <a:ext cx="4572000" cy="1087796"/>
          </a:xfrm>
          <a:prstGeom prst="rect">
            <a:avLst/>
          </a:prstGeom>
          <a:noFill/>
          <a:ln w="9525">
            <a:noFill/>
            <a:miter lim="800000"/>
            <a:headEnd/>
            <a:tailEnd/>
          </a:ln>
          <a:effectLst>
            <a:outerShdw blurRad="63500" dist="35921" dir="2700000" algn="ctr" rotWithShape="0">
              <a:srgbClr val="001D30">
                <a:alpha val="74998"/>
              </a:srgbClr>
            </a:outerShdw>
          </a:effectLst>
        </p:spPr>
        <p:txBody>
          <a:bodyPr lIns="91435" tIns="45718" rIns="91435" bIns="45718">
            <a:spAutoFit/>
          </a:bodyPr>
          <a:lstStyle/>
          <a:p>
            <a:r>
              <a:rPr lang="en-AU" sz="3200" b="1" dirty="0">
                <a:solidFill>
                  <a:srgbClr val="FFFF00"/>
                </a:solidFill>
              </a:rPr>
              <a:t>But how could Christ be priest </a:t>
            </a:r>
            <a:r>
              <a:rPr lang="en-AU" sz="3200" b="1" i="1" u="sng" dirty="0">
                <a:solidFill>
                  <a:srgbClr val="FFFF00"/>
                </a:solidFill>
              </a:rPr>
              <a:t>and</a:t>
            </a:r>
            <a:r>
              <a:rPr lang="en-AU" sz="3200" b="1" dirty="0">
                <a:solidFill>
                  <a:srgbClr val="FFFF00"/>
                </a:solidFill>
              </a:rPr>
              <a:t> king?</a:t>
            </a:r>
            <a:endParaRPr lang="en-US" sz="3200" b="1" dirty="0">
              <a:solidFill>
                <a:srgbClr val="FFFF00"/>
              </a:solidFill>
            </a:endParaRPr>
          </a:p>
        </p:txBody>
      </p:sp>
    </p:spTree>
    <p:extLst>
      <p:ext uri="{BB962C8B-B14F-4D97-AF65-F5344CB8AC3E}">
        <p14:creationId xmlns:p14="http://schemas.microsoft.com/office/powerpoint/2010/main" val="649190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5310"/>
                                        </p:tgtEl>
                                        <p:attrNameLst>
                                          <p:attrName>style.visibility</p:attrName>
                                        </p:attrNameLst>
                                      </p:cBhvr>
                                      <p:to>
                                        <p:strVal val="visible"/>
                                      </p:to>
                                    </p:set>
                                    <p:animEffect transition="in" filter="plus(in)">
                                      <p:cBhvr>
                                        <p:cTn id="7" dur="1000"/>
                                        <p:tgtEl>
                                          <p:spTgt spid="55310"/>
                                        </p:tgtEl>
                                      </p:cBhvr>
                                    </p:animEffect>
                                  </p:childTnLst>
                                </p:cTn>
                              </p:par>
                            </p:childTnLst>
                          </p:cTn>
                        </p:par>
                        <p:par>
                          <p:cTn id="8" fill="hold" nodeType="afterGroup">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553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55312"/>
                                        </p:tgtEl>
                                        <p:attrNameLst>
                                          <p:attrName>style.visibility</p:attrName>
                                        </p:attrNameLst>
                                      </p:cBhvr>
                                      <p:to>
                                        <p:strVal val="visible"/>
                                      </p:to>
                                    </p:set>
                                    <p:animEffect transition="in" filter="wipe(up)">
                                      <p:cBhvr>
                                        <p:cTn id="15" dur="500"/>
                                        <p:tgtEl>
                                          <p:spTgt spid="55312"/>
                                        </p:tgtEl>
                                      </p:cBhvr>
                                    </p:animEffect>
                                  </p:childTnLst>
                                </p:cTn>
                              </p:par>
                            </p:childTnLst>
                          </p:cTn>
                        </p:par>
                        <p:par>
                          <p:cTn id="16" fill="hold" nodeType="afterGroup">
                            <p:stCondLst>
                              <p:cond delay="500"/>
                            </p:stCondLst>
                            <p:childTnLst>
                              <p:par>
                                <p:cTn id="17" presetID="13" presetClass="entr" presetSubtype="16" fill="hold" grpId="0" nodeType="afterEffect">
                                  <p:stCondLst>
                                    <p:cond delay="0"/>
                                  </p:stCondLst>
                                  <p:childTnLst>
                                    <p:set>
                                      <p:cBhvr>
                                        <p:cTn id="18" dur="1" fill="hold">
                                          <p:stCondLst>
                                            <p:cond delay="0"/>
                                          </p:stCondLst>
                                        </p:cTn>
                                        <p:tgtEl>
                                          <p:spTgt spid="55299"/>
                                        </p:tgtEl>
                                        <p:attrNameLst>
                                          <p:attrName>style.visibility</p:attrName>
                                        </p:attrNameLst>
                                      </p:cBhvr>
                                      <p:to>
                                        <p:strVal val="visible"/>
                                      </p:to>
                                    </p:set>
                                    <p:animEffect transition="in" filter="plus(in)">
                                      <p:cBhvr>
                                        <p:cTn id="19" dur="1000"/>
                                        <p:tgtEl>
                                          <p:spTgt spid="55299"/>
                                        </p:tgtEl>
                                      </p:cBhvr>
                                    </p:animEffect>
                                  </p:childTnLst>
                                </p:cTn>
                              </p:par>
                            </p:childTnLst>
                          </p:cTn>
                        </p:par>
                        <p:par>
                          <p:cTn id="20" fill="hold" nodeType="afterGroup">
                            <p:stCondLst>
                              <p:cond delay="1500"/>
                            </p:stCondLst>
                            <p:childTnLst>
                              <p:par>
                                <p:cTn id="21" presetID="13" presetClass="entr" presetSubtype="16" fill="hold" grpId="0" nodeType="afterEffect">
                                  <p:stCondLst>
                                    <p:cond delay="0"/>
                                  </p:stCondLst>
                                  <p:childTnLst>
                                    <p:set>
                                      <p:cBhvr>
                                        <p:cTn id="22" dur="1" fill="hold">
                                          <p:stCondLst>
                                            <p:cond delay="0"/>
                                          </p:stCondLst>
                                        </p:cTn>
                                        <p:tgtEl>
                                          <p:spTgt spid="55302"/>
                                        </p:tgtEl>
                                        <p:attrNameLst>
                                          <p:attrName>style.visibility</p:attrName>
                                        </p:attrNameLst>
                                      </p:cBhvr>
                                      <p:to>
                                        <p:strVal val="visible"/>
                                      </p:to>
                                    </p:set>
                                    <p:animEffect transition="in" filter="plus(in)">
                                      <p:cBhvr>
                                        <p:cTn id="23" dur="1000"/>
                                        <p:tgtEl>
                                          <p:spTgt spid="553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55314"/>
                                        </p:tgtEl>
                                        <p:attrNameLst>
                                          <p:attrName>style.visibility</p:attrName>
                                        </p:attrNameLst>
                                      </p:cBhvr>
                                      <p:to>
                                        <p:strVal val="visible"/>
                                      </p:to>
                                    </p:set>
                                    <p:animEffect transition="in" filter="wipe(up)">
                                      <p:cBhvr>
                                        <p:cTn id="28" dur="500"/>
                                        <p:tgtEl>
                                          <p:spTgt spid="5531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55315"/>
                                        </p:tgtEl>
                                        <p:attrNameLst>
                                          <p:attrName>style.visibility</p:attrName>
                                        </p:attrNameLst>
                                      </p:cBhvr>
                                      <p:to>
                                        <p:strVal val="visible"/>
                                      </p:to>
                                    </p:set>
                                    <p:animEffect transition="in" filter="wipe(up)">
                                      <p:cBhvr>
                                        <p:cTn id="33" dur="500"/>
                                        <p:tgtEl>
                                          <p:spTgt spid="5531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55316"/>
                                        </p:tgtEl>
                                        <p:attrNameLst>
                                          <p:attrName>style.visibility</p:attrName>
                                        </p:attrNameLst>
                                      </p:cBhvr>
                                      <p:to>
                                        <p:strVal val="visible"/>
                                      </p:to>
                                    </p:set>
                                    <p:animEffect transition="in" filter="wipe(up)">
                                      <p:cBhvr>
                                        <p:cTn id="38" dur="500"/>
                                        <p:tgtEl>
                                          <p:spTgt spid="55316"/>
                                        </p:tgtEl>
                                      </p:cBhvr>
                                    </p:animEffect>
                                  </p:childTnLst>
                                </p:cTn>
                              </p:par>
                            </p:childTnLst>
                          </p:cTn>
                        </p:par>
                        <p:par>
                          <p:cTn id="39" fill="hold" nodeType="afterGroup">
                            <p:stCondLst>
                              <p:cond delay="500"/>
                            </p:stCondLst>
                            <p:childTnLst>
                              <p:par>
                                <p:cTn id="40" presetID="13" presetClass="entr" presetSubtype="16" fill="hold" grpId="0" nodeType="afterEffect">
                                  <p:stCondLst>
                                    <p:cond delay="0"/>
                                  </p:stCondLst>
                                  <p:childTnLst>
                                    <p:set>
                                      <p:cBhvr>
                                        <p:cTn id="41" dur="1" fill="hold">
                                          <p:stCondLst>
                                            <p:cond delay="0"/>
                                          </p:stCondLst>
                                        </p:cTn>
                                        <p:tgtEl>
                                          <p:spTgt spid="55300"/>
                                        </p:tgtEl>
                                        <p:attrNameLst>
                                          <p:attrName>style.visibility</p:attrName>
                                        </p:attrNameLst>
                                      </p:cBhvr>
                                      <p:to>
                                        <p:strVal val="visible"/>
                                      </p:to>
                                    </p:set>
                                    <p:animEffect transition="in" filter="plus(in)">
                                      <p:cBhvr>
                                        <p:cTn id="42" dur="1000"/>
                                        <p:tgtEl>
                                          <p:spTgt spid="55300"/>
                                        </p:tgtEl>
                                      </p:cBhvr>
                                    </p:animEffect>
                                  </p:childTnLst>
                                </p:cTn>
                              </p:par>
                              <p:par>
                                <p:cTn id="43" presetID="13" presetClass="entr" presetSubtype="16" fill="hold" grpId="0" nodeType="withEffect">
                                  <p:stCondLst>
                                    <p:cond delay="0"/>
                                  </p:stCondLst>
                                  <p:childTnLst>
                                    <p:set>
                                      <p:cBhvr>
                                        <p:cTn id="44" dur="1" fill="hold">
                                          <p:stCondLst>
                                            <p:cond delay="0"/>
                                          </p:stCondLst>
                                        </p:cTn>
                                        <p:tgtEl>
                                          <p:spTgt spid="55304"/>
                                        </p:tgtEl>
                                        <p:attrNameLst>
                                          <p:attrName>style.visibility</p:attrName>
                                        </p:attrNameLst>
                                      </p:cBhvr>
                                      <p:to>
                                        <p:strVal val="visible"/>
                                      </p:to>
                                    </p:set>
                                    <p:animEffect transition="in" filter="plus(in)">
                                      <p:cBhvr>
                                        <p:cTn id="45" dur="1000"/>
                                        <p:tgtEl>
                                          <p:spTgt spid="5530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3" presetClass="entr" presetSubtype="16" fill="hold" grpId="0" nodeType="clickEffect">
                                  <p:stCondLst>
                                    <p:cond delay="0"/>
                                  </p:stCondLst>
                                  <p:childTnLst>
                                    <p:set>
                                      <p:cBhvr>
                                        <p:cTn id="49" dur="1" fill="hold">
                                          <p:stCondLst>
                                            <p:cond delay="0"/>
                                          </p:stCondLst>
                                        </p:cTn>
                                        <p:tgtEl>
                                          <p:spTgt spid="55311"/>
                                        </p:tgtEl>
                                        <p:attrNameLst>
                                          <p:attrName>style.visibility</p:attrName>
                                        </p:attrNameLst>
                                      </p:cBhvr>
                                      <p:to>
                                        <p:strVal val="visible"/>
                                      </p:to>
                                    </p:set>
                                    <p:animEffect transition="in" filter="plus(in)">
                                      <p:cBhvr>
                                        <p:cTn id="50" dur="1000"/>
                                        <p:tgtEl>
                                          <p:spTgt spid="55311"/>
                                        </p:tgtEl>
                                      </p:cBhvr>
                                    </p:animEffect>
                                  </p:childTnLst>
                                </p:cTn>
                              </p:par>
                            </p:childTnLst>
                          </p:cTn>
                        </p:par>
                        <p:par>
                          <p:cTn id="51" fill="hold" nodeType="afterGroup">
                            <p:stCondLst>
                              <p:cond delay="1000"/>
                            </p:stCondLst>
                            <p:childTnLst>
                              <p:par>
                                <p:cTn id="52" presetID="1" presetClass="entr" presetSubtype="0" fill="hold" grpId="0" nodeType="afterEffect">
                                  <p:stCondLst>
                                    <p:cond delay="0"/>
                                  </p:stCondLst>
                                  <p:childTnLst>
                                    <p:set>
                                      <p:cBhvr>
                                        <p:cTn id="53" dur="1" fill="hold">
                                          <p:stCondLst>
                                            <p:cond delay="0"/>
                                          </p:stCondLst>
                                        </p:cTn>
                                        <p:tgtEl>
                                          <p:spTgt spid="55329"/>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55313"/>
                                        </p:tgtEl>
                                        <p:attrNameLst>
                                          <p:attrName>style.visibility</p:attrName>
                                        </p:attrNameLst>
                                      </p:cBhvr>
                                      <p:to>
                                        <p:strVal val="visible"/>
                                      </p:to>
                                    </p:set>
                                    <p:animEffect transition="in" filter="wipe(up)">
                                      <p:cBhvr>
                                        <p:cTn id="58" dur="500"/>
                                        <p:tgtEl>
                                          <p:spTgt spid="55313"/>
                                        </p:tgtEl>
                                      </p:cBhvr>
                                    </p:animEffect>
                                  </p:childTnLst>
                                </p:cTn>
                              </p:par>
                            </p:childTnLst>
                          </p:cTn>
                        </p:par>
                        <p:par>
                          <p:cTn id="59" fill="hold" nodeType="afterGroup">
                            <p:stCondLst>
                              <p:cond delay="500"/>
                            </p:stCondLst>
                            <p:childTnLst>
                              <p:par>
                                <p:cTn id="60" presetID="13" presetClass="entr" presetSubtype="16" fill="hold" grpId="0" nodeType="afterEffect">
                                  <p:stCondLst>
                                    <p:cond delay="0"/>
                                  </p:stCondLst>
                                  <p:childTnLst>
                                    <p:set>
                                      <p:cBhvr>
                                        <p:cTn id="61" dur="1" fill="hold">
                                          <p:stCondLst>
                                            <p:cond delay="0"/>
                                          </p:stCondLst>
                                        </p:cTn>
                                        <p:tgtEl>
                                          <p:spTgt spid="55301"/>
                                        </p:tgtEl>
                                        <p:attrNameLst>
                                          <p:attrName>style.visibility</p:attrName>
                                        </p:attrNameLst>
                                      </p:cBhvr>
                                      <p:to>
                                        <p:strVal val="visible"/>
                                      </p:to>
                                    </p:set>
                                    <p:animEffect transition="in" filter="plus(in)">
                                      <p:cBhvr>
                                        <p:cTn id="62" dur="1000"/>
                                        <p:tgtEl>
                                          <p:spTgt spid="55301"/>
                                        </p:tgtEl>
                                      </p:cBhvr>
                                    </p:animEffect>
                                  </p:childTnLst>
                                </p:cTn>
                              </p:par>
                              <p:par>
                                <p:cTn id="63" presetID="13" presetClass="entr" presetSubtype="16" fill="hold" grpId="0" nodeType="withEffect">
                                  <p:stCondLst>
                                    <p:cond delay="0"/>
                                  </p:stCondLst>
                                  <p:childTnLst>
                                    <p:set>
                                      <p:cBhvr>
                                        <p:cTn id="64" dur="1" fill="hold">
                                          <p:stCondLst>
                                            <p:cond delay="0"/>
                                          </p:stCondLst>
                                        </p:cTn>
                                        <p:tgtEl>
                                          <p:spTgt spid="55305"/>
                                        </p:tgtEl>
                                        <p:attrNameLst>
                                          <p:attrName>style.visibility</p:attrName>
                                        </p:attrNameLst>
                                      </p:cBhvr>
                                      <p:to>
                                        <p:strVal val="visible"/>
                                      </p:to>
                                    </p:set>
                                    <p:animEffect transition="in" filter="plus(in)">
                                      <p:cBhvr>
                                        <p:cTn id="65" dur="1000"/>
                                        <p:tgtEl>
                                          <p:spTgt spid="5530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5" presetClass="entr" presetSubtype="0" fill="hold" grpId="0" nodeType="clickEffect">
                                  <p:stCondLst>
                                    <p:cond delay="0"/>
                                  </p:stCondLst>
                                  <p:childTnLst>
                                    <p:set>
                                      <p:cBhvr>
                                        <p:cTn id="69" dur="1" fill="hold">
                                          <p:stCondLst>
                                            <p:cond delay="0"/>
                                          </p:stCondLst>
                                        </p:cTn>
                                        <p:tgtEl>
                                          <p:spTgt spid="55330"/>
                                        </p:tgtEl>
                                        <p:attrNameLst>
                                          <p:attrName>style.visibility</p:attrName>
                                        </p:attrNameLst>
                                      </p:cBhvr>
                                      <p:to>
                                        <p:strVal val="visible"/>
                                      </p:to>
                                    </p:set>
                                    <p:anim calcmode="lin" valueType="num">
                                      <p:cBhvr>
                                        <p:cTn id="70" dur="1000" fill="hold"/>
                                        <p:tgtEl>
                                          <p:spTgt spid="55330"/>
                                        </p:tgtEl>
                                        <p:attrNameLst>
                                          <p:attrName>ppt_w</p:attrName>
                                        </p:attrNameLst>
                                      </p:cBhvr>
                                      <p:tavLst>
                                        <p:tav tm="0">
                                          <p:val>
                                            <p:fltVal val="0"/>
                                          </p:val>
                                        </p:tav>
                                        <p:tav tm="100000">
                                          <p:val>
                                            <p:strVal val="#ppt_w"/>
                                          </p:val>
                                        </p:tav>
                                      </p:tavLst>
                                    </p:anim>
                                    <p:anim calcmode="lin" valueType="num">
                                      <p:cBhvr>
                                        <p:cTn id="71" dur="1000" fill="hold"/>
                                        <p:tgtEl>
                                          <p:spTgt spid="55330"/>
                                        </p:tgtEl>
                                        <p:attrNameLst>
                                          <p:attrName>ppt_h</p:attrName>
                                        </p:attrNameLst>
                                      </p:cBhvr>
                                      <p:tavLst>
                                        <p:tav tm="0">
                                          <p:val>
                                            <p:fltVal val="0"/>
                                          </p:val>
                                        </p:tav>
                                        <p:tav tm="100000">
                                          <p:val>
                                            <p:strVal val="#ppt_h"/>
                                          </p:val>
                                        </p:tav>
                                      </p:tavLst>
                                    </p:anim>
                                    <p:anim calcmode="lin" valueType="num">
                                      <p:cBhvr>
                                        <p:cTn id="72" dur="1000" fill="hold"/>
                                        <p:tgtEl>
                                          <p:spTgt spid="55330"/>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553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13" presetClass="entr" presetSubtype="16" fill="hold" grpId="1" nodeType="clickEffect">
                                  <p:stCondLst>
                                    <p:cond delay="0"/>
                                  </p:stCondLst>
                                  <p:childTnLst>
                                    <p:set>
                                      <p:cBhvr>
                                        <p:cTn id="77" dur="1" fill="hold">
                                          <p:stCondLst>
                                            <p:cond delay="0"/>
                                          </p:stCondLst>
                                        </p:cTn>
                                        <p:tgtEl>
                                          <p:spTgt spid="55303"/>
                                        </p:tgtEl>
                                        <p:attrNameLst>
                                          <p:attrName>style.visibility</p:attrName>
                                        </p:attrNameLst>
                                      </p:cBhvr>
                                      <p:to>
                                        <p:strVal val="visible"/>
                                      </p:to>
                                    </p:set>
                                    <p:animEffect transition="in" filter="plus(in)">
                                      <p:cBhvr>
                                        <p:cTn id="78" dur="1000"/>
                                        <p:tgtEl>
                                          <p:spTgt spid="55303"/>
                                        </p:tgtEl>
                                      </p:cBhvr>
                                    </p:animEffect>
                                  </p:childTnLst>
                                </p:cTn>
                              </p:par>
                              <p:par>
                                <p:cTn id="79" presetID="13" presetClass="entr" presetSubtype="16" fill="hold" grpId="0" nodeType="withEffect">
                                  <p:stCondLst>
                                    <p:cond delay="0"/>
                                  </p:stCondLst>
                                  <p:childTnLst>
                                    <p:set>
                                      <p:cBhvr>
                                        <p:cTn id="80" dur="1" fill="hold">
                                          <p:stCondLst>
                                            <p:cond delay="0"/>
                                          </p:stCondLst>
                                        </p:cTn>
                                        <p:tgtEl>
                                          <p:spTgt spid="55309"/>
                                        </p:tgtEl>
                                        <p:attrNameLst>
                                          <p:attrName>style.visibility</p:attrName>
                                        </p:attrNameLst>
                                      </p:cBhvr>
                                      <p:to>
                                        <p:strVal val="visible"/>
                                      </p:to>
                                    </p:set>
                                    <p:animEffect transition="in" filter="plus(in)">
                                      <p:cBhvr>
                                        <p:cTn id="81" dur="1000"/>
                                        <p:tgtEl>
                                          <p:spTgt spid="55309"/>
                                        </p:tgtEl>
                                      </p:cBhvr>
                                    </p:animEffect>
                                  </p:childTnLst>
                                </p:cTn>
                              </p:par>
                            </p:childTnLst>
                          </p:cTn>
                        </p:par>
                        <p:par>
                          <p:cTn id="82" fill="hold" nodeType="afterGroup">
                            <p:stCondLst>
                              <p:cond delay="1000"/>
                            </p:stCondLst>
                            <p:childTnLst>
                              <p:par>
                                <p:cTn id="83" presetID="8" presetClass="emph" presetSubtype="0" fill="hold" grpId="0" nodeType="afterEffect">
                                  <p:stCondLst>
                                    <p:cond delay="0"/>
                                  </p:stCondLst>
                                  <p:childTnLst>
                                    <p:animRot by="21600000">
                                      <p:cBhvr>
                                        <p:cTn id="84" dur="1000" fill="hold"/>
                                        <p:tgtEl>
                                          <p:spTgt spid="55303"/>
                                        </p:tgtEl>
                                        <p:attrNameLst>
                                          <p:attrName>r</p:attrName>
                                        </p:attrNameLst>
                                      </p:cBhvr>
                                    </p:animRot>
                                  </p:childTnLst>
                                </p:cTn>
                              </p:par>
                            </p:childTnLst>
                          </p:cTn>
                        </p:par>
                      </p:childTnLst>
                    </p:cTn>
                  </p:par>
                  <p:par>
                    <p:cTn id="85" fill="hold" nodeType="clickPar">
                      <p:stCondLst>
                        <p:cond delay="indefinite"/>
                      </p:stCondLst>
                      <p:childTnLst>
                        <p:par>
                          <p:cTn id="86" fill="hold" nodeType="withGroup">
                            <p:stCondLst>
                              <p:cond delay="0"/>
                            </p:stCondLst>
                            <p:childTnLst>
                              <p:par>
                                <p:cTn id="87" presetID="51" presetClass="entr" presetSubtype="0" fill="hold" nodeType="clickEffect">
                                  <p:stCondLst>
                                    <p:cond delay="0"/>
                                  </p:stCondLst>
                                  <p:childTnLst>
                                    <p:set>
                                      <p:cBhvr>
                                        <p:cTn id="88" dur="1" fill="hold">
                                          <p:stCondLst>
                                            <p:cond delay="0"/>
                                          </p:stCondLst>
                                        </p:cTn>
                                        <p:tgtEl>
                                          <p:spTgt spid="2"/>
                                        </p:tgtEl>
                                        <p:attrNameLst>
                                          <p:attrName>style.visibility</p:attrName>
                                        </p:attrNameLst>
                                      </p:cBhvr>
                                      <p:to>
                                        <p:strVal val="visible"/>
                                      </p:to>
                                    </p:set>
                                    <p:animEffect transition="in" filter="fade">
                                      <p:cBhvr>
                                        <p:cTn id="89" dur="770" decel="100000"/>
                                        <p:tgtEl>
                                          <p:spTgt spid="2"/>
                                        </p:tgtEl>
                                      </p:cBhvr>
                                    </p:animEffect>
                                    <p:animScale>
                                      <p:cBhvr>
                                        <p:cTn id="90" dur="770" decel="100000"/>
                                        <p:tgtEl>
                                          <p:spTgt spid="2"/>
                                        </p:tgtEl>
                                      </p:cBhvr>
                                      <p:from x="10000" y="10000"/>
                                      <p:to x="200000" y="450000"/>
                                    </p:animScale>
                                    <p:animScale>
                                      <p:cBhvr>
                                        <p:cTn id="91" dur="1230" accel="100000" fill="hold">
                                          <p:stCondLst>
                                            <p:cond delay="770"/>
                                          </p:stCondLst>
                                        </p:cTn>
                                        <p:tgtEl>
                                          <p:spTgt spid="2"/>
                                        </p:tgtEl>
                                      </p:cBhvr>
                                      <p:from x="200000" y="450000"/>
                                      <p:to x="100000" y="100000"/>
                                    </p:animScale>
                                    <p:set>
                                      <p:cBhvr>
                                        <p:cTn id="92" dur="770" fill="hold"/>
                                        <p:tgtEl>
                                          <p:spTgt spid="2"/>
                                        </p:tgtEl>
                                        <p:attrNameLst>
                                          <p:attrName>ppt_x</p:attrName>
                                        </p:attrNameLst>
                                      </p:cBhvr>
                                      <p:to>
                                        <p:strVal val="(0.5)"/>
                                      </p:to>
                                    </p:set>
                                    <p:anim from="(0.5)" to="(#ppt_x)" calcmode="lin" valueType="num">
                                      <p:cBhvr>
                                        <p:cTn id="93" dur="1230" accel="100000" fill="hold">
                                          <p:stCondLst>
                                            <p:cond delay="770"/>
                                          </p:stCondLst>
                                        </p:cTn>
                                        <p:tgtEl>
                                          <p:spTgt spid="2"/>
                                        </p:tgtEl>
                                        <p:attrNameLst>
                                          <p:attrName>ppt_x</p:attrName>
                                        </p:attrNameLst>
                                      </p:cBhvr>
                                    </p:anim>
                                    <p:set>
                                      <p:cBhvr>
                                        <p:cTn id="94" dur="770" fill="hold"/>
                                        <p:tgtEl>
                                          <p:spTgt spid="2"/>
                                        </p:tgtEl>
                                        <p:attrNameLst>
                                          <p:attrName>ppt_y</p:attrName>
                                        </p:attrNameLst>
                                      </p:cBhvr>
                                      <p:to>
                                        <p:strVal val="(#ppt_y+0.4)"/>
                                      </p:to>
                                    </p:set>
                                    <p:anim from="(#ppt_y+0.4)" to="(#ppt_y)" calcmode="lin" valueType="num">
                                      <p:cBhvr>
                                        <p:cTn id="95"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nimBg="1"/>
      <p:bldP spid="55300" grpId="0" animBg="1"/>
      <p:bldP spid="55301" grpId="0" animBg="1"/>
      <p:bldP spid="55302" grpId="0"/>
      <p:bldP spid="55303" grpId="0" animBg="1"/>
      <p:bldP spid="55303" grpId="1" animBg="1"/>
      <p:bldP spid="55304" grpId="0"/>
      <p:bldP spid="55305" grpId="0"/>
      <p:bldP spid="55309" grpId="0"/>
      <p:bldP spid="55310" grpId="0" animBg="1"/>
      <p:bldP spid="55311" grpId="0" animBg="1"/>
      <p:bldP spid="55312" grpId="0" animBg="1"/>
      <p:bldP spid="55313" grpId="0" animBg="1"/>
      <p:bldP spid="55314" grpId="0" animBg="1"/>
      <p:bldP spid="55315" grpId="0" animBg="1"/>
      <p:bldP spid="55316" grpId="0" animBg="1"/>
      <p:bldP spid="55328" grpId="0"/>
      <p:bldP spid="55329" grpId="0"/>
      <p:bldP spid="5533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000" cy="6858000"/>
          </a:xfrm>
          <a:prstGeom prst="rect">
            <a:avLst/>
          </a:prstGeom>
        </p:spPr>
      </p:pic>
      <p:sp>
        <p:nvSpPr>
          <p:cNvPr id="40962" name="Rectangle 2"/>
          <p:cNvSpPr>
            <a:spLocks noGrp="1" noChangeArrowheads="1"/>
          </p:cNvSpPr>
          <p:nvPr>
            <p:ph type="ctrTitle" sz="quarter"/>
          </p:nvPr>
        </p:nvSpPr>
        <p:spPr>
          <a:xfrm>
            <a:off x="0" y="0"/>
            <a:ext cx="9144000" cy="980728"/>
          </a:xfrm>
          <a:solidFill>
            <a:srgbClr val="000000"/>
          </a:solidFill>
          <a:effectLst/>
        </p:spPr>
        <p:txBody>
          <a:bodyPr anchor="ctr"/>
          <a:lstStyle/>
          <a:p>
            <a:pPr eaLnBrk="1" hangingPunct="1"/>
            <a:r>
              <a:rPr lang="en-AU"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Some quit the Christian race</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45082617"/>
      </p:ext>
    </p:extLst>
  </p:cSld>
  <p:clrMapOvr>
    <a:overrideClrMapping bg1="dk2" tx1="lt1" bg2="dk1"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Hebrews 8</a:t>
            </a:r>
          </a:p>
        </p:txBody>
      </p:sp>
    </p:spTree>
    <p:extLst>
      <p:ext uri="{BB962C8B-B14F-4D97-AF65-F5344CB8AC3E}">
        <p14:creationId xmlns:p14="http://schemas.microsoft.com/office/powerpoint/2010/main" val="1107348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en-US" b="1" dirty="0"/>
              <a:t>He is better than </a:t>
            </a:r>
            <a:r>
              <a:rPr lang="en-US" b="1" i="1" dirty="0"/>
              <a:t>the old covenant</a:t>
            </a:r>
            <a:r>
              <a:rPr lang="en-US" b="1" dirty="0"/>
              <a:t> in his new covenant, </a:t>
            </a:r>
            <a:br>
              <a:rPr lang="en-US" b="1" dirty="0"/>
            </a:br>
            <a:r>
              <a:rPr lang="en-US" b="1" dirty="0"/>
              <a:t>so follow him (Heb 8).</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756327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995936" y="3689648"/>
            <a:ext cx="2088232" cy="3168352"/>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pic>
        <p:nvPicPr>
          <p:cNvPr id="5" name="Picture 4" descr="heb 9 ark_of_covenan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27984" y="0"/>
            <a:ext cx="4716015" cy="3871480"/>
          </a:xfrm>
          <a:prstGeom prst="rect">
            <a:avLst/>
          </a:prstGeom>
        </p:spPr>
      </p:pic>
      <p:pic>
        <p:nvPicPr>
          <p:cNvPr id="3" name="Picture 2" descr="heb 9 golden_altar_of_incens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88" y="32786"/>
            <a:ext cx="4499004" cy="6858237"/>
          </a:xfrm>
          <a:prstGeom prst="rect">
            <a:avLst/>
          </a:prstGeom>
        </p:spPr>
      </p:pic>
      <p:pic>
        <p:nvPicPr>
          <p:cNvPr id="4" name="Picture 3" descr="heb 9 table-of-presence_sm.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69000" y="3190971"/>
            <a:ext cx="3175000" cy="3632200"/>
          </a:xfrm>
          <a:prstGeom prst="rect">
            <a:avLst/>
          </a:prstGeom>
        </p:spPr>
      </p:pic>
      <p:sp>
        <p:nvSpPr>
          <p:cNvPr id="112643" name="Rectangle 3"/>
          <p:cNvSpPr>
            <a:spLocks noRot="1" noChangeArrowheads="1"/>
          </p:cNvSpPr>
          <p:nvPr/>
        </p:nvSpPr>
        <p:spPr bwMode="auto">
          <a:xfrm>
            <a:off x="2476872" y="1977008"/>
            <a:ext cx="4687416" cy="4692352"/>
          </a:xfrm>
          <a:prstGeom prst="rect">
            <a:avLst/>
          </a:prstGeom>
          <a:noFill/>
          <a:ln w="9525">
            <a:noFill/>
            <a:miter lim="800000"/>
            <a:headEnd/>
            <a:tailEnd/>
          </a:ln>
          <a:effectLst/>
        </p:spPr>
        <p:txBody>
          <a:bodyPr lIns="91435" tIns="45718" rIns="91435" bIns="45718" anchor="ctr"/>
          <a:lstStyle/>
          <a:p>
            <a:pPr defTabSz="914400" fontAlgn="base">
              <a:lnSpc>
                <a:spcPct val="90000"/>
              </a:lnSpc>
              <a:spcBef>
                <a:spcPct val="0"/>
              </a:spcBef>
              <a:spcAft>
                <a:spcPct val="0"/>
              </a:spcAft>
            </a:pPr>
            <a:r>
              <a:rPr lang="en-US" altLang="zh-CN" sz="3200" b="1" i="1" dirty="0">
                <a:solidFill>
                  <a:srgbClr val="FFFFFF"/>
                </a:solidFill>
                <a:effectLst>
                  <a:glow rad="101600">
                    <a:srgbClr val="000000"/>
                  </a:glow>
                  <a:outerShdw blurRad="38100" dist="38100" dir="2700000" algn="tl">
                    <a:srgbClr val="000000"/>
                  </a:outerShdw>
                </a:effectLst>
                <a:latin typeface="Arial" charset="0"/>
                <a:ea typeface="ＭＳ Ｐゴシック" charset="0"/>
                <a:cs typeface="SimSun" charset="0"/>
              </a:rPr>
              <a:t>"But the ministry Jesus has received is as </a:t>
            </a:r>
            <a:r>
              <a:rPr lang="en-US" altLang="zh-CN" sz="3200" b="1" i="1" dirty="0">
                <a:solidFill>
                  <a:srgbClr val="FFFF00"/>
                </a:solidFill>
                <a:effectLst>
                  <a:glow rad="101600">
                    <a:srgbClr val="000000"/>
                  </a:glow>
                  <a:outerShdw blurRad="38100" dist="38100" dir="2700000" algn="tl">
                    <a:srgbClr val="000000"/>
                  </a:outerShdw>
                </a:effectLst>
                <a:latin typeface="Arial" charset="0"/>
                <a:ea typeface="ＭＳ Ｐゴシック" charset="0"/>
                <a:cs typeface="SimSun" charset="0"/>
              </a:rPr>
              <a:t>superior</a:t>
            </a:r>
            <a:r>
              <a:rPr lang="en-US" altLang="zh-CN" sz="3200" b="1" i="1" dirty="0">
                <a:solidFill>
                  <a:srgbClr val="FFFFFF"/>
                </a:solidFill>
                <a:effectLst>
                  <a:glow rad="101600">
                    <a:srgbClr val="000000"/>
                  </a:glow>
                  <a:outerShdw blurRad="38100" dist="38100" dir="2700000" algn="tl">
                    <a:srgbClr val="000000"/>
                  </a:outerShdw>
                </a:effectLst>
                <a:latin typeface="Arial" charset="0"/>
                <a:ea typeface="ＭＳ Ｐゴシック" charset="0"/>
                <a:cs typeface="SimSun" charset="0"/>
              </a:rPr>
              <a:t> to theirs as the covenant of which he is mediator is </a:t>
            </a:r>
            <a:r>
              <a:rPr lang="en-US" altLang="zh-CN" sz="3200" b="1" i="1" dirty="0">
                <a:solidFill>
                  <a:srgbClr val="FFFF00"/>
                </a:solidFill>
                <a:effectLst>
                  <a:glow rad="101600">
                    <a:srgbClr val="000000"/>
                  </a:glow>
                  <a:outerShdw blurRad="38100" dist="38100" dir="2700000" algn="tl">
                    <a:srgbClr val="000000"/>
                  </a:outerShdw>
                </a:effectLst>
                <a:latin typeface="Arial" charset="0"/>
                <a:ea typeface="ＭＳ Ｐゴシック" charset="0"/>
                <a:cs typeface="SimSun" charset="0"/>
              </a:rPr>
              <a:t>superior</a:t>
            </a:r>
            <a:r>
              <a:rPr lang="en-US" altLang="zh-CN" sz="3200" b="1" i="1" dirty="0">
                <a:solidFill>
                  <a:srgbClr val="FFFFFF"/>
                </a:solidFill>
                <a:effectLst>
                  <a:glow rad="101600">
                    <a:srgbClr val="000000"/>
                  </a:glow>
                  <a:outerShdw blurRad="38100" dist="38100" dir="2700000" algn="tl">
                    <a:srgbClr val="000000"/>
                  </a:outerShdw>
                </a:effectLst>
                <a:latin typeface="Arial" charset="0"/>
                <a:ea typeface="ＭＳ Ｐゴシック" charset="0"/>
                <a:cs typeface="SimSun" charset="0"/>
              </a:rPr>
              <a:t> to the old one, and it is founded on better promises."</a:t>
            </a:r>
            <a:endParaRPr lang="en-US" sz="3200" b="1" i="1" dirty="0">
              <a:solidFill>
                <a:srgbClr val="FFFFFF"/>
              </a:solidFill>
              <a:effectLst>
                <a:glow rad="101600">
                  <a:srgbClr val="000000"/>
                </a:glow>
                <a:outerShdw blurRad="38100" dist="38100" dir="2700000" algn="tl">
                  <a:srgbClr val="000000"/>
                </a:outerShdw>
              </a:effectLst>
              <a:latin typeface="Arial" charset="0"/>
              <a:ea typeface="ＭＳ Ｐゴシック" charset="0"/>
              <a:cs typeface="SimSun" charset="0"/>
            </a:endParaRPr>
          </a:p>
        </p:txBody>
      </p:sp>
      <p:sp>
        <p:nvSpPr>
          <p:cNvPr id="2" name="Title 1"/>
          <p:cNvSpPr>
            <a:spLocks noGrp="1"/>
          </p:cNvSpPr>
          <p:nvPr>
            <p:ph type="title" idx="4294967295"/>
          </p:nvPr>
        </p:nvSpPr>
        <p:spPr>
          <a:xfrm>
            <a:off x="457200" y="846138"/>
            <a:ext cx="8229600" cy="1143000"/>
          </a:xfrm>
        </p:spPr>
        <p:txBody>
          <a:bodyPr/>
          <a:lstStyle/>
          <a:p>
            <a:r>
              <a:rPr lang="en-US" sz="4000" dirty="0">
                <a:solidFill>
                  <a:srgbClr val="FFFFFF"/>
                </a:solidFill>
                <a:latin typeface="Arial" charset="0"/>
                <a:ea typeface="ＭＳ Ｐゴシック" charset="0"/>
                <a:cs typeface="SimSun" charset="0"/>
              </a:rPr>
              <a:t>Hebrews 8:6</a:t>
            </a:r>
            <a:endParaRPr lang="en-US" dirty="0">
              <a:latin typeface="Garamond" charset="0"/>
              <a:ea typeface="ＭＳ Ｐゴシック" charset="0"/>
              <a:cs typeface="ＭＳ Ｐゴシック" charset="0"/>
            </a:endParaRPr>
          </a:p>
        </p:txBody>
      </p:sp>
    </p:spTree>
    <p:extLst>
      <p:ext uri="{BB962C8B-B14F-4D97-AF65-F5344CB8AC3E}">
        <p14:creationId xmlns:p14="http://schemas.microsoft.com/office/powerpoint/2010/main" val="2778524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iterate type="wd">
                                    <p:tmAbs val="300"/>
                                  </p:iterate>
                                  <p:childTnLst>
                                    <p:set>
                                      <p:cBhvr>
                                        <p:cTn id="6" dur="1" fill="hold">
                                          <p:stCondLst>
                                            <p:cond delay="299"/>
                                          </p:stCondLst>
                                        </p:cTn>
                                        <p:tgtEl>
                                          <p:spTgt spid="1126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301625" y="76201"/>
            <a:ext cx="8534400" cy="758825"/>
          </a:xfrm>
        </p:spPr>
        <p:txBody>
          <a:bodyPr/>
          <a:lstStyle/>
          <a:p>
            <a:r>
              <a:rPr lang="en-US" sz="4400" b="1">
                <a:solidFill>
                  <a:schemeClr val="tx1"/>
                </a:solidFill>
                <a:latin typeface="Arial" charset="0"/>
                <a:ea typeface="ＭＳ Ｐゴシック" charset="0"/>
                <a:cs typeface="Arial" charset="0"/>
              </a:rPr>
              <a:t>The New Covenant</a:t>
            </a:r>
          </a:p>
        </p:txBody>
      </p:sp>
      <p:pic>
        <p:nvPicPr>
          <p:cNvPr id="293891"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6"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93892" name="TextBox 4"/>
          <p:cNvSpPr txBox="1">
            <a:spLocks noChangeArrowheads="1"/>
          </p:cNvSpPr>
          <p:nvPr/>
        </p:nvSpPr>
        <p:spPr bwMode="auto">
          <a:xfrm>
            <a:off x="152401" y="685801"/>
            <a:ext cx="8839200" cy="461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660066"/>
                </a:solidFill>
              </a:rPr>
              <a:t>Jeremiah 31:31-34 quoted in Hebrews 8:8-12</a:t>
            </a:r>
          </a:p>
        </p:txBody>
      </p:sp>
      <p:sp>
        <p:nvSpPr>
          <p:cNvPr id="293893" name="Rectangle 3"/>
          <p:cNvSpPr txBox="1">
            <a:spLocks noChangeArrowheads="1"/>
          </p:cNvSpPr>
          <p:nvPr/>
        </p:nvSpPr>
        <p:spPr bwMode="auto">
          <a:xfrm>
            <a:off x="119064" y="1295401"/>
            <a:ext cx="5291137"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baseline="30000" dirty="0">
                <a:solidFill>
                  <a:srgbClr val="000000"/>
                </a:solidFill>
                <a:cs typeface="Arial" charset="0"/>
              </a:rPr>
              <a:t>31</a:t>
            </a:r>
            <a:r>
              <a:rPr lang="en-US" altLang="ja-JP" b="1" dirty="0">
                <a:solidFill>
                  <a:srgbClr val="000000"/>
                </a:solidFill>
                <a:cs typeface="Arial" charset="0"/>
              </a:rPr>
              <a:t>"</a:t>
            </a:r>
            <a:r>
              <a:rPr lang="en-US" b="1" dirty="0">
                <a:solidFill>
                  <a:srgbClr val="000000"/>
                </a:solidFill>
                <a:cs typeface="Arial" charset="0"/>
              </a:rPr>
              <a:t>The time is coming,</a:t>
            </a:r>
            <a:r>
              <a:rPr lang="en-US" altLang="ja-JP" b="1" dirty="0">
                <a:solidFill>
                  <a:srgbClr val="000000"/>
                </a:solidFill>
                <a:cs typeface="Arial" charset="0"/>
              </a:rPr>
              <a:t>"</a:t>
            </a:r>
            <a:r>
              <a:rPr lang="en-US" b="1" dirty="0">
                <a:solidFill>
                  <a:srgbClr val="000000"/>
                </a:solidFill>
                <a:cs typeface="Arial" charset="0"/>
              </a:rPr>
              <a:t> declares the L</a:t>
            </a:r>
            <a:r>
              <a:rPr lang="en-US" sz="2000" b="1" dirty="0">
                <a:solidFill>
                  <a:srgbClr val="000000"/>
                </a:solidFill>
                <a:cs typeface="Arial" charset="0"/>
              </a:rPr>
              <a:t>ORD</a:t>
            </a:r>
            <a:r>
              <a:rPr lang="en-US" b="1" dirty="0">
                <a:solidFill>
                  <a:srgbClr val="000000"/>
                </a:solidFill>
                <a:cs typeface="Arial" charset="0"/>
              </a:rPr>
              <a:t>, </a:t>
            </a:r>
            <a:r>
              <a:rPr lang="en-US" altLang="ja-JP" b="1" dirty="0">
                <a:solidFill>
                  <a:srgbClr val="000000"/>
                </a:solidFill>
                <a:cs typeface="Arial" charset="0"/>
              </a:rPr>
              <a:t>"</a:t>
            </a:r>
            <a:r>
              <a:rPr lang="en-US" b="1" dirty="0">
                <a:solidFill>
                  <a:srgbClr val="000000"/>
                </a:solidFill>
                <a:cs typeface="Arial" charset="0"/>
              </a:rPr>
              <a:t>when I will make a new covenant </a:t>
            </a:r>
            <a:r>
              <a:rPr lang="en-US" b="1" dirty="0">
                <a:solidFill>
                  <a:srgbClr val="0000FF"/>
                </a:solidFill>
                <a:cs typeface="Arial" charset="0"/>
              </a:rPr>
              <a:t>with the house of Israel and with the house of Judah</a:t>
            </a:r>
            <a:r>
              <a:rPr lang="en-US" b="1" dirty="0">
                <a:solidFill>
                  <a:srgbClr val="000000"/>
                </a:solidFill>
                <a:cs typeface="Arial" charset="0"/>
              </a:rPr>
              <a:t>. </a:t>
            </a:r>
          </a:p>
          <a:p>
            <a:pPr eaLnBrk="1" hangingPunct="1"/>
            <a:r>
              <a:rPr lang="en-US" b="1" baseline="30000" dirty="0">
                <a:solidFill>
                  <a:srgbClr val="000000"/>
                </a:solidFill>
                <a:cs typeface="Arial" charset="0"/>
              </a:rPr>
              <a:t>32</a:t>
            </a:r>
            <a:r>
              <a:rPr lang="en-US" b="1" dirty="0">
                <a:solidFill>
                  <a:srgbClr val="000000"/>
                </a:solidFill>
                <a:cs typeface="Arial" charset="0"/>
              </a:rPr>
              <a:t>It will not be like the covenant I made with their forefathers when I took them by the hand to lead them out of Egypt, because they broke my covenant, though I was a husband to them,</a:t>
            </a:r>
            <a:r>
              <a:rPr lang="en-US" altLang="ja-JP" b="1" dirty="0">
                <a:solidFill>
                  <a:srgbClr val="000000"/>
                </a:solidFill>
                <a:cs typeface="Arial" charset="0"/>
              </a:rPr>
              <a:t>"</a:t>
            </a:r>
            <a:r>
              <a:rPr lang="en-US" b="1" dirty="0">
                <a:solidFill>
                  <a:srgbClr val="000000"/>
                </a:solidFill>
                <a:cs typeface="Arial" charset="0"/>
              </a:rPr>
              <a:t> declares the L</a:t>
            </a:r>
            <a:r>
              <a:rPr lang="en-US" sz="2000" b="1" dirty="0">
                <a:solidFill>
                  <a:srgbClr val="000000"/>
                </a:solidFill>
                <a:cs typeface="Arial" charset="0"/>
              </a:rPr>
              <a:t>ORD</a:t>
            </a:r>
            <a:r>
              <a:rPr lang="en-US" b="1" dirty="0">
                <a:solidFill>
                  <a:srgbClr val="000000"/>
                </a:solidFill>
                <a:cs typeface="Arial" charset="0"/>
              </a:rPr>
              <a:t>.</a:t>
            </a:r>
          </a:p>
          <a:p>
            <a:pPr eaLnBrk="1" hangingPunct="1"/>
            <a:r>
              <a:rPr lang="en-US" b="1" baseline="30000" dirty="0">
                <a:solidFill>
                  <a:srgbClr val="000000"/>
                </a:solidFill>
                <a:cs typeface="Arial" charset="0"/>
              </a:rPr>
              <a:t>33</a:t>
            </a:r>
            <a:r>
              <a:rPr lang="en-US" altLang="ja-JP" b="1" dirty="0">
                <a:solidFill>
                  <a:srgbClr val="000000"/>
                </a:solidFill>
                <a:cs typeface="Arial" charset="0"/>
              </a:rPr>
              <a:t>"</a:t>
            </a:r>
            <a:r>
              <a:rPr lang="en-US" b="1" dirty="0">
                <a:solidFill>
                  <a:srgbClr val="000000"/>
                </a:solidFill>
                <a:cs typeface="Arial" charset="0"/>
              </a:rPr>
              <a:t>This is the covenant I will make with the house of Israel after that time,</a:t>
            </a:r>
            <a:r>
              <a:rPr lang="en-US" altLang="ja-JP" b="1" dirty="0">
                <a:solidFill>
                  <a:srgbClr val="000000"/>
                </a:solidFill>
                <a:cs typeface="Arial" charset="0"/>
              </a:rPr>
              <a:t>"</a:t>
            </a:r>
            <a:r>
              <a:rPr lang="en-US" b="1" dirty="0">
                <a:solidFill>
                  <a:srgbClr val="000000"/>
                </a:solidFill>
                <a:cs typeface="Arial" charset="0"/>
              </a:rPr>
              <a:t> declares the L</a:t>
            </a:r>
            <a:r>
              <a:rPr lang="en-US" sz="2000" b="1" dirty="0">
                <a:solidFill>
                  <a:srgbClr val="000000"/>
                </a:solidFill>
                <a:cs typeface="Arial" charset="0"/>
              </a:rPr>
              <a:t>ORD</a:t>
            </a:r>
            <a:r>
              <a:rPr lang="en-US" b="1" dirty="0">
                <a:solidFill>
                  <a:srgbClr val="000000"/>
                </a:solidFill>
                <a:cs typeface="Arial" charset="0"/>
              </a:rPr>
              <a:t>.</a:t>
            </a:r>
          </a:p>
        </p:txBody>
      </p:sp>
      <p:sp>
        <p:nvSpPr>
          <p:cNvPr id="293894" name="Text Box 25"/>
          <p:cNvSpPr txBox="1">
            <a:spLocks noChangeArrowheads="1"/>
          </p:cNvSpPr>
          <p:nvPr/>
        </p:nvSpPr>
        <p:spPr bwMode="auto">
          <a:xfrm>
            <a:off x="8077200" y="1"/>
            <a:ext cx="1074172" cy="46166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rPr>
              <a:t>266hh</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301625" y="76201"/>
            <a:ext cx="8534400" cy="758825"/>
          </a:xfrm>
        </p:spPr>
        <p:txBody>
          <a:bodyPr/>
          <a:lstStyle/>
          <a:p>
            <a:r>
              <a:rPr lang="en-US" sz="4400" b="1">
                <a:solidFill>
                  <a:schemeClr val="tx1"/>
                </a:solidFill>
                <a:latin typeface="Arial" charset="0"/>
                <a:ea typeface="ＭＳ Ｐゴシック" charset="0"/>
                <a:cs typeface="Arial" charset="0"/>
              </a:rPr>
              <a:t>The New Covenant</a:t>
            </a:r>
          </a:p>
        </p:txBody>
      </p:sp>
      <p:pic>
        <p:nvPicPr>
          <p:cNvPr id="295939"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6"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95940" name="Rectangle 3"/>
          <p:cNvSpPr txBox="1">
            <a:spLocks noChangeArrowheads="1"/>
          </p:cNvSpPr>
          <p:nvPr/>
        </p:nvSpPr>
        <p:spPr bwMode="auto">
          <a:xfrm>
            <a:off x="0" y="1447801"/>
            <a:ext cx="5214938"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marL="273050" indent="-2730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rgbClr val="D16349"/>
              </a:buClr>
              <a:buSzPct val="85000"/>
            </a:pPr>
            <a:r>
              <a:rPr lang="en-US" b="1" dirty="0">
                <a:solidFill>
                  <a:srgbClr val="000000"/>
                </a:solidFill>
              </a:rPr>
              <a:t>	</a:t>
            </a:r>
            <a:r>
              <a:rPr lang="en-US" b="1" baseline="30000" dirty="0">
                <a:solidFill>
                  <a:srgbClr val="000000"/>
                </a:solidFill>
                <a:cs typeface="Arial" charset="0"/>
              </a:rPr>
              <a:t>33b </a:t>
            </a:r>
            <a:r>
              <a:rPr lang="en-US" altLang="ja-JP" b="1" dirty="0">
                <a:solidFill>
                  <a:srgbClr val="000000"/>
                </a:solidFill>
              </a:rPr>
              <a:t>"</a:t>
            </a:r>
            <a:r>
              <a:rPr lang="en-US" b="1" dirty="0">
                <a:solidFill>
                  <a:srgbClr val="000000"/>
                </a:solidFill>
              </a:rPr>
              <a:t>I will put my </a:t>
            </a:r>
            <a:r>
              <a:rPr lang="en-US" b="1" dirty="0">
                <a:solidFill>
                  <a:srgbClr val="0000FF"/>
                </a:solidFill>
              </a:rPr>
              <a:t>law within them</a:t>
            </a:r>
            <a:r>
              <a:rPr lang="en-US" b="1" dirty="0">
                <a:solidFill>
                  <a:srgbClr val="000000"/>
                </a:solidFill>
              </a:rPr>
              <a:t>, and I will write it on their hearts. And </a:t>
            </a:r>
            <a:r>
              <a:rPr lang="en-US" b="1" dirty="0">
                <a:solidFill>
                  <a:srgbClr val="0000FF"/>
                </a:solidFill>
              </a:rPr>
              <a:t>I will be their God</a:t>
            </a:r>
            <a:r>
              <a:rPr lang="en-US" b="1" dirty="0">
                <a:solidFill>
                  <a:srgbClr val="000000"/>
                </a:solidFill>
              </a:rPr>
              <a:t>, and they shall be my people. And no longer shall each one teach his neighbor and each his brother, saying, </a:t>
            </a:r>
            <a:r>
              <a:rPr lang="fr-FR" altLang="ja-JP" b="1" dirty="0">
                <a:solidFill>
                  <a:srgbClr val="000000"/>
                </a:solidFill>
              </a:rPr>
              <a:t>'</a:t>
            </a:r>
            <a:r>
              <a:rPr lang="en-US" b="1" dirty="0">
                <a:solidFill>
                  <a:srgbClr val="000000"/>
                </a:solidFill>
              </a:rPr>
              <a:t>Know the L</a:t>
            </a:r>
            <a:r>
              <a:rPr lang="en-US" sz="2000" b="1" dirty="0">
                <a:solidFill>
                  <a:srgbClr val="000000"/>
                </a:solidFill>
              </a:rPr>
              <a:t>ORD</a:t>
            </a:r>
            <a:r>
              <a:rPr lang="en-US" b="1" dirty="0">
                <a:solidFill>
                  <a:srgbClr val="000000"/>
                </a:solidFill>
              </a:rPr>
              <a:t>,</a:t>
            </a:r>
            <a:r>
              <a:rPr lang="fr-FR" altLang="ja-JP" b="1" dirty="0">
                <a:solidFill>
                  <a:srgbClr val="000000"/>
                </a:solidFill>
              </a:rPr>
              <a:t>'</a:t>
            </a:r>
            <a:r>
              <a:rPr lang="en-US" b="1" dirty="0">
                <a:solidFill>
                  <a:srgbClr val="000000"/>
                </a:solidFill>
              </a:rPr>
              <a:t> for </a:t>
            </a:r>
            <a:r>
              <a:rPr lang="en-US" b="1" dirty="0">
                <a:solidFill>
                  <a:srgbClr val="0000FF"/>
                </a:solidFill>
              </a:rPr>
              <a:t>they shall all know me</a:t>
            </a:r>
            <a:r>
              <a:rPr lang="en-US" b="1" dirty="0">
                <a:solidFill>
                  <a:srgbClr val="000000"/>
                </a:solidFill>
              </a:rPr>
              <a:t>, from the least of them to the greatest, declares the L</a:t>
            </a:r>
            <a:r>
              <a:rPr lang="en-US" sz="2000" b="1" dirty="0">
                <a:solidFill>
                  <a:srgbClr val="000000"/>
                </a:solidFill>
              </a:rPr>
              <a:t>ORD</a:t>
            </a:r>
            <a:r>
              <a:rPr lang="en-US" b="1" dirty="0">
                <a:solidFill>
                  <a:srgbClr val="000000"/>
                </a:solidFill>
              </a:rPr>
              <a:t>. For I will </a:t>
            </a:r>
            <a:r>
              <a:rPr lang="en-US" b="1" dirty="0">
                <a:solidFill>
                  <a:srgbClr val="0000FF"/>
                </a:solidFill>
              </a:rPr>
              <a:t>forgive </a:t>
            </a:r>
            <a:r>
              <a:rPr lang="en-US" b="1" dirty="0">
                <a:solidFill>
                  <a:srgbClr val="000000"/>
                </a:solidFill>
              </a:rPr>
              <a:t>their iniquity, and I will remember their sin no more.</a:t>
            </a:r>
            <a:r>
              <a:rPr lang="en-US" altLang="ja-JP" b="1" dirty="0">
                <a:solidFill>
                  <a:srgbClr val="000000"/>
                </a:solidFill>
              </a:rPr>
              <a:t>"</a:t>
            </a:r>
            <a:endParaRPr lang="en-US" b="1" dirty="0">
              <a:solidFill>
                <a:srgbClr val="000000"/>
              </a:solidFill>
            </a:endParaRPr>
          </a:p>
        </p:txBody>
      </p:sp>
      <p:sp>
        <p:nvSpPr>
          <p:cNvPr id="295941" name="Text Box 25"/>
          <p:cNvSpPr txBox="1">
            <a:spLocks noChangeArrowheads="1"/>
          </p:cNvSpPr>
          <p:nvPr/>
        </p:nvSpPr>
        <p:spPr bwMode="auto">
          <a:xfrm>
            <a:off x="8077200" y="1"/>
            <a:ext cx="1074172" cy="46166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rPr>
              <a:t>266hh</a:t>
            </a:r>
          </a:p>
        </p:txBody>
      </p:sp>
      <p:sp>
        <p:nvSpPr>
          <p:cNvPr id="295942" name="TextBox 4"/>
          <p:cNvSpPr txBox="1">
            <a:spLocks noChangeArrowheads="1"/>
          </p:cNvSpPr>
          <p:nvPr/>
        </p:nvSpPr>
        <p:spPr bwMode="auto">
          <a:xfrm>
            <a:off x="152401" y="685801"/>
            <a:ext cx="8839200" cy="461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660066"/>
                </a:solidFill>
              </a:rPr>
              <a:t>Jeremiah 31:31-34 quoted in Hebrews 8:8-12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Hebrews 9</a:t>
            </a:r>
          </a:p>
        </p:txBody>
      </p:sp>
    </p:spTree>
    <p:extLst>
      <p:ext uri="{BB962C8B-B14F-4D97-AF65-F5344CB8AC3E}">
        <p14:creationId xmlns:p14="http://schemas.microsoft.com/office/powerpoint/2010/main" val="8553659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en-US" b="1" dirty="0"/>
              <a:t>He is better than </a:t>
            </a:r>
            <a:r>
              <a:rPr lang="en-US" b="1" i="1" dirty="0"/>
              <a:t>the tabernacle</a:t>
            </a:r>
            <a:r>
              <a:rPr lang="en-US" b="1" dirty="0"/>
              <a:t> by his sacrifice, so follow him (9:1–10:18).</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031253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506811"/>
            <a:ext cx="9143999" cy="1233714"/>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Two questions to consider</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507"/>
            <a:ext cx="9130724" cy="3688955"/>
          </a:xfrm>
          <a:prstGeom prst="rect">
            <a:avLst/>
          </a:prstGeom>
        </p:spPr>
      </p:pic>
      <p:sp>
        <p:nvSpPr>
          <p:cNvPr id="5" name="Rectangle 2"/>
          <p:cNvSpPr txBox="1">
            <a:spLocks noChangeArrowheads="1"/>
          </p:cNvSpPr>
          <p:nvPr/>
        </p:nvSpPr>
        <p:spPr bwMode="auto">
          <a:xfrm>
            <a:off x="4377296" y="3673448"/>
            <a:ext cx="4753428" cy="1833363"/>
          </a:xfrm>
          <a:prstGeom prst="rect">
            <a:avLst/>
          </a:prstGeom>
          <a:solidFill>
            <a:srgbClr val="660066"/>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How was Jesus</a:t>
            </a:r>
            <a:r>
              <a:rPr lang="fr-FR"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death better?</a:t>
            </a:r>
          </a:p>
        </p:txBody>
      </p:sp>
      <p:sp>
        <p:nvSpPr>
          <p:cNvPr id="4" name="Rectangle 2"/>
          <p:cNvSpPr txBox="1">
            <a:spLocks noChangeArrowheads="1"/>
          </p:cNvSpPr>
          <p:nvPr/>
        </p:nvSpPr>
        <p:spPr bwMode="auto">
          <a:xfrm>
            <a:off x="1" y="3673448"/>
            <a:ext cx="4753428" cy="1833363"/>
          </a:xfrm>
          <a:prstGeom prst="rect">
            <a:avLst/>
          </a:prstGeom>
          <a:solidFill>
            <a:srgbClr val="660066"/>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What was wrong with the OT sacrifices?</a:t>
            </a:r>
          </a:p>
        </p:txBody>
      </p:sp>
    </p:spTree>
    <p:extLst>
      <p:ext uri="{BB962C8B-B14F-4D97-AF65-F5344CB8AC3E}">
        <p14:creationId xmlns:p14="http://schemas.microsoft.com/office/powerpoint/2010/main" val="353897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225" y="-40649"/>
            <a:ext cx="9295863" cy="689864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1.  Tabernacle sacrifices were </a:t>
            </a:r>
            <a:r>
              <a:rPr lang="en-US" sz="5400" b="1" dirty="0">
                <a:solidFill>
                  <a:srgbClr val="FFFF00"/>
                </a:solidFill>
                <a:effectLst>
                  <a:glow rad="127000">
                    <a:schemeClr val="tx1"/>
                  </a:glow>
                </a:effectLst>
                <a:latin typeface="Arial" charset="0"/>
                <a:ea typeface="ＭＳ Ｐゴシック" charset="0"/>
                <a:cs typeface="ＭＳ Ｐゴシック" charset="0"/>
              </a:rPr>
              <a:t>temporary</a:t>
            </a:r>
            <a:r>
              <a:rPr lang="en-US" sz="5400" b="1" dirty="0">
                <a:effectLst>
                  <a:glow rad="127000">
                    <a:schemeClr val="tx1"/>
                  </a:glow>
                </a:effectLst>
                <a:latin typeface="Arial" charset="0"/>
                <a:ea typeface="ＭＳ Ｐゴシック" charset="0"/>
                <a:cs typeface="ＭＳ Ｐゴシック" charset="0"/>
              </a:rPr>
              <a:t> (9:1-10).</a:t>
            </a:r>
          </a:p>
        </p:txBody>
      </p:sp>
    </p:spTree>
    <p:extLst>
      <p:ext uri="{BB962C8B-B14F-4D97-AF65-F5344CB8AC3E}">
        <p14:creationId xmlns:p14="http://schemas.microsoft.com/office/powerpoint/2010/main" val="251259449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392711"/>
            <a:ext cx="9144000" cy="2966811"/>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 Christ</a:t>
            </a:r>
            <a:r>
              <a:rPr lang="fr-FR"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s death saves us </a:t>
            </a:r>
            <a:r>
              <a:rPr lang="en-US" sz="5400" b="1" dirty="0">
                <a:solidFill>
                  <a:srgbClr val="FFFF00"/>
                </a:solidFill>
                <a:effectLst>
                  <a:glow rad="127000">
                    <a:schemeClr val="tx1"/>
                  </a:glow>
                </a:effectLst>
                <a:latin typeface="Arial" charset="0"/>
                <a:ea typeface="ＭＳ Ｐゴシック" charset="0"/>
                <a:cs typeface="ＭＳ Ｐゴシック" charset="0"/>
              </a:rPr>
              <a:t>permanently</a:t>
            </a:r>
            <a:r>
              <a:rPr lang="en-US" sz="5400" b="1" dirty="0">
                <a:effectLst>
                  <a:glow rad="127000">
                    <a:schemeClr val="tx1"/>
                  </a:glow>
                </a:effectLst>
                <a:latin typeface="Arial" charset="0"/>
                <a:ea typeface="ＭＳ Ｐゴシック" charset="0"/>
                <a:cs typeface="ＭＳ Ｐゴシック" charset="0"/>
              </a:rPr>
              <a:t> (9:11–10:18).</a:t>
            </a:r>
          </a:p>
        </p:txBody>
      </p:sp>
      <p:pic>
        <p:nvPicPr>
          <p:cNvPr id="2" name="Picture 1"/>
          <p:cNvPicPr>
            <a:picLocks noChangeAspect="1"/>
          </p:cNvPicPr>
          <p:nvPr/>
        </p:nvPicPr>
        <p:blipFill>
          <a:blip r:embed="rId3"/>
          <a:stretch>
            <a:fillRect/>
          </a:stretch>
        </p:blipFill>
        <p:spPr>
          <a:xfrm>
            <a:off x="0" y="0"/>
            <a:ext cx="9144000" cy="3245261"/>
          </a:xfrm>
          <a:prstGeom prst="rect">
            <a:avLst/>
          </a:prstGeom>
        </p:spPr>
      </p:pic>
    </p:spTree>
    <p:extLst>
      <p:ext uri="{BB962C8B-B14F-4D97-AF65-F5344CB8AC3E}">
        <p14:creationId xmlns:p14="http://schemas.microsoft.com/office/powerpoint/2010/main" val="2374886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AC242-7306-9149-B87C-8267752BD38F}"/>
              </a:ext>
            </a:extLst>
          </p:cNvPr>
          <p:cNvPicPr>
            <a:picLocks noChangeAspect="1"/>
          </p:cNvPicPr>
          <p:nvPr/>
        </p:nvPicPr>
        <p:blipFill>
          <a:blip r:embed="rId3"/>
          <a:stretch>
            <a:fillRect/>
          </a:stretch>
        </p:blipFill>
        <p:spPr>
          <a:xfrm>
            <a:off x="1" y="0"/>
            <a:ext cx="9143998" cy="6877780"/>
          </a:xfrm>
          <a:prstGeom prst="rect">
            <a:avLst/>
          </a:prstGeom>
        </p:spPr>
      </p:pic>
      <p:sp>
        <p:nvSpPr>
          <p:cNvPr id="900098" name="Rectangle 2"/>
          <p:cNvSpPr>
            <a:spLocks noGrp="1" noChangeArrowheads="1"/>
          </p:cNvSpPr>
          <p:nvPr>
            <p:ph type="ctrTitle"/>
          </p:nvPr>
        </p:nvSpPr>
        <p:spPr>
          <a:xfrm>
            <a:off x="0" y="368300"/>
            <a:ext cx="9143999" cy="1080120"/>
          </a:xfrm>
          <a:effectLst/>
        </p:spPr>
        <p:txBody>
          <a:bodyPr/>
          <a:lstStyle/>
          <a:p>
            <a:pPr>
              <a:defRPr/>
            </a:pPr>
            <a:r>
              <a:rPr lang="en-US" sz="4000" b="1" dirty="0">
                <a:solidFill>
                  <a:schemeClr val="tx2"/>
                </a:solidFill>
                <a:effectLst>
                  <a:glow rad="127000">
                    <a:schemeClr val="bg1"/>
                  </a:glow>
                </a:effectLst>
                <a:latin typeface="Arial" charset="0"/>
                <a:ea typeface="ＭＳ Ｐゴシック" charset="0"/>
                <a:cs typeface="ＭＳ Ｐゴシック" charset="0"/>
              </a:rPr>
              <a:t>Why should you be </a:t>
            </a:r>
            <a:r>
              <a:rPr lang="en-US" sz="4000" b="1" dirty="0">
                <a:solidFill>
                  <a:srgbClr val="FF0000"/>
                </a:solidFill>
                <a:effectLst>
                  <a:glow rad="127000">
                    <a:schemeClr val="bg1"/>
                  </a:glow>
                </a:effectLst>
                <a:latin typeface="Arial" charset="0"/>
                <a:ea typeface="ＭＳ Ｐゴシック" charset="0"/>
                <a:cs typeface="ＭＳ Ｐゴシック" charset="0"/>
              </a:rPr>
              <a:t>uncompromising</a:t>
            </a:r>
            <a:r>
              <a:rPr lang="en-US" sz="4000" b="1" dirty="0">
                <a:solidFill>
                  <a:schemeClr val="tx2"/>
                </a:solidFill>
                <a:effectLst>
                  <a:glow rad="127000">
                    <a:schemeClr val="bg1"/>
                  </a:glow>
                </a:effectLst>
                <a:latin typeface="Arial" charset="0"/>
                <a:ea typeface="ＭＳ Ｐゴシック" charset="0"/>
                <a:cs typeface="ＭＳ Ｐゴシック" charset="0"/>
              </a:rPr>
              <a:t> in your faith in Jesus?</a:t>
            </a:r>
          </a:p>
        </p:txBody>
      </p:sp>
    </p:spTree>
    <p:extLst>
      <p:ext uri="{BB962C8B-B14F-4D97-AF65-F5344CB8AC3E}">
        <p14:creationId xmlns:p14="http://schemas.microsoft.com/office/powerpoint/2010/main" val="42498242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urch Worship Background JP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6433"/>
          </a:xfrm>
          <a:prstGeom prst="rect">
            <a:avLst/>
          </a:prstGeom>
        </p:spPr>
      </p:pic>
      <p:sp>
        <p:nvSpPr>
          <p:cNvPr id="114691" name="Rectangle 3"/>
          <p:cNvSpPr>
            <a:spLocks noRot="1" noChangeArrowheads="1"/>
          </p:cNvSpPr>
          <p:nvPr/>
        </p:nvSpPr>
        <p:spPr bwMode="auto">
          <a:xfrm>
            <a:off x="1828800" y="2198712"/>
            <a:ext cx="6055568" cy="4038600"/>
          </a:xfrm>
          <a:prstGeom prst="rect">
            <a:avLst/>
          </a:prstGeom>
          <a:noFill/>
          <a:ln w="9525">
            <a:noFill/>
            <a:miter lim="800000"/>
            <a:headEnd/>
            <a:tailEnd/>
          </a:ln>
          <a:effectLst/>
        </p:spPr>
        <p:txBody>
          <a:bodyPr lIns="91435" tIns="45718" rIns="91435" bIns="45718" anchor="ctr"/>
          <a:lstStyle/>
          <a:p>
            <a:pPr eaLnBrk="1" hangingPunct="1">
              <a:lnSpc>
                <a:spcPct val="90000"/>
              </a:lnSpc>
            </a:pPr>
            <a:r>
              <a:rPr lang="en-US" altLang="zh-CN" sz="3200" b="1" i="1" dirty="0">
                <a:solidFill>
                  <a:srgbClr val="FFFFFF"/>
                </a:solidFill>
                <a:effectLst>
                  <a:outerShdw blurRad="38100" dist="38100" dir="2700000" algn="tl">
                    <a:srgbClr val="000000"/>
                  </a:outerShdw>
                </a:effectLst>
                <a:cs typeface="SimSun" charset="0"/>
              </a:rPr>
              <a:t>“</a:t>
            </a:r>
            <a:r>
              <a:rPr lang="en-US" altLang="zh-CN" sz="3600" b="1" i="1" dirty="0">
                <a:solidFill>
                  <a:srgbClr val="FFFFFF"/>
                </a:solidFill>
                <a:effectLst>
                  <a:outerShdw blurRad="38100" dist="38100" dir="2700000" algn="tl">
                    <a:srgbClr val="000000"/>
                  </a:outerShdw>
                </a:effectLst>
                <a:cs typeface="SimSun" charset="0"/>
              </a:rPr>
              <a:t>When Christ came as high priest of the good things that are already here, he went through the greater and more perfect </a:t>
            </a:r>
            <a:r>
              <a:rPr lang="en-US" altLang="zh-CN" sz="3600" b="1" i="1" dirty="0">
                <a:solidFill>
                  <a:srgbClr val="FFFF00"/>
                </a:solidFill>
                <a:effectLst>
                  <a:outerShdw blurRad="38100" dist="38100" dir="2700000" algn="tl">
                    <a:srgbClr val="000000"/>
                  </a:outerShdw>
                </a:effectLst>
                <a:cs typeface="SimSun" charset="0"/>
              </a:rPr>
              <a:t>tabernacle </a:t>
            </a:r>
            <a:r>
              <a:rPr lang="en-US" altLang="zh-CN" sz="3600" b="1" i="1" dirty="0">
                <a:solidFill>
                  <a:srgbClr val="FFFFFF"/>
                </a:solidFill>
                <a:effectLst>
                  <a:outerShdw blurRad="38100" dist="38100" dir="2700000" algn="tl">
                    <a:srgbClr val="000000"/>
                  </a:outerShdw>
                </a:effectLst>
                <a:cs typeface="SimSun" charset="0"/>
              </a:rPr>
              <a:t>that is not man-made, that is to say, not a part of his creation.”</a:t>
            </a:r>
            <a:br>
              <a:rPr lang="en-US" altLang="zh-CN" sz="3600" b="1" i="1" baseline="30000" dirty="0">
                <a:solidFill>
                  <a:srgbClr val="FFFFFF"/>
                </a:solidFill>
                <a:effectLst>
                  <a:outerShdw blurRad="38100" dist="38100" dir="2700000" algn="tl">
                    <a:srgbClr val="000000"/>
                  </a:outerShdw>
                </a:effectLst>
                <a:cs typeface="SimSun" charset="0"/>
              </a:rPr>
            </a:br>
            <a:endParaRPr lang="en-US" sz="3600" b="1" i="1" baseline="30000" dirty="0">
              <a:solidFill>
                <a:srgbClr val="FFFFFF"/>
              </a:solidFill>
              <a:effectLst>
                <a:outerShdw blurRad="38100" dist="38100" dir="2700000" algn="tl">
                  <a:srgbClr val="000000"/>
                </a:outerShdw>
              </a:effectLst>
              <a:cs typeface="SimSun" charset="0"/>
            </a:endParaRPr>
          </a:p>
        </p:txBody>
      </p:sp>
      <p:sp>
        <p:nvSpPr>
          <p:cNvPr id="2" name="Title 1"/>
          <p:cNvSpPr>
            <a:spLocks noGrp="1"/>
          </p:cNvSpPr>
          <p:nvPr>
            <p:ph type="title" idx="4294967295"/>
          </p:nvPr>
        </p:nvSpPr>
        <p:spPr>
          <a:xfrm>
            <a:off x="457200" y="630238"/>
            <a:ext cx="8229600" cy="1143000"/>
          </a:xfrm>
        </p:spPr>
        <p:txBody>
          <a:bodyPr/>
          <a:lstStyle/>
          <a:p>
            <a:r>
              <a:rPr lang="en-US" sz="4000">
                <a:solidFill>
                  <a:srgbClr val="FFFFFF"/>
                </a:solidFill>
                <a:latin typeface="Arial" charset="0"/>
                <a:ea typeface="ＭＳ Ｐゴシック" charset="0"/>
                <a:cs typeface="SimSun" charset="0"/>
              </a:rPr>
              <a:t>Hebrews 9:11</a:t>
            </a:r>
            <a:endParaRPr lang="en-US">
              <a:latin typeface="Garamond"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iterate type="wd">
                                    <p:tmAbs val="300"/>
                                  </p:iterate>
                                  <p:childTnLst>
                                    <p:set>
                                      <p:cBhvr>
                                        <p:cTn id="6" dur="1" fill="hold">
                                          <p:stCondLst>
                                            <p:cond delay="299"/>
                                          </p:stCondLst>
                                        </p:cTn>
                                        <p:tgtEl>
                                          <p:spTgt spid="114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AC242-7306-9149-B87C-8267752BD38F}"/>
              </a:ext>
            </a:extLst>
          </p:cNvPr>
          <p:cNvPicPr>
            <a:picLocks noChangeAspect="1"/>
          </p:cNvPicPr>
          <p:nvPr/>
        </p:nvPicPr>
        <p:blipFill>
          <a:blip r:embed="rId3"/>
          <a:stretch>
            <a:fillRect/>
          </a:stretch>
        </p:blipFill>
        <p:spPr>
          <a:xfrm>
            <a:off x="1" y="0"/>
            <a:ext cx="9143998" cy="6877780"/>
          </a:xfrm>
          <a:prstGeom prst="rect">
            <a:avLst/>
          </a:prstGeom>
        </p:spPr>
      </p:pic>
      <p:sp>
        <p:nvSpPr>
          <p:cNvPr id="900098" name="Rectangle 2"/>
          <p:cNvSpPr>
            <a:spLocks noGrp="1" noChangeArrowheads="1"/>
          </p:cNvSpPr>
          <p:nvPr>
            <p:ph type="ctrTitle"/>
          </p:nvPr>
        </p:nvSpPr>
        <p:spPr>
          <a:xfrm>
            <a:off x="0" y="368300"/>
            <a:ext cx="9143999" cy="1080120"/>
          </a:xfrm>
          <a:effectLst/>
        </p:spPr>
        <p:txBody>
          <a:bodyPr/>
          <a:lstStyle/>
          <a:p>
            <a:pPr>
              <a:defRPr/>
            </a:pPr>
            <a:r>
              <a:rPr lang="en-US" sz="4000" b="1" dirty="0">
                <a:solidFill>
                  <a:schemeClr val="tx2"/>
                </a:solidFill>
                <a:effectLst>
                  <a:glow rad="127000">
                    <a:schemeClr val="bg1"/>
                  </a:glow>
                </a:effectLst>
                <a:latin typeface="Arial" charset="0"/>
                <a:ea typeface="ＭＳ Ｐゴシック" charset="0"/>
                <a:cs typeface="ＭＳ Ｐゴシック" charset="0"/>
              </a:rPr>
              <a:t>Why should you be </a:t>
            </a:r>
            <a:r>
              <a:rPr lang="en-US" sz="4000" b="1" dirty="0">
                <a:solidFill>
                  <a:srgbClr val="FF0000"/>
                </a:solidFill>
                <a:effectLst>
                  <a:glow rad="127000">
                    <a:schemeClr val="bg1"/>
                  </a:glow>
                </a:effectLst>
                <a:latin typeface="Arial" charset="0"/>
                <a:ea typeface="ＭＳ Ｐゴシック" charset="0"/>
                <a:cs typeface="ＭＳ Ｐゴシック" charset="0"/>
              </a:rPr>
              <a:t>uncompromising</a:t>
            </a:r>
            <a:r>
              <a:rPr lang="en-US" sz="4000" b="1" dirty="0">
                <a:solidFill>
                  <a:schemeClr val="tx2"/>
                </a:solidFill>
                <a:effectLst>
                  <a:glow rad="127000">
                    <a:schemeClr val="bg1"/>
                  </a:glow>
                </a:effectLst>
                <a:latin typeface="Arial" charset="0"/>
                <a:ea typeface="ＭＳ Ｐゴシック" charset="0"/>
                <a:cs typeface="ＭＳ Ｐゴシック" charset="0"/>
              </a:rPr>
              <a:t> in your faith in Jesus?</a:t>
            </a:r>
          </a:p>
        </p:txBody>
      </p:sp>
    </p:spTree>
    <p:extLst>
      <p:ext uri="{BB962C8B-B14F-4D97-AF65-F5344CB8AC3E}">
        <p14:creationId xmlns:p14="http://schemas.microsoft.com/office/powerpoint/2010/main" val="303442864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9" name="Rectangle 3"/>
          <p:cNvSpPr>
            <a:spLocks noGrp="1" noChangeArrowheads="1"/>
          </p:cNvSpPr>
          <p:nvPr>
            <p:ph type="ctrTitle"/>
          </p:nvPr>
        </p:nvSpPr>
        <p:spPr>
          <a:xfrm>
            <a:off x="0" y="30348"/>
            <a:ext cx="9180512" cy="1349375"/>
          </a:xfrm>
          <a:effectLst/>
        </p:spPr>
        <p:txBody>
          <a:bodyPr/>
          <a:lstStyle/>
          <a:p>
            <a:pPr eaLnBrk="1" hangingPunct="1"/>
            <a:r>
              <a:rPr lang="en-US" sz="44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I.  Jesus is </a:t>
            </a:r>
            <a:r>
              <a:rPr lang="en-US" sz="4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44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than anyone or anything (1:1–10:18). </a:t>
            </a:r>
          </a:p>
        </p:txBody>
      </p:sp>
      <p:grpSp>
        <p:nvGrpSpPr>
          <p:cNvPr id="23" name="Group 22">
            <a:extLst>
              <a:ext uri="{FF2B5EF4-FFF2-40B4-BE49-F238E27FC236}">
                <a16:creationId xmlns:a16="http://schemas.microsoft.com/office/drawing/2014/main" id="{7628CE8B-807D-A647-8D19-ED2DFA1D2C18}"/>
              </a:ext>
            </a:extLst>
          </p:cNvPr>
          <p:cNvGrpSpPr/>
          <p:nvPr/>
        </p:nvGrpSpPr>
        <p:grpSpPr>
          <a:xfrm>
            <a:off x="0" y="1899577"/>
            <a:ext cx="3717695" cy="4531559"/>
            <a:chOff x="0" y="1899577"/>
            <a:chExt cx="3717695" cy="4531559"/>
          </a:xfrm>
        </p:grpSpPr>
        <p:grpSp>
          <p:nvGrpSpPr>
            <p:cNvPr id="19" name="Group 18">
              <a:extLst>
                <a:ext uri="{FF2B5EF4-FFF2-40B4-BE49-F238E27FC236}">
                  <a16:creationId xmlns:a16="http://schemas.microsoft.com/office/drawing/2014/main" id="{02492B17-2094-3D40-BB6D-ADE578414EAE}"/>
                </a:ext>
              </a:extLst>
            </p:cNvPr>
            <p:cNvGrpSpPr/>
            <p:nvPr/>
          </p:nvGrpSpPr>
          <p:grpSpPr>
            <a:xfrm>
              <a:off x="4067" y="1988840"/>
              <a:ext cx="3713628" cy="4442296"/>
              <a:chOff x="4067" y="1988840"/>
              <a:chExt cx="3713628" cy="4442296"/>
            </a:xfrm>
          </p:grpSpPr>
          <p:pic>
            <p:nvPicPr>
              <p:cNvPr id="3" name="Picture 2">
                <a:extLst>
                  <a:ext uri="{FF2B5EF4-FFF2-40B4-BE49-F238E27FC236}">
                    <a16:creationId xmlns:a16="http://schemas.microsoft.com/office/drawing/2014/main" id="{499D688F-DB78-1449-8DCE-C5AAA0B4074A}"/>
                  </a:ext>
                </a:extLst>
              </p:cNvPr>
              <p:cNvPicPr>
                <a:picLocks noChangeAspect="1"/>
              </p:cNvPicPr>
              <p:nvPr/>
            </p:nvPicPr>
            <p:blipFill rotWithShape="1">
              <a:blip r:embed="rId4"/>
              <a:srcRect r="58790"/>
              <a:stretch/>
            </p:blipFill>
            <p:spPr>
              <a:xfrm>
                <a:off x="4067" y="1988840"/>
                <a:ext cx="3713628" cy="4442296"/>
              </a:xfrm>
              <a:prstGeom prst="rect">
                <a:avLst/>
              </a:prstGeom>
            </p:spPr>
          </p:pic>
          <p:sp>
            <p:nvSpPr>
              <p:cNvPr id="4" name="Rectangle 3">
                <a:extLst>
                  <a:ext uri="{FF2B5EF4-FFF2-40B4-BE49-F238E27FC236}">
                    <a16:creationId xmlns:a16="http://schemas.microsoft.com/office/drawing/2014/main" id="{43AB926D-5675-E14C-B4A7-66CF591637BD}"/>
                  </a:ext>
                </a:extLst>
              </p:cNvPr>
              <p:cNvSpPr/>
              <p:nvPr/>
            </p:nvSpPr>
            <p:spPr bwMode="auto">
              <a:xfrm>
                <a:off x="1115616" y="2132856"/>
                <a:ext cx="1152128"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ectangle 9">
                <a:extLst>
                  <a:ext uri="{FF2B5EF4-FFF2-40B4-BE49-F238E27FC236}">
                    <a16:creationId xmlns:a16="http://schemas.microsoft.com/office/drawing/2014/main" id="{7DBC16BC-D535-8B44-BF71-B30CE09E5821}"/>
                  </a:ext>
                </a:extLst>
              </p:cNvPr>
              <p:cNvSpPr/>
              <p:nvPr/>
            </p:nvSpPr>
            <p:spPr bwMode="auto">
              <a:xfrm>
                <a:off x="1207894" y="5782067"/>
                <a:ext cx="1275873"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7" name="Rectangle 16">
                <a:extLst>
                  <a:ext uri="{FF2B5EF4-FFF2-40B4-BE49-F238E27FC236}">
                    <a16:creationId xmlns:a16="http://schemas.microsoft.com/office/drawing/2014/main" id="{F32E3F85-7C90-2E4C-8EB4-3D0587028741}"/>
                  </a:ext>
                </a:extLst>
              </p:cNvPr>
              <p:cNvSpPr/>
              <p:nvPr/>
            </p:nvSpPr>
            <p:spPr bwMode="auto">
              <a:xfrm>
                <a:off x="402552" y="3140968"/>
                <a:ext cx="2945312"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0" name="Rectangle 19">
                <a:extLst>
                  <a:ext uri="{FF2B5EF4-FFF2-40B4-BE49-F238E27FC236}">
                    <a16:creationId xmlns:a16="http://schemas.microsoft.com/office/drawing/2014/main" id="{AA9F2B39-C5A4-FA4E-8458-E7855446700E}"/>
                  </a:ext>
                </a:extLst>
              </p:cNvPr>
              <p:cNvSpPr/>
              <p:nvPr/>
            </p:nvSpPr>
            <p:spPr bwMode="auto">
              <a:xfrm>
                <a:off x="2267058" y="4574113"/>
                <a:ext cx="1440846"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6" name="Rectangle 3">
              <a:extLst>
                <a:ext uri="{FF2B5EF4-FFF2-40B4-BE49-F238E27FC236}">
                  <a16:creationId xmlns:a16="http://schemas.microsoft.com/office/drawing/2014/main" id="{902887B1-68FD-2444-B0F6-BC217917D206}"/>
                </a:ext>
              </a:extLst>
            </p:cNvPr>
            <p:cNvSpPr txBox="1">
              <a:spLocks noChangeArrowheads="1"/>
            </p:cNvSpPr>
            <p:nvPr/>
          </p:nvSpPr>
          <p:spPr bwMode="auto">
            <a:xfrm>
              <a:off x="0" y="1899577"/>
              <a:ext cx="3419872"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HOLY GOD</a:t>
              </a:r>
            </a:p>
          </p:txBody>
        </p:sp>
        <p:sp>
          <p:nvSpPr>
            <p:cNvPr id="12" name="Rectangle 3">
              <a:extLst>
                <a:ext uri="{FF2B5EF4-FFF2-40B4-BE49-F238E27FC236}">
                  <a16:creationId xmlns:a16="http://schemas.microsoft.com/office/drawing/2014/main" id="{AAB26F60-6A5B-224E-A75D-0240DFD516E9}"/>
                </a:ext>
              </a:extLst>
            </p:cNvPr>
            <p:cNvSpPr txBox="1">
              <a:spLocks noChangeArrowheads="1"/>
            </p:cNvSpPr>
            <p:nvPr/>
          </p:nvSpPr>
          <p:spPr bwMode="auto">
            <a:xfrm>
              <a:off x="125760" y="3140968"/>
              <a:ext cx="3240360" cy="7034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We are separated from God because of sin</a:t>
              </a:r>
            </a:p>
          </p:txBody>
        </p:sp>
        <p:sp>
          <p:nvSpPr>
            <p:cNvPr id="24" name="Rectangle 3">
              <a:extLst>
                <a:ext uri="{FF2B5EF4-FFF2-40B4-BE49-F238E27FC236}">
                  <a16:creationId xmlns:a16="http://schemas.microsoft.com/office/drawing/2014/main" id="{FF9D9513-5C72-284F-ABD0-9429BD1AE2EA}"/>
                </a:ext>
              </a:extLst>
            </p:cNvPr>
            <p:cNvSpPr txBox="1">
              <a:spLocks noChangeArrowheads="1"/>
            </p:cNvSpPr>
            <p:nvPr/>
          </p:nvSpPr>
          <p:spPr bwMode="auto">
            <a:xfrm>
              <a:off x="0" y="5969755"/>
              <a:ext cx="3491880"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SINFUL MAN</a:t>
              </a:r>
            </a:p>
          </p:txBody>
        </p:sp>
      </p:grpSp>
      <p:grpSp>
        <p:nvGrpSpPr>
          <p:cNvPr id="27" name="Group 26">
            <a:extLst>
              <a:ext uri="{FF2B5EF4-FFF2-40B4-BE49-F238E27FC236}">
                <a16:creationId xmlns:a16="http://schemas.microsoft.com/office/drawing/2014/main" id="{09B800E7-979A-ED4C-A7D9-264C171C3F7E}"/>
              </a:ext>
            </a:extLst>
          </p:cNvPr>
          <p:cNvGrpSpPr/>
          <p:nvPr/>
        </p:nvGrpSpPr>
        <p:grpSpPr>
          <a:xfrm>
            <a:off x="2843808" y="1899577"/>
            <a:ext cx="6324172" cy="4531559"/>
            <a:chOff x="2843808" y="1899577"/>
            <a:chExt cx="6324172" cy="4531559"/>
          </a:xfrm>
        </p:grpSpPr>
        <p:grpSp>
          <p:nvGrpSpPr>
            <p:cNvPr id="22" name="Group 21">
              <a:extLst>
                <a:ext uri="{FF2B5EF4-FFF2-40B4-BE49-F238E27FC236}">
                  <a16:creationId xmlns:a16="http://schemas.microsoft.com/office/drawing/2014/main" id="{142C5CCA-78C0-D844-BAC5-879017D4C4EE}"/>
                </a:ext>
              </a:extLst>
            </p:cNvPr>
            <p:cNvGrpSpPr/>
            <p:nvPr/>
          </p:nvGrpSpPr>
          <p:grpSpPr>
            <a:xfrm>
              <a:off x="3840507" y="1988840"/>
              <a:ext cx="5327473" cy="4442296"/>
              <a:chOff x="3840507" y="1988840"/>
              <a:chExt cx="5327473" cy="4442296"/>
            </a:xfrm>
          </p:grpSpPr>
          <p:pic>
            <p:nvPicPr>
              <p:cNvPr id="18" name="Picture 17">
                <a:extLst>
                  <a:ext uri="{FF2B5EF4-FFF2-40B4-BE49-F238E27FC236}">
                    <a16:creationId xmlns:a16="http://schemas.microsoft.com/office/drawing/2014/main" id="{B8908E74-6DCE-184E-AE99-371A4C3856C5}"/>
                  </a:ext>
                </a:extLst>
              </p:cNvPr>
              <p:cNvPicPr>
                <a:picLocks noChangeAspect="1"/>
              </p:cNvPicPr>
              <p:nvPr/>
            </p:nvPicPr>
            <p:blipFill rotWithShape="1">
              <a:blip r:embed="rId4"/>
              <a:srcRect l="41008"/>
              <a:stretch/>
            </p:blipFill>
            <p:spPr>
              <a:xfrm>
                <a:off x="3851919" y="1988840"/>
                <a:ext cx="5316061" cy="4442296"/>
              </a:xfrm>
              <a:prstGeom prst="rect">
                <a:avLst/>
              </a:prstGeom>
            </p:spPr>
          </p:pic>
          <p:sp>
            <p:nvSpPr>
              <p:cNvPr id="8" name="Rectangle 7">
                <a:extLst>
                  <a:ext uri="{FF2B5EF4-FFF2-40B4-BE49-F238E27FC236}">
                    <a16:creationId xmlns:a16="http://schemas.microsoft.com/office/drawing/2014/main" id="{122ED2F8-0A32-724B-B8F6-D7E825CA1B8F}"/>
                  </a:ext>
                </a:extLst>
              </p:cNvPr>
              <p:cNvSpPr/>
              <p:nvPr/>
            </p:nvSpPr>
            <p:spPr bwMode="auto">
              <a:xfrm>
                <a:off x="6012160" y="2060848"/>
                <a:ext cx="1152128"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8">
                <a:extLst>
                  <a:ext uri="{FF2B5EF4-FFF2-40B4-BE49-F238E27FC236}">
                    <a16:creationId xmlns:a16="http://schemas.microsoft.com/office/drawing/2014/main" id="{92EF8E1C-9700-6F48-93C0-E36D56172017}"/>
                  </a:ext>
                </a:extLst>
              </p:cNvPr>
              <p:cNvSpPr/>
              <p:nvPr/>
            </p:nvSpPr>
            <p:spPr bwMode="auto">
              <a:xfrm>
                <a:off x="4619587" y="3284984"/>
                <a:ext cx="1152128" cy="3240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1" name="Rectangle 10">
                <a:extLst>
                  <a:ext uri="{FF2B5EF4-FFF2-40B4-BE49-F238E27FC236}">
                    <a16:creationId xmlns:a16="http://schemas.microsoft.com/office/drawing/2014/main" id="{D81624F7-4AEA-4446-8BB4-C76A723CE96C}"/>
                  </a:ext>
                </a:extLst>
              </p:cNvPr>
              <p:cNvSpPr/>
              <p:nvPr/>
            </p:nvSpPr>
            <p:spPr bwMode="auto">
              <a:xfrm>
                <a:off x="5888415" y="5589240"/>
                <a:ext cx="1275873"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5" name="Rectangle 14">
                <a:extLst>
                  <a:ext uri="{FF2B5EF4-FFF2-40B4-BE49-F238E27FC236}">
                    <a16:creationId xmlns:a16="http://schemas.microsoft.com/office/drawing/2014/main" id="{F74886A2-EB7B-6C49-8EFE-EB892F332550}"/>
                  </a:ext>
                </a:extLst>
              </p:cNvPr>
              <p:cNvSpPr/>
              <p:nvPr/>
            </p:nvSpPr>
            <p:spPr bwMode="auto">
              <a:xfrm>
                <a:off x="7280361" y="2845920"/>
                <a:ext cx="1859572"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6" name="Rectangle 15">
                <a:extLst>
                  <a:ext uri="{FF2B5EF4-FFF2-40B4-BE49-F238E27FC236}">
                    <a16:creationId xmlns:a16="http://schemas.microsoft.com/office/drawing/2014/main" id="{E8DB37B8-D521-C744-A2C8-4178EA63A529}"/>
                  </a:ext>
                </a:extLst>
              </p:cNvPr>
              <p:cNvSpPr/>
              <p:nvPr/>
            </p:nvSpPr>
            <p:spPr bwMode="auto">
              <a:xfrm>
                <a:off x="3840507" y="4437112"/>
                <a:ext cx="1163541"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4" name="Rectangle 3">
              <a:extLst>
                <a:ext uri="{FF2B5EF4-FFF2-40B4-BE49-F238E27FC236}">
                  <a16:creationId xmlns:a16="http://schemas.microsoft.com/office/drawing/2014/main" id="{8F7B8907-4C69-9646-9D66-A638CB7841EF}"/>
                </a:ext>
              </a:extLst>
            </p:cNvPr>
            <p:cNvSpPr txBox="1">
              <a:spLocks noChangeArrowheads="1"/>
            </p:cNvSpPr>
            <p:nvPr/>
          </p:nvSpPr>
          <p:spPr bwMode="auto">
            <a:xfrm>
              <a:off x="7280361" y="3131294"/>
              <a:ext cx="1859572" cy="9323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God reaches down to us in Jesus Christ</a:t>
              </a:r>
            </a:p>
          </p:txBody>
        </p:sp>
        <p:sp>
          <p:nvSpPr>
            <p:cNvPr id="13" name="Rectangle 3">
              <a:extLst>
                <a:ext uri="{FF2B5EF4-FFF2-40B4-BE49-F238E27FC236}">
                  <a16:creationId xmlns:a16="http://schemas.microsoft.com/office/drawing/2014/main" id="{1CCE9E52-ACE3-404B-A452-264F20974E6B}"/>
                </a:ext>
              </a:extLst>
            </p:cNvPr>
            <p:cNvSpPr txBox="1">
              <a:spLocks noChangeArrowheads="1"/>
            </p:cNvSpPr>
            <p:nvPr/>
          </p:nvSpPr>
          <p:spPr bwMode="auto">
            <a:xfrm>
              <a:off x="2843808" y="4453769"/>
              <a:ext cx="2252266" cy="7034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Christ is your bridge to God</a:t>
              </a:r>
            </a:p>
          </p:txBody>
        </p:sp>
        <p:sp>
          <p:nvSpPr>
            <p:cNvPr id="25" name="Rectangle 3">
              <a:extLst>
                <a:ext uri="{FF2B5EF4-FFF2-40B4-BE49-F238E27FC236}">
                  <a16:creationId xmlns:a16="http://schemas.microsoft.com/office/drawing/2014/main" id="{1B1A7F23-9D2B-4743-9115-0A777BC6539D}"/>
                </a:ext>
              </a:extLst>
            </p:cNvPr>
            <p:cNvSpPr txBox="1">
              <a:spLocks noChangeArrowheads="1"/>
            </p:cNvSpPr>
            <p:nvPr/>
          </p:nvSpPr>
          <p:spPr bwMode="auto">
            <a:xfrm>
              <a:off x="4320331" y="1899577"/>
              <a:ext cx="3419872"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HOLY GOD</a:t>
              </a:r>
            </a:p>
          </p:txBody>
        </p:sp>
        <p:sp>
          <p:nvSpPr>
            <p:cNvPr id="26" name="Rectangle 3">
              <a:extLst>
                <a:ext uri="{FF2B5EF4-FFF2-40B4-BE49-F238E27FC236}">
                  <a16:creationId xmlns:a16="http://schemas.microsoft.com/office/drawing/2014/main" id="{ADF064AF-CC3B-7F48-8E54-1B6D871F7A62}"/>
                </a:ext>
              </a:extLst>
            </p:cNvPr>
            <p:cNvSpPr txBox="1">
              <a:spLocks noChangeArrowheads="1"/>
            </p:cNvSpPr>
            <p:nvPr/>
          </p:nvSpPr>
          <p:spPr bwMode="auto">
            <a:xfrm>
              <a:off x="4320331" y="5969755"/>
              <a:ext cx="3491880"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SINFUL MAN</a:t>
              </a:r>
            </a:p>
          </p:txBody>
        </p:sp>
      </p:grpSp>
    </p:spTree>
    <p:extLst>
      <p:ext uri="{BB962C8B-B14F-4D97-AF65-F5344CB8AC3E}">
        <p14:creationId xmlns:p14="http://schemas.microsoft.com/office/powerpoint/2010/main" val="3040804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Hebrews 10</a:t>
            </a:r>
          </a:p>
        </p:txBody>
      </p:sp>
    </p:spTree>
    <p:extLst>
      <p:ext uri="{BB962C8B-B14F-4D97-AF65-F5344CB8AC3E}">
        <p14:creationId xmlns:p14="http://schemas.microsoft.com/office/powerpoint/2010/main" val="31427566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507008"/>
          </a:xfrm>
          <a:effectLst>
            <a:outerShdw blurRad="63500" dist="35921" dir="2700000" algn="ctr" rotWithShape="0">
              <a:schemeClr val="tx2">
                <a:alpha val="74998"/>
              </a:schemeClr>
            </a:outerShdw>
          </a:effectLst>
        </p:spPr>
        <p:txBody>
          <a:bodyPr anchor="t"/>
          <a:lstStyle/>
          <a:p>
            <a:pPr marL="762000" indent="-749300" algn="l">
              <a:defRPr/>
            </a:pPr>
            <a:r>
              <a:rPr lang="en-US" sz="4000" b="1" dirty="0">
                <a:effectLst>
                  <a:glow rad="127000">
                    <a:schemeClr val="tx1"/>
                  </a:glow>
                </a:effectLst>
                <a:latin typeface="Arial" charset="0"/>
                <a:ea typeface="ＭＳ Ｐゴシック" charset="0"/>
                <a:cs typeface="ＭＳ Ｐゴシック" charset="0"/>
              </a:rPr>
              <a:t>II. Don’t compromise but </a:t>
            </a:r>
            <a:r>
              <a:rPr lang="en-US" sz="4000" b="1" dirty="0">
                <a:solidFill>
                  <a:srgbClr val="FFFF00"/>
                </a:solidFill>
                <a:effectLst>
                  <a:glow rad="127000">
                    <a:schemeClr val="tx1"/>
                  </a:glow>
                </a:effectLst>
                <a:latin typeface="Arial" charset="0"/>
                <a:ea typeface="ＭＳ Ｐゴシック" charset="0"/>
                <a:cs typeface="ＭＳ Ｐゴシック" charset="0"/>
              </a:rPr>
              <a:t>persevere</a:t>
            </a:r>
            <a:r>
              <a:rPr lang="en-US" sz="4000" b="1" dirty="0">
                <a:effectLst>
                  <a:glow rad="127000">
                    <a:schemeClr val="tx1"/>
                  </a:glow>
                </a:effectLst>
                <a:latin typeface="Arial" charset="0"/>
                <a:ea typeface="ＭＳ Ｐゴシック" charset="0"/>
                <a:cs typeface="ＭＳ Ｐゴシック" charset="0"/>
              </a:rPr>
              <a:t> by faith (10:19–13:25).</a:t>
            </a:r>
          </a:p>
        </p:txBody>
      </p:sp>
      <p:pic>
        <p:nvPicPr>
          <p:cNvPr id="3" name="Picture 2">
            <a:extLst>
              <a:ext uri="{FF2B5EF4-FFF2-40B4-BE49-F238E27FC236}">
                <a16:creationId xmlns:a16="http://schemas.microsoft.com/office/drawing/2014/main" id="{38E00A71-F938-5846-961B-BBEFCC19E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1796876"/>
            <a:ext cx="50800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08785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en-US" b="1" dirty="0"/>
              <a:t>Stubborn unbelief can even kill you—so press on (10:19-39).</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730689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en-US" sz="8800" b="1" dirty="0">
                <a:solidFill>
                  <a:srgbClr val="FFFF00"/>
                </a:solidFill>
                <a:effectLst/>
                <a:latin typeface="Arial" charset="0"/>
                <a:ea typeface="ＭＳ Ｐゴシック" charset="0"/>
                <a:cs typeface="ＭＳ Ｐゴシック" charset="0"/>
              </a:rPr>
              <a:t>Warning 4</a:t>
            </a: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Willful sin can lead to </a:t>
            </a:r>
            <a:r>
              <a:rPr kumimoji="0" lang="en-US" sz="60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rPr>
              <a:t>physical death</a:t>
            </a: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b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(10:26-31).</a:t>
            </a:r>
          </a:p>
        </p:txBody>
      </p:sp>
    </p:spTree>
    <p:extLst>
      <p:ext uri="{BB962C8B-B14F-4D97-AF65-F5344CB8AC3E}">
        <p14:creationId xmlns:p14="http://schemas.microsoft.com/office/powerpoint/2010/main" val="3438650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06400"/>
            <a:ext cx="9144000" cy="60258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4062"/>
            <a:ext cx="5714708" cy="6813937"/>
          </a:xfrm>
          <a:noFill/>
          <a:effectLst>
            <a:outerShdw blurRad="63500" dist="35921" dir="2700000" algn="ctr" rotWithShape="0">
              <a:schemeClr val="tx2">
                <a:alpha val="74998"/>
              </a:schemeClr>
            </a:outerShdw>
          </a:effectLst>
        </p:spPr>
        <p:txBody>
          <a:bodyPr anchor="t"/>
          <a:lstStyle/>
          <a:p>
            <a:pPr>
              <a:defRPr/>
            </a:pPr>
            <a:r>
              <a:rPr lang="en-US" sz="3600" b="1" dirty="0">
                <a:effectLst>
                  <a:glow rad="381000">
                    <a:schemeClr val="tx1"/>
                  </a:glow>
                </a:effectLst>
                <a:latin typeface="Arial" charset="0"/>
                <a:ea typeface="ＭＳ Ｐゴシック" charset="0"/>
                <a:cs typeface="ＭＳ Ｐゴシック" charset="0"/>
              </a:rPr>
              <a:t>"…if we deliberately continue sinning after we have received knowledge of the truth, there is no longer any sacrifice that will cover these sins.  </a:t>
            </a:r>
            <a:r>
              <a:rPr lang="en-US" sz="3600" b="1" baseline="30000" dirty="0">
                <a:effectLst>
                  <a:glow rad="381000">
                    <a:schemeClr val="tx1"/>
                  </a:glow>
                </a:effectLst>
                <a:latin typeface="Arial" charset="0"/>
                <a:ea typeface="ＭＳ Ｐゴシック" charset="0"/>
                <a:cs typeface="ＭＳ Ｐゴシック" charset="0"/>
              </a:rPr>
              <a:t>27</a:t>
            </a:r>
            <a:r>
              <a:rPr lang="en-US" sz="3600" b="1" dirty="0">
                <a:effectLst>
                  <a:glow rad="381000">
                    <a:schemeClr val="tx1"/>
                  </a:glow>
                </a:effectLst>
                <a:latin typeface="Arial" charset="0"/>
                <a:ea typeface="ＭＳ Ｐゴシック" charset="0"/>
                <a:cs typeface="ＭＳ Ｐゴシック" charset="0"/>
              </a:rPr>
              <a:t>There is only the terrible expectation of God</a:t>
            </a:r>
            <a:r>
              <a:rPr lang="fr-FR" sz="3600" b="1" dirty="0">
                <a:effectLst>
                  <a:glow rad="381000">
                    <a:schemeClr val="tx1"/>
                  </a:glow>
                </a:effectLst>
                <a:latin typeface="Arial" charset="0"/>
                <a:ea typeface="ＭＳ Ｐゴシック" charset="0"/>
                <a:cs typeface="ＭＳ Ｐゴシック" charset="0"/>
              </a:rPr>
              <a:t>'</a:t>
            </a:r>
            <a:r>
              <a:rPr lang="en-US" sz="3600" b="1" dirty="0">
                <a:effectLst>
                  <a:glow rad="381000">
                    <a:schemeClr val="tx1"/>
                  </a:glow>
                </a:effectLst>
                <a:latin typeface="Arial" charset="0"/>
                <a:ea typeface="ＭＳ Ｐゴシック" charset="0"/>
                <a:cs typeface="ＭＳ Ｐゴシック" charset="0"/>
              </a:rPr>
              <a:t>s judgment and the raging fire that will consume his enemies" </a:t>
            </a:r>
            <a:br>
              <a:rPr lang="en-US" sz="3600" b="1" dirty="0">
                <a:effectLst>
                  <a:glow rad="381000">
                    <a:schemeClr val="tx1"/>
                  </a:glow>
                </a:effectLst>
                <a:latin typeface="Arial" charset="0"/>
                <a:ea typeface="ＭＳ Ｐゴシック" charset="0"/>
                <a:cs typeface="ＭＳ Ｐゴシック" charset="0"/>
              </a:rPr>
            </a:br>
            <a:r>
              <a:rPr lang="en-US" sz="3600" b="1" dirty="0">
                <a:effectLst>
                  <a:glow rad="381000">
                    <a:schemeClr val="tx1"/>
                  </a:glow>
                </a:effectLst>
                <a:latin typeface="Arial" charset="0"/>
                <a:ea typeface="ＭＳ Ｐゴシック" charset="0"/>
                <a:cs typeface="ＭＳ Ｐゴシック" charset="0"/>
              </a:rPr>
              <a:t>(10:26-27 </a:t>
            </a:r>
            <a:r>
              <a:rPr lang="en-US" sz="3200" b="1" dirty="0">
                <a:effectLst>
                  <a:glow rad="381000">
                    <a:schemeClr val="tx1"/>
                  </a:glow>
                </a:effectLst>
                <a:latin typeface="Arial" charset="0"/>
                <a:ea typeface="ＭＳ Ｐゴシック" charset="0"/>
                <a:cs typeface="ＭＳ Ｐゴシック" charset="0"/>
              </a:rPr>
              <a:t>NLT</a:t>
            </a:r>
            <a:r>
              <a:rPr lang="en-US" sz="3600" b="1" dirty="0">
                <a:effectLst>
                  <a:glow rad="381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rot="20895119">
            <a:off x="3828480" y="869955"/>
            <a:ext cx="5315520" cy="37700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FFFFFF"/>
                </a:solidFill>
                <a:effectLst>
                  <a:glow rad="381000">
                    <a:srgbClr val="000000"/>
                  </a:glow>
                </a:effectLst>
                <a:latin typeface="Arial" charset="0"/>
                <a:ea typeface="ＭＳ Ｐゴシック" charset="0"/>
                <a:cs typeface="ＭＳ Ｐゴシック" charset="0"/>
              </a:rPr>
              <a:t>ARE THESE PEOPLE </a:t>
            </a:r>
            <a:r>
              <a:rPr lang="en-US" sz="6000" b="1" dirty="0">
                <a:solidFill>
                  <a:srgbClr val="FFFF00"/>
                </a:solidFill>
                <a:effectLst>
                  <a:glow rad="381000">
                    <a:srgbClr val="000000"/>
                  </a:glow>
                </a:effectLst>
                <a:latin typeface="Arial" charset="0"/>
                <a:ea typeface="ＭＳ Ｐゴシック" charset="0"/>
                <a:cs typeface="ＭＳ Ｐゴシック" charset="0"/>
              </a:rPr>
              <a:t>CHRISTIANS</a:t>
            </a:r>
            <a:r>
              <a:rPr lang="en-US" sz="6000" b="1" dirty="0">
                <a:solidFill>
                  <a:srgbClr val="FFFFFF"/>
                </a:solidFill>
                <a:effectLst>
                  <a:glow rad="381000">
                    <a:srgbClr val="000000"/>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rot="20895119">
            <a:off x="5241589" y="4200948"/>
            <a:ext cx="3573534" cy="11345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9600" b="1" dirty="0">
                <a:solidFill>
                  <a:srgbClr val="FFFFFF"/>
                </a:solidFill>
                <a:effectLst>
                  <a:glow rad="381000">
                    <a:srgbClr val="000000"/>
                  </a:glow>
                </a:effectLst>
                <a:latin typeface="Arial" charset="0"/>
                <a:ea typeface="ＭＳ Ｐゴシック" charset="0"/>
                <a:cs typeface="ＭＳ Ｐゴシック" charset="0"/>
              </a:rPr>
              <a:t>YES!</a:t>
            </a:r>
          </a:p>
        </p:txBody>
      </p:sp>
    </p:spTree>
    <p:extLst>
      <p:ext uri="{BB962C8B-B14F-4D97-AF65-F5344CB8AC3E}">
        <p14:creationId xmlns:p14="http://schemas.microsoft.com/office/powerpoint/2010/main" val="11987922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5" grpId="0"/>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3" name="Rectangle 3"/>
          <p:cNvSpPr>
            <a:spLocks noGrp="1" noChangeArrowheads="1"/>
          </p:cNvSpPr>
          <p:nvPr>
            <p:ph type="ctrTitle"/>
          </p:nvPr>
        </p:nvSpPr>
        <p:spPr>
          <a:xfrm>
            <a:off x="0" y="152400"/>
            <a:ext cx="7848600" cy="1447800"/>
          </a:xfrm>
          <a:solidFill>
            <a:schemeClr val="bg2">
              <a:lumMod val="85000"/>
              <a:lumOff val="15000"/>
            </a:schemeClr>
          </a:solidFill>
        </p:spPr>
        <p:txBody>
          <a:bodyPr/>
          <a:lstStyle/>
          <a:p>
            <a:pPr eaLnBrk="1" hangingPunct="1"/>
            <a:r>
              <a:rPr lang="en-US" sz="4800">
                <a:latin typeface="Arial" charset="0"/>
                <a:ea typeface="ＭＳ Ｐゴシック" charset="0"/>
                <a:cs typeface="Arial" charset="0"/>
              </a:rPr>
              <a:t>What happened to the Christians in Jerusalem?</a:t>
            </a:r>
          </a:p>
        </p:txBody>
      </p:sp>
      <p:sp>
        <p:nvSpPr>
          <p:cNvPr id="81924" name="Rectangle 4"/>
          <p:cNvSpPr>
            <a:spLocks noGrp="1" noChangeArrowheads="1"/>
          </p:cNvSpPr>
          <p:nvPr>
            <p:ph type="subTitle" idx="1"/>
          </p:nvPr>
        </p:nvSpPr>
        <p:spPr>
          <a:xfrm>
            <a:off x="5105400" y="1600200"/>
            <a:ext cx="4038600" cy="1524000"/>
          </a:xfrm>
        </p:spPr>
        <p:txBody>
          <a:bodyPr/>
          <a:lstStyle/>
          <a:p>
            <a:pPr eaLnBrk="1" hangingPunct="1">
              <a:buFont typeface="Wingdings" charset="0"/>
              <a:buNone/>
            </a:pPr>
            <a:r>
              <a:rPr lang="en-US" b="1">
                <a:latin typeface="Arial" charset="0"/>
                <a:ea typeface="ＭＳ Ｐゴシック" charset="0"/>
                <a:cs typeface="Arial" charset="0"/>
              </a:rPr>
              <a:t>A revelation told them to find protection in Pella.</a:t>
            </a:r>
          </a:p>
        </p:txBody>
      </p:sp>
      <p:sp>
        <p:nvSpPr>
          <p:cNvPr id="81925" name="AutoShape 5"/>
          <p:cNvSpPr>
            <a:spLocks noChangeArrowheads="1"/>
          </p:cNvSpPr>
          <p:nvPr/>
        </p:nvSpPr>
        <p:spPr bwMode="auto">
          <a:xfrm rot="-3812160">
            <a:off x="2390775" y="3429000"/>
            <a:ext cx="2819400" cy="1143000"/>
          </a:xfrm>
          <a:prstGeom prst="curvedUpArrow">
            <a:avLst>
              <a:gd name="adj1" fmla="val 49333"/>
              <a:gd name="adj2" fmla="val 98667"/>
              <a:gd name="adj3" fmla="val 33333"/>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81926" name="Rectangle 6"/>
          <p:cNvSpPr>
            <a:spLocks noChangeArrowheads="1"/>
          </p:cNvSpPr>
          <p:nvPr/>
        </p:nvSpPr>
        <p:spPr bwMode="auto">
          <a:xfrm>
            <a:off x="3352800" y="2286000"/>
            <a:ext cx="1295400" cy="381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p>
            <a:pPr algn="ctr">
              <a:spcBef>
                <a:spcPct val="20000"/>
              </a:spcBef>
              <a:buClr>
                <a:srgbClr val="00FFFF"/>
              </a:buClr>
              <a:buSzPct val="70000"/>
              <a:buFont typeface="Wingdings" charset="0"/>
              <a:buNone/>
            </a:pPr>
            <a:r>
              <a:rPr lang="en-US" sz="2800" b="1">
                <a:solidFill>
                  <a:srgbClr val="51596D"/>
                </a:solidFill>
                <a:effectLst>
                  <a:glow rad="139700">
                    <a:srgbClr val="FFFFFF">
                      <a:alpha val="91000"/>
                    </a:srgbClr>
                  </a:glow>
                </a:effectLst>
                <a:latin typeface="Arial"/>
                <a:cs typeface="Arial"/>
              </a:rPr>
              <a:t>Pella</a:t>
            </a:r>
          </a:p>
        </p:txBody>
      </p:sp>
      <p:sp>
        <p:nvSpPr>
          <p:cNvPr id="81927" name="Rectangle 7"/>
          <p:cNvSpPr>
            <a:spLocks noChangeArrowheads="1"/>
          </p:cNvSpPr>
          <p:nvPr/>
        </p:nvSpPr>
        <p:spPr bwMode="auto">
          <a:xfrm>
            <a:off x="914400" y="4572000"/>
            <a:ext cx="2057400" cy="533400"/>
          </a:xfrm>
          <a:prstGeom prst="rect">
            <a:avLst/>
          </a:prstGeom>
          <a:noFill/>
          <a:ln w="9525">
            <a:noFill/>
            <a:miter lim="800000"/>
            <a:headEnd/>
            <a:tailEnd/>
          </a:ln>
          <a:effectLst/>
        </p:spPr>
        <p:txBody>
          <a:bodyPr/>
          <a:lstStyle/>
          <a:p>
            <a:pPr algn="ctr">
              <a:spcBef>
                <a:spcPct val="20000"/>
              </a:spcBef>
              <a:buClr>
                <a:srgbClr val="00FFFF"/>
              </a:buClr>
              <a:buSzPct val="70000"/>
              <a:buFont typeface="Wingdings" charset="0"/>
              <a:buNone/>
            </a:pPr>
            <a:r>
              <a:rPr lang="en-US" sz="2800" b="1" dirty="0">
                <a:solidFill>
                  <a:srgbClr val="FF0000"/>
                </a:solidFill>
                <a:effectLst>
                  <a:glow rad="139700">
                    <a:srgbClr val="FFFFFF">
                      <a:alpha val="91000"/>
                    </a:srgbClr>
                  </a:glow>
                </a:effectLst>
                <a:latin typeface="Arial"/>
                <a:cs typeface="Arial"/>
              </a:rPr>
              <a:t>Jerusalem</a:t>
            </a:r>
          </a:p>
        </p:txBody>
      </p:sp>
      <p:pic>
        <p:nvPicPr>
          <p:cNvPr id="81928"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00400"/>
            <a:ext cx="9144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90547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animEffect transition="in" filter="fade">
                                      <p:cBhvr>
                                        <p:cTn id="7" dur="500"/>
                                        <p:tgtEl>
                                          <p:spTgt spid="81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1925"/>
                                        </p:tgtEl>
                                        <p:attrNameLst>
                                          <p:attrName>style.visibility</p:attrName>
                                        </p:attrNameLst>
                                      </p:cBhvr>
                                      <p:to>
                                        <p:strVal val="visible"/>
                                      </p:to>
                                    </p:set>
                                    <p:animEffect transition="in" filter="wipe(down)">
                                      <p:cBhvr>
                                        <p:cTn id="12" dur="500"/>
                                        <p:tgtEl>
                                          <p:spTgt spid="81925"/>
                                        </p:tgtEl>
                                      </p:cBhvr>
                                    </p:animEffect>
                                  </p:childTnLst>
                                </p:cTn>
                              </p:par>
                            </p:childTnLst>
                          </p:cTn>
                        </p:par>
                        <p:par>
                          <p:cTn id="13" fill="hold" nodeType="afterGroup">
                            <p:stCondLst>
                              <p:cond delay="500"/>
                            </p:stCondLst>
                            <p:childTnLst>
                              <p:par>
                                <p:cTn id="14" presetID="15" presetClass="entr" presetSubtype="0" fill="hold" grpId="0" nodeType="afterEffect">
                                  <p:stCondLst>
                                    <p:cond delay="1000"/>
                                  </p:stCondLst>
                                  <p:childTnLst>
                                    <p:set>
                                      <p:cBhvr>
                                        <p:cTn id="15" dur="1" fill="hold">
                                          <p:stCondLst>
                                            <p:cond delay="0"/>
                                          </p:stCondLst>
                                        </p:cTn>
                                        <p:tgtEl>
                                          <p:spTgt spid="81926"/>
                                        </p:tgtEl>
                                        <p:attrNameLst>
                                          <p:attrName>style.visibility</p:attrName>
                                        </p:attrNameLst>
                                      </p:cBhvr>
                                      <p:to>
                                        <p:strVal val="visible"/>
                                      </p:to>
                                    </p:set>
                                    <p:anim calcmode="lin" valueType="num">
                                      <p:cBhvr>
                                        <p:cTn id="16" dur="1000" fill="hold"/>
                                        <p:tgtEl>
                                          <p:spTgt spid="81926"/>
                                        </p:tgtEl>
                                        <p:attrNameLst>
                                          <p:attrName>ppt_w</p:attrName>
                                        </p:attrNameLst>
                                      </p:cBhvr>
                                      <p:tavLst>
                                        <p:tav tm="0">
                                          <p:val>
                                            <p:fltVal val="0"/>
                                          </p:val>
                                        </p:tav>
                                        <p:tav tm="100000">
                                          <p:val>
                                            <p:strVal val="#ppt_w"/>
                                          </p:val>
                                        </p:tav>
                                      </p:tavLst>
                                    </p:anim>
                                    <p:anim calcmode="lin" valueType="num">
                                      <p:cBhvr>
                                        <p:cTn id="17" dur="1000" fill="hold"/>
                                        <p:tgtEl>
                                          <p:spTgt spid="81926"/>
                                        </p:tgtEl>
                                        <p:attrNameLst>
                                          <p:attrName>ppt_h</p:attrName>
                                        </p:attrNameLst>
                                      </p:cBhvr>
                                      <p:tavLst>
                                        <p:tav tm="0">
                                          <p:val>
                                            <p:fltVal val="0"/>
                                          </p:val>
                                        </p:tav>
                                        <p:tav tm="100000">
                                          <p:val>
                                            <p:strVal val="#ppt_h"/>
                                          </p:val>
                                        </p:tav>
                                      </p:tavLst>
                                    </p:anim>
                                    <p:anim calcmode="lin" valueType="num">
                                      <p:cBhvr>
                                        <p:cTn id="18"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5" fill="hold" nodeType="clickEffect">
                                  <p:stCondLst>
                                    <p:cond delay="0"/>
                                  </p:stCondLst>
                                  <p:childTnLst>
                                    <p:set>
                                      <p:cBhvr>
                                        <p:cTn id="23" dur="1" fill="hold">
                                          <p:stCondLst>
                                            <p:cond delay="0"/>
                                          </p:stCondLst>
                                        </p:cTn>
                                        <p:tgtEl>
                                          <p:spTgt spid="81928"/>
                                        </p:tgtEl>
                                        <p:attrNameLst>
                                          <p:attrName>style.visibility</p:attrName>
                                        </p:attrNameLst>
                                      </p:cBhvr>
                                      <p:to>
                                        <p:strVal val="visible"/>
                                      </p:to>
                                    </p:set>
                                    <p:animEffect transition="in" filter="checkerboard(down)">
                                      <p:cBhvr>
                                        <p:cTn id="24"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build="p" autoUpdateAnimBg="0"/>
      <p:bldP spid="81925" grpId="0" animBg="1"/>
      <p:bldP spid="81926"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4572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Jerusalem Christians left</a:t>
            </a:r>
          </a:p>
        </p:txBody>
      </p:sp>
    </p:spTree>
    <p:extLst>
      <p:ext uri="{BB962C8B-B14F-4D97-AF65-F5344CB8AC3E}">
        <p14:creationId xmlns:p14="http://schemas.microsoft.com/office/powerpoint/2010/main" val="2734781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4797152"/>
            <a:ext cx="9144000" cy="1447800"/>
          </a:xfrm>
          <a:effectLst/>
        </p:spPr>
        <p:txBody>
          <a:bodyPr/>
          <a:lstStyle/>
          <a:p>
            <a:pPr eaLnBrk="1" hangingPunct="1"/>
            <a:r>
              <a:rPr lang="en-AU" sz="9600" b="1"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Press On!</a:t>
            </a:r>
            <a:endParaRPr lang="en-US" sz="9600" b="1"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475656" y="404664"/>
            <a:ext cx="6192688" cy="5057362"/>
          </a:xfrm>
          <a:prstGeom prst="rect">
            <a:avLst/>
          </a:prstGeom>
        </p:spPr>
      </p:pic>
      <p:sp>
        <p:nvSpPr>
          <p:cNvPr id="5" name="Rectangle 2"/>
          <p:cNvSpPr txBox="1">
            <a:spLocks noChangeArrowheads="1"/>
          </p:cNvSpPr>
          <p:nvPr/>
        </p:nvSpPr>
        <p:spPr bwMode="auto">
          <a:xfrm>
            <a:off x="0" y="5877272"/>
            <a:ext cx="9144000" cy="764704"/>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eaLnBrk="1" hangingPunct="1"/>
            <a:r>
              <a:rPr lang="en-AU" sz="4400"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A Study of Hebrews</a:t>
            </a:r>
            <a:endParaRPr lang="en-US" sz="4400"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0315123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116632"/>
            <a:ext cx="8229600" cy="868362"/>
          </a:xfrm>
          <a:solidFill>
            <a:schemeClr val="bg2"/>
          </a:solidFill>
          <a:ln>
            <a:solidFill>
              <a:schemeClr val="tx1"/>
            </a:solidFill>
          </a:ln>
        </p:spPr>
        <p:txBody>
          <a:bodyPr/>
          <a:lstStyle/>
          <a:p>
            <a:r>
              <a:rPr lang="en-US" dirty="0">
                <a:solidFill>
                  <a:schemeClr val="tx1"/>
                </a:solidFill>
                <a:effectLst/>
                <a:latin typeface="Arial" charset="0"/>
                <a:ea typeface="ＭＳ Ｐゴシック" charset="0"/>
                <a:cs typeface="Arial" charset="0"/>
              </a:rPr>
              <a:t>The Fire</a:t>
            </a:r>
          </a:p>
        </p:txBody>
      </p:sp>
      <p:sp>
        <p:nvSpPr>
          <p:cNvPr id="5" name="Content Placeholder 2"/>
          <p:cNvSpPr txBox="1">
            <a:spLocks/>
          </p:cNvSpPr>
          <p:nvPr/>
        </p:nvSpPr>
        <p:spPr bwMode="auto">
          <a:xfrm>
            <a:off x="395288" y="1052736"/>
            <a:ext cx="8748712" cy="35052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20000"/>
              </a:spcBef>
              <a:spcAft>
                <a:spcPct val="0"/>
              </a:spcAft>
              <a:buClr>
                <a:srgbClr val="00FFFF"/>
              </a:buClr>
              <a:buSzPct val="70000"/>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"Dear friends, if we deliberately continue sinning after we have received knowledge of the truth, there is no longer any sacrifice that will cover these sins. </a:t>
            </a:r>
            <a:r>
              <a:rPr kumimoji="0" lang="en-US" sz="32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27 </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There is only the terrible expectation of God</a:t>
            </a:r>
            <a:r>
              <a:rPr kumimoji="0" lang="fr-FR"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judgment and </a:t>
            </a:r>
            <a:r>
              <a:rPr kumimoji="0" lang="en-US"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raging fire that will consume his enemies</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(Hebrews 10:26-27 </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NLT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7" name="Title 1"/>
          <p:cNvSpPr txBox="1">
            <a:spLocks/>
          </p:cNvSpPr>
          <p:nvPr/>
        </p:nvSpPr>
        <p:spPr bwMode="auto">
          <a:xfrm>
            <a:off x="76200" y="4509120"/>
            <a:ext cx="37338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55600">
                    <a:srgbClr val="FF0000"/>
                  </a:glow>
                  <a:outerShdw blurRad="38100" dist="38100" dir="2700000" algn="tl">
                    <a:srgbClr val="000000"/>
                  </a:outerShdw>
                </a:effectLst>
                <a:uLnTx/>
                <a:uFillTx/>
                <a:latin typeface="Arial" charset="0"/>
                <a:ea typeface="ＭＳ Ｐゴシック" charset="0"/>
                <a:cs typeface="Arial" charset="0"/>
              </a:rPr>
              <a:t>Hell fire?</a:t>
            </a:r>
          </a:p>
        </p:txBody>
      </p:sp>
      <p:sp>
        <p:nvSpPr>
          <p:cNvPr id="8" name="Title 1"/>
          <p:cNvSpPr txBox="1">
            <a:spLocks/>
          </p:cNvSpPr>
          <p:nvPr/>
        </p:nvSpPr>
        <p:spPr bwMode="auto">
          <a:xfrm>
            <a:off x="3733800" y="4509120"/>
            <a:ext cx="54102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355600">
                    <a:srgbClr val="FF0000"/>
                  </a:glow>
                  <a:outerShdw blurRad="38100" dist="38100" dir="2700000" algn="tl">
                    <a:srgbClr val="000000"/>
                  </a:outerShdw>
                </a:effectLst>
                <a:uLnTx/>
                <a:uFillTx/>
                <a:latin typeface="Arial" charset="0"/>
                <a:ea typeface="ＭＳ Ｐゴシック" charset="0"/>
                <a:cs typeface="Arial" charset="0"/>
              </a:rPr>
              <a:t>No, Jerusalem fire!</a:t>
            </a:r>
          </a:p>
        </p:txBody>
      </p:sp>
    </p:spTree>
    <p:extLst>
      <p:ext uri="{BB962C8B-B14F-4D97-AF65-F5344CB8AC3E}">
        <p14:creationId xmlns:p14="http://schemas.microsoft.com/office/powerpoint/2010/main" val="25166250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0"/>
            <a:ext cx="3771095" cy="6857999"/>
          </a:xfrm>
          <a:noFill/>
          <a:effectLst>
            <a:outerShdw blurRad="63500" dist="35921" dir="2700000" algn="ctr" rotWithShape="0">
              <a:schemeClr val="tx2">
                <a:alpha val="74998"/>
              </a:schemeClr>
            </a:outerShdw>
          </a:effectLst>
        </p:spPr>
        <p:txBody>
          <a:bodyPr anchor="t"/>
          <a:lstStyle/>
          <a:p>
            <a:pPr>
              <a:defRPr/>
            </a:pPr>
            <a:r>
              <a:rPr lang="en-US" sz="3600" b="1" dirty="0">
                <a:effectLst>
                  <a:glow rad="381000">
                    <a:schemeClr val="tx1"/>
                  </a:glow>
                </a:effectLst>
                <a:latin typeface="Arial" charset="0"/>
                <a:ea typeface="ＭＳ Ｐゴシック" charset="0"/>
                <a:cs typeface="ＭＳ Ｐゴシック" charset="0"/>
              </a:rPr>
              <a:t>"For anyone who refused to obey the law of Moses was put to death without mercy on the testimony of two or three witnesses" </a:t>
            </a:r>
            <a:br>
              <a:rPr lang="en-US" sz="3600" b="1" dirty="0">
                <a:effectLst>
                  <a:glow rad="381000">
                    <a:schemeClr val="tx1"/>
                  </a:glow>
                </a:effectLst>
                <a:latin typeface="Arial" charset="0"/>
                <a:ea typeface="ＭＳ Ｐゴシック" charset="0"/>
                <a:cs typeface="ＭＳ Ｐゴシック" charset="0"/>
              </a:rPr>
            </a:br>
            <a:r>
              <a:rPr lang="en-US" sz="3600" b="1" dirty="0">
                <a:effectLst>
                  <a:glow rad="381000">
                    <a:schemeClr val="tx1"/>
                  </a:glow>
                </a:effectLst>
                <a:latin typeface="Arial" charset="0"/>
                <a:ea typeface="ＭＳ Ｐゴシック" charset="0"/>
                <a:cs typeface="ＭＳ Ｐゴシック" charset="0"/>
              </a:rPr>
              <a:t>(Hebrews 10:28; cf. Num. 15:30-36 </a:t>
            </a:r>
            <a:r>
              <a:rPr lang="en-US" sz="3200" b="1" dirty="0">
                <a:effectLst>
                  <a:glow rad="381000">
                    <a:schemeClr val="tx1"/>
                  </a:glow>
                </a:effectLst>
                <a:latin typeface="Arial" charset="0"/>
                <a:ea typeface="ＭＳ Ｐゴシック" charset="0"/>
                <a:cs typeface="ＭＳ Ｐゴシック" charset="0"/>
              </a:rPr>
              <a:t>NLT</a:t>
            </a:r>
            <a:r>
              <a:rPr lang="en-US" sz="3600" b="1" dirty="0">
                <a:effectLst>
                  <a:glow rad="381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3771095" y="0"/>
            <a:ext cx="5372905" cy="6858000"/>
          </a:xfrm>
          <a:prstGeom prst="rect">
            <a:avLst/>
          </a:prstGeom>
        </p:spPr>
      </p:pic>
    </p:spTree>
    <p:extLst>
      <p:ext uri="{BB962C8B-B14F-4D97-AF65-F5344CB8AC3E}">
        <p14:creationId xmlns:p14="http://schemas.microsoft.com/office/powerpoint/2010/main" val="18269005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3" presetClass="entr" presetSubtype="10" fill="hold" grpId="0" nodeType="withEffect">
                                  <p:stCondLst>
                                    <p:cond delay="0"/>
                                  </p:stCondLst>
                                  <p:childTnLst>
                                    <p:set>
                                      <p:cBhvr>
                                        <p:cTn id="8" dur="1" fill="hold">
                                          <p:stCondLst>
                                            <p:cond delay="0"/>
                                          </p:stCondLst>
                                        </p:cTn>
                                        <p:tgtEl>
                                          <p:spTgt spid="900098"/>
                                        </p:tgtEl>
                                        <p:attrNameLst>
                                          <p:attrName>style.visibility</p:attrName>
                                        </p:attrNameLst>
                                      </p:cBhvr>
                                      <p:to>
                                        <p:strVal val="visible"/>
                                      </p:to>
                                    </p:set>
                                    <p:animEffect transition="in" filter="blinds(horizontal)">
                                      <p:cBhvr>
                                        <p:cTn id="9"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794545" y="0"/>
            <a:ext cx="4818015"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 y="137433"/>
            <a:ext cx="5292081" cy="6423412"/>
          </a:xfrm>
          <a:noFill/>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"Just think how much worse the punishment will be for those who have trampled on the Son of God, and have treated the blood of the covenant, which made us holy, as if it were common and unholy, and have insulted and disdained the Holy Spirit who brings God</a:t>
            </a:r>
            <a:r>
              <a:rPr lang="fr-FR"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mercy to us"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(Hebrews 10:29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9052938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1170" name="Group 2"/>
          <p:cNvGrpSpPr>
            <a:grpSpLocks/>
          </p:cNvGrpSpPr>
          <p:nvPr/>
        </p:nvGrpSpPr>
        <p:grpSpPr bwMode="auto">
          <a:xfrm>
            <a:off x="-152400" y="0"/>
            <a:ext cx="9372600" cy="7543800"/>
            <a:chOff x="432" y="-192"/>
            <a:chExt cx="5904" cy="4752"/>
          </a:xfrm>
        </p:grpSpPr>
        <p:pic>
          <p:nvPicPr>
            <p:cNvPr id="391172" name="Picture 3" descr="Siege Lef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 y="-192"/>
              <a:ext cx="3020" cy="4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1173" name="Picture 4" descr="Siege Righ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39" y="-192"/>
              <a:ext cx="3597" cy="4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7829" name="Rectangle 5"/>
          <p:cNvSpPr>
            <a:spLocks noGrp="1" noRot="1" noChangeArrowheads="1"/>
          </p:cNvSpPr>
          <p:nvPr>
            <p:ph type="title"/>
          </p:nvPr>
        </p:nvSpPr>
        <p:spPr>
          <a:xfrm>
            <a:off x="0" y="4237038"/>
            <a:ext cx="2895600" cy="2620962"/>
          </a:xfrm>
          <a:effectLst>
            <a:outerShdw blurRad="63500" dist="38099" dir="2700000" algn="ctr" rotWithShape="0">
              <a:schemeClr val="hlink">
                <a:alpha val="74998"/>
              </a:schemeClr>
            </a:outerShdw>
          </a:effectLst>
        </p:spPr>
        <p:txBody>
          <a:bodyPr/>
          <a:lstStyle/>
          <a:p>
            <a:pPr eaLnBrk="1" hangingPunct="1"/>
            <a:r>
              <a:rPr lang="en-US">
                <a:solidFill>
                  <a:schemeClr val="bg2"/>
                </a:solidFill>
                <a:effectLst>
                  <a:outerShdw blurRad="38100" dist="38100" dir="2700000" algn="tl">
                    <a:srgbClr val="FFFFFF"/>
                  </a:outerShdw>
                </a:effectLst>
                <a:latin typeface="Arial" charset="0"/>
                <a:ea typeface="ＭＳ Ｐゴシック" charset="0"/>
                <a:cs typeface="Arial" charset="0"/>
              </a:rPr>
              <a:t>Antonia Fortress Leveled</a:t>
            </a:r>
          </a:p>
        </p:txBody>
      </p:sp>
    </p:spTree>
    <p:extLst>
      <p:ext uri="{BB962C8B-B14F-4D97-AF65-F5344CB8AC3E}">
        <p14:creationId xmlns:p14="http://schemas.microsoft.com/office/powerpoint/2010/main" val="16706656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Temple Destruction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1600" y="3208338"/>
            <a:ext cx="4191000" cy="3649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5" name="Picture 3" descr="Temple Destruct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263" y="2209800"/>
            <a:ext cx="5275263"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3220" name="Rectangle 4"/>
          <p:cNvSpPr>
            <a:spLocks noChangeArrowheads="1"/>
          </p:cNvSpPr>
          <p:nvPr/>
        </p:nvSpPr>
        <p:spPr bwMode="auto">
          <a:xfrm>
            <a:off x="2133600" y="2209800"/>
            <a:ext cx="7010400" cy="1143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79877" name="Rectangle 5"/>
          <p:cNvSpPr>
            <a:spLocks noGrp="1" noRot="1" noChangeArrowheads="1"/>
          </p:cNvSpPr>
          <p:nvPr>
            <p:ph type="title"/>
          </p:nvPr>
        </p:nvSpPr>
        <p:spPr>
          <a:xfrm>
            <a:off x="2438400" y="2286000"/>
            <a:ext cx="6096000" cy="762000"/>
          </a:xfrm>
          <a:effectLst>
            <a:outerShdw blurRad="63500" dist="38099" dir="2700000" algn="ctr" rotWithShape="0">
              <a:schemeClr val="hlink">
                <a:alpha val="74998"/>
              </a:schemeClr>
            </a:outerShdw>
          </a:effectLst>
        </p:spPr>
        <p:txBody>
          <a:bodyPr/>
          <a:lstStyle/>
          <a:p>
            <a:pPr eaLnBrk="1" hangingPunct="1"/>
            <a:r>
              <a:rPr lang="en-US">
                <a:solidFill>
                  <a:schemeClr val="bg2"/>
                </a:solidFill>
                <a:effectLst>
                  <a:outerShdw blurRad="38100" dist="38100" dir="2700000" algn="tl">
                    <a:srgbClr val="FFFFFF"/>
                  </a:outerShdw>
                </a:effectLst>
                <a:latin typeface="Arial" charset="0"/>
                <a:ea typeface="ＭＳ Ｐゴシック" charset="0"/>
                <a:cs typeface="Arial" charset="0"/>
              </a:rPr>
              <a:t>The Temple Assault</a:t>
            </a:r>
          </a:p>
        </p:txBody>
      </p:sp>
    </p:spTree>
    <p:extLst>
      <p:ext uri="{BB962C8B-B14F-4D97-AF65-F5344CB8AC3E}">
        <p14:creationId xmlns:p14="http://schemas.microsoft.com/office/powerpoint/2010/main" val="2238813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9875"/>
                                        </p:tgtEl>
                                        <p:attrNameLst>
                                          <p:attrName>style.visibility</p:attrName>
                                        </p:attrNameLst>
                                      </p:cBhvr>
                                      <p:to>
                                        <p:strVal val="visible"/>
                                      </p:to>
                                    </p:set>
                                    <p:animEffect transition="in" filter="dissolve">
                                      <p:cBhvr>
                                        <p:cTn id="7" dur="3000"/>
                                        <p:tgtEl>
                                          <p:spTgt spid="798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79874"/>
                                        </p:tgtEl>
                                        <p:attrNameLst>
                                          <p:attrName>style.visibility</p:attrName>
                                        </p:attrNameLst>
                                      </p:cBhvr>
                                      <p:to>
                                        <p:strVal val="visible"/>
                                      </p:to>
                                    </p:set>
                                    <p:anim calcmode="lin" valueType="num">
                                      <p:cBhvr additive="base">
                                        <p:cTn id="12" dur="500" fill="hold"/>
                                        <p:tgtEl>
                                          <p:spTgt spid="79874"/>
                                        </p:tgtEl>
                                        <p:attrNameLst>
                                          <p:attrName>ppt_x</p:attrName>
                                        </p:attrNameLst>
                                      </p:cBhvr>
                                      <p:tavLst>
                                        <p:tav tm="0">
                                          <p:val>
                                            <p:strVal val="1+#ppt_w/2"/>
                                          </p:val>
                                        </p:tav>
                                        <p:tav tm="100000">
                                          <p:val>
                                            <p:strVal val="#ppt_x"/>
                                          </p:val>
                                        </p:tav>
                                      </p:tavLst>
                                    </p:anim>
                                    <p:anim calcmode="lin" valueType="num">
                                      <p:cBhvr additive="base">
                                        <p:cTn id="13" dur="500" fill="hold"/>
                                        <p:tgtEl>
                                          <p:spTgt spid="798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JEWOT007"/>
          <p:cNvPicPr>
            <a:picLocks noChangeAspect="1" noChangeArrowheads="1"/>
          </p:cNvPicPr>
          <p:nvPr/>
        </p:nvPicPr>
        <p:blipFill>
          <a:blip r:embed="rId3">
            <a:lum bright="-38000"/>
            <a:extLst>
              <a:ext uri="{28A0092B-C50C-407E-A947-70E740481C1C}">
                <a14:useLocalDpi xmlns:a14="http://schemas.microsoft.com/office/drawing/2010/main"/>
              </a:ext>
            </a:extLst>
          </a:blip>
          <a:srcRect/>
          <a:stretch>
            <a:fillRect/>
          </a:stretch>
        </p:blipFill>
        <p:spPr bwMode="auto">
          <a:xfrm>
            <a:off x="-457200" y="-152400"/>
            <a:ext cx="102108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1" name="Rectangle 3"/>
          <p:cNvSpPr>
            <a:spLocks noRot="1" noChangeArrowheads="1"/>
          </p:cNvSpPr>
          <p:nvPr/>
        </p:nvSpPr>
        <p:spPr bwMode="auto">
          <a:xfrm>
            <a:off x="1691680" y="1022648"/>
            <a:ext cx="6048672" cy="247836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"By calling this covenant </a:t>
            </a:r>
            <a:r>
              <a:rPr kumimoji="0" lang="fr-FR"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t>
            </a:r>
            <a: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new,</a:t>
            </a:r>
            <a:r>
              <a:rPr kumimoji="0" lang="fr-FR"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t>
            </a:r>
            <a: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 </a:t>
            </a:r>
            <a:b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br>
            <a: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he has made the first one </a:t>
            </a:r>
            <a:r>
              <a:rPr kumimoji="0" lang="en-US" altLang="zh-CN" sz="28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SimSun" charset="0"/>
              </a:rPr>
              <a:t>obsolete</a:t>
            </a:r>
            <a: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 and what is obsolete and aging will soon </a:t>
            </a:r>
            <a:r>
              <a:rPr kumimoji="0" lang="en-US" altLang="zh-CN" sz="28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SimSun" charset="0"/>
              </a:rPr>
              <a:t>disappear</a:t>
            </a:r>
            <a: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t>
            </a:r>
            <a:r>
              <a:rPr kumimoji="0" lang="en-US" altLang="zh-CN" sz="28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t>
            </a:r>
            <a:endParaRPr kumimoji="0" lang="en-US" sz="28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endParaRPr>
          </a:p>
        </p:txBody>
      </p:sp>
      <p:sp>
        <p:nvSpPr>
          <p:cNvPr id="83972" name="Rectangle 4"/>
          <p:cNvSpPr>
            <a:spLocks noRot="1" noChangeArrowheads="1"/>
          </p:cNvSpPr>
          <p:nvPr/>
        </p:nvSpPr>
        <p:spPr bwMode="auto">
          <a:xfrm>
            <a:off x="179512" y="3501008"/>
            <a:ext cx="2286000" cy="10668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altLang="zh-CN" sz="28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SimSun" charset="0"/>
              </a:rPr>
              <a:t>Obsolete</a:t>
            </a:r>
            <a:b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br>
            <a: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AD 33</a:t>
            </a:r>
            <a:endParaRPr kumimoji="0" lang="en-US" sz="28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endParaRPr>
          </a:p>
        </p:txBody>
      </p:sp>
      <p:sp>
        <p:nvSpPr>
          <p:cNvPr id="83973" name="Rectangle 5"/>
          <p:cNvSpPr>
            <a:spLocks noRot="1" noChangeArrowheads="1"/>
          </p:cNvSpPr>
          <p:nvPr/>
        </p:nvSpPr>
        <p:spPr bwMode="auto">
          <a:xfrm>
            <a:off x="2770312" y="3501008"/>
            <a:ext cx="3429000" cy="10668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altLang="zh-CN" sz="28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Hebrews Written</a:t>
            </a:r>
            <a:br>
              <a:rPr kumimoji="0" lang="en-US" altLang="zh-CN" sz="28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br>
            <a:r>
              <a:rPr kumimoji="0" lang="en-US" altLang="zh-CN" sz="28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AD 67-68</a:t>
            </a:r>
            <a:endParaRPr kumimoji="0" lang="en-US" sz="2800" b="1" i="1" u="none" strike="noStrike" kern="1200" cap="none" spc="0" normalizeH="0" baseline="30000" noProof="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endParaRPr>
          </a:p>
        </p:txBody>
      </p:sp>
      <p:sp>
        <p:nvSpPr>
          <p:cNvPr id="83974" name="Rectangle 6"/>
          <p:cNvSpPr>
            <a:spLocks noRot="1" noChangeArrowheads="1"/>
          </p:cNvSpPr>
          <p:nvPr/>
        </p:nvSpPr>
        <p:spPr bwMode="auto">
          <a:xfrm>
            <a:off x="6427912" y="3501008"/>
            <a:ext cx="2743200" cy="10668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altLang="zh-CN" sz="28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SimSun" charset="0"/>
              </a:rPr>
              <a:t>Disappeared</a:t>
            </a:r>
            <a:b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br>
            <a: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AD 70</a:t>
            </a:r>
            <a:endParaRPr kumimoji="0" lang="en-US" sz="28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endParaRPr>
          </a:p>
        </p:txBody>
      </p:sp>
      <p:sp>
        <p:nvSpPr>
          <p:cNvPr id="83975" name="AutoShape 7"/>
          <p:cNvSpPr>
            <a:spLocks noChangeArrowheads="1"/>
          </p:cNvSpPr>
          <p:nvPr/>
        </p:nvSpPr>
        <p:spPr bwMode="auto">
          <a:xfrm rot="10800000">
            <a:off x="2236912" y="4034408"/>
            <a:ext cx="6858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3976" name="AutoShape 8"/>
          <p:cNvSpPr>
            <a:spLocks noChangeArrowheads="1"/>
          </p:cNvSpPr>
          <p:nvPr/>
        </p:nvSpPr>
        <p:spPr bwMode="auto">
          <a:xfrm>
            <a:off x="5894512" y="4034408"/>
            <a:ext cx="6858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3977" name="Rectangle 9"/>
          <p:cNvSpPr>
            <a:spLocks noGrp="1" noRot="1" noChangeArrowheads="1"/>
          </p:cNvSpPr>
          <p:nvPr>
            <p:ph type="title" idx="4294967295"/>
          </p:nvPr>
        </p:nvSpPr>
        <p:spPr>
          <a:xfrm>
            <a:off x="228600" y="-27384"/>
            <a:ext cx="8229600" cy="685800"/>
          </a:xfrm>
        </p:spPr>
        <p:txBody>
          <a:bodyPr anchor="t"/>
          <a:lstStyle/>
          <a:p>
            <a:pPr eaLnBrk="1" hangingPunct="1"/>
            <a:r>
              <a:rPr lang="en-US" altLang="zh-CN" sz="4000" u="sng">
                <a:solidFill>
                  <a:schemeClr val="tx1"/>
                </a:solidFill>
                <a:latin typeface="Arial" charset="0"/>
                <a:ea typeface="ＭＳ Ｐゴシック" charset="0"/>
                <a:cs typeface="SimSun" charset="0"/>
              </a:rPr>
              <a:t>Hebrews 8:13</a:t>
            </a:r>
            <a:endParaRPr lang="en-US">
              <a:latin typeface="Garamond" charset="0"/>
              <a:ea typeface="ＭＳ Ｐゴシック" charset="0"/>
              <a:cs typeface="ＭＳ Ｐゴシック" charset="0"/>
            </a:endParaRPr>
          </a:p>
        </p:txBody>
      </p:sp>
      <p:sp>
        <p:nvSpPr>
          <p:cNvPr id="2" name="Down Arrow 1"/>
          <p:cNvSpPr/>
          <p:nvPr/>
        </p:nvSpPr>
        <p:spPr bwMode="auto">
          <a:xfrm rot="2291666">
            <a:off x="1040778" y="2861601"/>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1" name="Down Arrow 10"/>
          <p:cNvSpPr/>
          <p:nvPr/>
        </p:nvSpPr>
        <p:spPr bwMode="auto">
          <a:xfrm rot="18814447">
            <a:off x="7182969" y="2846608"/>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1345577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wd">
                                    <p:tmAbs val="300"/>
                                  </p:iterate>
                                  <p:childTnLst>
                                    <p:set>
                                      <p:cBhvr>
                                        <p:cTn id="10" dur="1" fill="hold">
                                          <p:stCondLst>
                                            <p:cond delay="299"/>
                                          </p:stCondLst>
                                        </p:cTn>
                                        <p:tgtEl>
                                          <p:spTgt spid="839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3975"/>
                                        </p:tgtEl>
                                        <p:attrNameLst>
                                          <p:attrName>style.visibility</p:attrName>
                                        </p:attrNameLst>
                                      </p:cBhvr>
                                      <p:to>
                                        <p:strVal val="visible"/>
                                      </p:to>
                                    </p:set>
                                    <p:animEffect transition="in" filter="wipe(down)">
                                      <p:cBhvr>
                                        <p:cTn id="15" dur="500"/>
                                        <p:tgtEl>
                                          <p:spTgt spid="83975"/>
                                        </p:tgtEl>
                                      </p:cBhvr>
                                    </p:animEffect>
                                  </p:childTnLst>
                                </p:cTn>
                              </p:par>
                            </p:childTnLst>
                          </p:cTn>
                        </p:par>
                        <p:par>
                          <p:cTn id="16" fill="hold">
                            <p:stCondLst>
                              <p:cond delay="5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839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83976"/>
                                        </p:tgtEl>
                                        <p:attrNameLst>
                                          <p:attrName>style.visibility</p:attrName>
                                        </p:attrNameLst>
                                      </p:cBhvr>
                                      <p:to>
                                        <p:strVal val="visible"/>
                                      </p:to>
                                    </p:set>
                                    <p:animEffect transition="in" filter="wipe(down)">
                                      <p:cBhvr>
                                        <p:cTn id="27" dur="500"/>
                                        <p:tgtEl>
                                          <p:spTgt spid="83976"/>
                                        </p:tgtEl>
                                      </p:cBhvr>
                                    </p:animEffect>
                                  </p:childTnLst>
                                </p:cTn>
                              </p:par>
                            </p:childTnLst>
                          </p:cTn>
                        </p:par>
                        <p:par>
                          <p:cTn id="28" fill="hold">
                            <p:stCondLst>
                              <p:cond delay="1000"/>
                            </p:stCondLst>
                            <p:childTnLst>
                              <p:par>
                                <p:cTn id="29" presetID="1" presetClass="entr" presetSubtype="0" fill="hold" grpId="0" nodeType="afterEffect">
                                  <p:stCondLst>
                                    <p:cond delay="0"/>
                                  </p:stCondLst>
                                  <p:iterate type="wd">
                                    <p:tmAbs val="300"/>
                                  </p:iterate>
                                  <p:childTnLst>
                                    <p:set>
                                      <p:cBhvr>
                                        <p:cTn id="30" dur="1" fill="hold">
                                          <p:stCondLst>
                                            <p:cond delay="299"/>
                                          </p:stCondLst>
                                        </p:cTn>
                                        <p:tgtEl>
                                          <p:spTgt spid="83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utoUpdateAnimBg="0"/>
      <p:bldP spid="83973" grpId="0" autoUpdateAnimBg="0"/>
      <p:bldP spid="83974" grpId="0" autoUpdateAnimBg="0"/>
      <p:bldP spid="83975" grpId="0" animBg="1"/>
      <p:bldP spid="83976" grpId="0" animBg="1"/>
      <p:bldP spid="2" grpId="0" animBg="1"/>
      <p:bldP spid="1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Hebrews 11</a:t>
            </a:r>
          </a:p>
        </p:txBody>
      </p:sp>
    </p:spTree>
    <p:extLst>
      <p:ext uri="{BB962C8B-B14F-4D97-AF65-F5344CB8AC3E}">
        <p14:creationId xmlns:p14="http://schemas.microsoft.com/office/powerpoint/2010/main" val="39076417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en-US" b="1" dirty="0"/>
              <a:t>Others faithfully endured before you to give you examples—so press on (11:1–12:3).</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203242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4136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HALL OF FAME</a:t>
            </a:r>
          </a:p>
        </p:txBody>
      </p:sp>
      <p:pic>
        <p:nvPicPr>
          <p:cNvPr id="2" name="Picture 1"/>
          <p:cNvPicPr>
            <a:picLocks noChangeAspect="1"/>
          </p:cNvPicPr>
          <p:nvPr/>
        </p:nvPicPr>
        <p:blipFill>
          <a:blip r:embed="rId3"/>
          <a:stretch>
            <a:fillRect/>
          </a:stretch>
        </p:blipFill>
        <p:spPr>
          <a:xfrm>
            <a:off x="-1" y="36452"/>
            <a:ext cx="9101713" cy="3224291"/>
          </a:xfrm>
          <a:prstGeom prst="rect">
            <a:avLst/>
          </a:prstGeom>
        </p:spPr>
      </p:pic>
      <p:pic>
        <p:nvPicPr>
          <p:cNvPr id="3" name="Picture 2"/>
          <p:cNvPicPr>
            <a:picLocks noChangeAspect="1"/>
          </p:cNvPicPr>
          <p:nvPr/>
        </p:nvPicPr>
        <p:blipFill>
          <a:blip r:embed="rId4"/>
          <a:stretch>
            <a:fillRect/>
          </a:stretch>
        </p:blipFill>
        <p:spPr>
          <a:xfrm>
            <a:off x="-42288" y="3421578"/>
            <a:ext cx="9144000" cy="3414156"/>
          </a:xfrm>
          <a:prstGeom prst="rect">
            <a:avLst/>
          </a:prstGeom>
        </p:spPr>
      </p:pic>
    </p:spTree>
    <p:extLst>
      <p:ext uri="{BB962C8B-B14F-4D97-AF65-F5344CB8AC3E}">
        <p14:creationId xmlns:p14="http://schemas.microsoft.com/office/powerpoint/2010/main" val="321385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a:stretch/>
        </p:blipFill>
        <p:spPr>
          <a:xfrm>
            <a:off x="0" y="0"/>
            <a:ext cx="9144000" cy="6858000"/>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a:solidFill>
                  <a:srgbClr val="FFFF00"/>
                </a:solidFill>
              </a:rPr>
              <a:t>"By Faith…" (Hebrews 11)</a:t>
            </a:r>
          </a:p>
        </p:txBody>
      </p:sp>
      <p:sp>
        <p:nvSpPr>
          <p:cNvPr id="5" name="Title 1"/>
          <p:cNvSpPr txBox="1">
            <a:spLocks/>
          </p:cNvSpPr>
          <p:nvPr/>
        </p:nvSpPr>
        <p:spPr bwMode="auto">
          <a:xfrm>
            <a:off x="0" y="-27384"/>
            <a:ext cx="9144000" cy="158417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r>
              <a:rPr lang="en-US" sz="3200" b="1" dirty="0">
                <a:effectLst>
                  <a:glow rad="127000">
                    <a:srgbClr val="000000">
                      <a:alpha val="96000"/>
                    </a:srgbClr>
                  </a:glow>
                </a:effectLst>
                <a:latin typeface="Arial"/>
              </a:rPr>
              <a:t>"</a:t>
            </a:r>
            <a:r>
              <a:rPr lang="en-US" sz="3200" b="1" dirty="0">
                <a:solidFill>
                  <a:srgbClr val="FFFF00"/>
                </a:solidFill>
                <a:effectLst>
                  <a:glow rad="127000">
                    <a:srgbClr val="000000">
                      <a:alpha val="96000"/>
                    </a:srgbClr>
                  </a:glow>
                </a:effectLst>
                <a:latin typeface="Arial"/>
              </a:rPr>
              <a:t>Faith</a:t>
            </a:r>
            <a:r>
              <a:rPr lang="en-US" sz="3200" b="1" dirty="0">
                <a:effectLst>
                  <a:glow rad="127000">
                    <a:srgbClr val="000000">
                      <a:alpha val="96000"/>
                    </a:srgbClr>
                  </a:glow>
                </a:effectLst>
                <a:latin typeface="Arial"/>
              </a:rPr>
              <a:t> is the confidence that what we hope for will actually happen; it gives us assurance about things we cannot see" (Heb. 11:1 NLT)</a:t>
            </a:r>
          </a:p>
        </p:txBody>
      </p:sp>
    </p:spTree>
    <p:extLst>
      <p:ext uri="{BB962C8B-B14F-4D97-AF65-F5344CB8AC3E}">
        <p14:creationId xmlns:p14="http://schemas.microsoft.com/office/powerpoint/2010/main" val="82355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4338" name="Picture 2" descr="ISSCO00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24600" y="1585714"/>
            <a:ext cx="23622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9" name="Rectangle 3"/>
          <p:cNvSpPr>
            <a:spLocks noGrp="1" noChangeArrowheads="1"/>
          </p:cNvSpPr>
          <p:nvPr>
            <p:ph type="ctrTitle" sz="quarter"/>
          </p:nvPr>
        </p:nvSpPr>
        <p:spPr>
          <a:xfrm>
            <a:off x="-36512" y="930424"/>
            <a:ext cx="7315200" cy="1349375"/>
          </a:xfrm>
          <a:effectLst/>
        </p:spPr>
        <p:txBody>
          <a:bodyPr/>
          <a:lstStyle/>
          <a:p>
            <a:pPr eaLnBrk="1" hangingPunct="1"/>
            <a:r>
              <a:rPr lang="en-US" sz="9600" b="1" dirty="0">
                <a:solidFill>
                  <a:schemeClr val="tx1"/>
                </a:solidFill>
                <a:effectLst>
                  <a:outerShdw blurRad="44450" dist="88900" dir="2700000" algn="tl" rotWithShape="0">
                    <a:srgbClr val="000000">
                      <a:alpha val="92000"/>
                    </a:srgbClr>
                  </a:outerShdw>
                  <a:reflection stA="50000" endPos="75000" dir="5400000" sy="-100000" algn="bl" rotWithShape="0"/>
                </a:effectLst>
                <a:latin typeface="Arial" charset="0"/>
                <a:ea typeface="ＭＳ Ｐゴシック" charset="0"/>
                <a:cs typeface="ＭＳ Ｐゴシック" charset="0"/>
              </a:rPr>
              <a:t>HEBREWS</a:t>
            </a:r>
          </a:p>
        </p:txBody>
      </p:sp>
      <p:pic>
        <p:nvPicPr>
          <p:cNvPr id="14341" name="Picture 5" descr="j022938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199" y="3284984"/>
            <a:ext cx="5612257" cy="3333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2" name="Text Box 6"/>
          <p:cNvSpPr txBox="1">
            <a:spLocks noChangeArrowheads="1"/>
          </p:cNvSpPr>
          <p:nvPr/>
        </p:nvSpPr>
        <p:spPr bwMode="auto">
          <a:xfrm>
            <a:off x="2274146" y="3558148"/>
            <a:ext cx="3247486"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chemeClr val="bg1"/>
                </a:solidFill>
                <a:effectLst>
                  <a:outerShdw blurRad="38100" dist="38100" dir="2700000" algn="tl">
                    <a:srgbClr val="000000"/>
                  </a:outerShdw>
                </a:effectLst>
                <a:latin typeface="Verdana" charset="0"/>
              </a:rPr>
              <a:t>Author </a:t>
            </a:r>
          </a:p>
        </p:txBody>
      </p:sp>
      <p:sp>
        <p:nvSpPr>
          <p:cNvPr id="14344" name="Text Box 8"/>
          <p:cNvSpPr txBox="1">
            <a:spLocks noChangeArrowheads="1"/>
          </p:cNvSpPr>
          <p:nvPr/>
        </p:nvSpPr>
        <p:spPr bwMode="auto">
          <a:xfrm>
            <a:off x="2274146" y="5082775"/>
            <a:ext cx="3418407"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chemeClr val="bg1"/>
                </a:solidFill>
                <a:effectLst>
                  <a:outerShdw blurRad="38100" dist="38100" dir="2700000" algn="tl">
                    <a:srgbClr val="000000"/>
                  </a:outerShdw>
                </a:effectLst>
                <a:latin typeface="Verdana" charset="0"/>
              </a:rPr>
              <a:t>Destination</a:t>
            </a:r>
          </a:p>
        </p:txBody>
      </p:sp>
      <p:sp>
        <p:nvSpPr>
          <p:cNvPr id="14345" name="Text Box 9"/>
          <p:cNvSpPr txBox="1">
            <a:spLocks noChangeArrowheads="1"/>
          </p:cNvSpPr>
          <p:nvPr/>
        </p:nvSpPr>
        <p:spPr bwMode="auto">
          <a:xfrm>
            <a:off x="2274146" y="4066357"/>
            <a:ext cx="3247486"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chemeClr val="bg1"/>
                </a:solidFill>
                <a:effectLst>
                  <a:outerShdw blurRad="38100" dist="38100" dir="2700000" algn="tl">
                    <a:srgbClr val="000000"/>
                  </a:outerShdw>
                </a:effectLst>
                <a:latin typeface="Verdana" charset="0"/>
              </a:rPr>
              <a:t>Recipients</a:t>
            </a:r>
          </a:p>
        </p:txBody>
      </p:sp>
      <p:sp>
        <p:nvSpPr>
          <p:cNvPr id="14346" name="Text Box 10"/>
          <p:cNvSpPr txBox="1">
            <a:spLocks noChangeArrowheads="1"/>
          </p:cNvSpPr>
          <p:nvPr/>
        </p:nvSpPr>
        <p:spPr bwMode="auto">
          <a:xfrm>
            <a:off x="2274146" y="4574566"/>
            <a:ext cx="2392884"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dirty="0">
                <a:solidFill>
                  <a:schemeClr val="bg1"/>
                </a:solidFill>
                <a:effectLst>
                  <a:outerShdw blurRad="38100" dist="38100" dir="2700000" algn="tl">
                    <a:srgbClr val="000000"/>
                  </a:outerShdw>
                </a:effectLst>
                <a:latin typeface="Verdana" charset="0"/>
              </a:rPr>
              <a:t>Origin</a:t>
            </a:r>
          </a:p>
        </p:txBody>
      </p:sp>
      <p:sp>
        <p:nvSpPr>
          <p:cNvPr id="14347" name="Text Box 11"/>
          <p:cNvSpPr txBox="1">
            <a:spLocks noChangeArrowheads="1"/>
          </p:cNvSpPr>
          <p:nvPr/>
        </p:nvSpPr>
        <p:spPr bwMode="auto">
          <a:xfrm>
            <a:off x="1259632" y="5590985"/>
            <a:ext cx="3818307" cy="769437"/>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400" b="1" dirty="0">
                <a:solidFill>
                  <a:srgbClr val="FF0000"/>
                </a:solidFill>
                <a:effectLst>
                  <a:outerShdw blurRad="38100" dist="38100" dir="2700000" algn="tl">
                    <a:srgbClr val="000000"/>
                  </a:outerShdw>
                </a:effectLst>
              </a:rPr>
              <a:t>UNKNOWN</a:t>
            </a:r>
            <a:endParaRPr lang="en-US" sz="4000" b="1" dirty="0">
              <a:solidFill>
                <a:srgbClr val="FF0000"/>
              </a:solidFill>
              <a:effectLst>
                <a:outerShdw blurRad="38100" dist="38100" dir="2700000" algn="tl">
                  <a:srgbClr val="000000"/>
                </a:outerShdw>
              </a:effectLst>
            </a:endParaRPr>
          </a:p>
        </p:txBody>
      </p:sp>
      <p:sp>
        <p:nvSpPr>
          <p:cNvPr id="14" name="Text Box 5"/>
          <p:cNvSpPr txBox="1">
            <a:spLocks noChangeArrowheads="1"/>
          </p:cNvSpPr>
          <p:nvPr/>
        </p:nvSpPr>
        <p:spPr bwMode="auto">
          <a:xfrm>
            <a:off x="8316416" y="60325"/>
            <a:ext cx="697992" cy="707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a:solidFill>
                  <a:srgbClr val="FFFFFF"/>
                </a:solidFill>
                <a:latin typeface="Arial"/>
                <a:cs typeface="Arial"/>
              </a:rPr>
              <a:t>256-</a:t>
            </a:r>
            <a:br>
              <a:rPr lang="en-US" sz="2000" b="1" dirty="0">
                <a:solidFill>
                  <a:srgbClr val="FFFFFF"/>
                </a:solidFill>
                <a:latin typeface="Arial"/>
                <a:cs typeface="Arial"/>
              </a:rPr>
            </a:br>
            <a:r>
              <a:rPr lang="en-US" sz="2000" b="1" dirty="0">
                <a:solidFill>
                  <a:srgbClr val="FFFFFF"/>
                </a:solidFill>
                <a:latin typeface="Arial"/>
                <a:cs typeface="Arial"/>
              </a:rPr>
              <a:t>257</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fade">
                                      <p:cBhvr>
                                        <p:cTn id="7" dur="3000"/>
                                        <p:tgtEl>
                                          <p:spTgt spid="14341"/>
                                        </p:tgtEl>
                                      </p:cBhvr>
                                    </p:animEffect>
                                  </p:childTnLst>
                                </p:cTn>
                              </p:par>
                            </p:childTnLst>
                          </p:cTn>
                        </p:par>
                        <p:par>
                          <p:cTn id="8" fill="hold" nodeType="afterGroup">
                            <p:stCondLst>
                              <p:cond delay="3000"/>
                            </p:stCondLst>
                            <p:childTnLst>
                              <p:par>
                                <p:cTn id="9" presetID="29" presetClass="entr" presetSubtype="0" fill="hold" grpId="0" nodeType="afterEffect">
                                  <p:stCondLst>
                                    <p:cond delay="0"/>
                                  </p:stCondLst>
                                  <p:childTnLst>
                                    <p:set>
                                      <p:cBhvr>
                                        <p:cTn id="10" dur="1" fill="hold">
                                          <p:stCondLst>
                                            <p:cond delay="0"/>
                                          </p:stCondLst>
                                        </p:cTn>
                                        <p:tgtEl>
                                          <p:spTgt spid="14342"/>
                                        </p:tgtEl>
                                        <p:attrNameLst>
                                          <p:attrName>style.visibility</p:attrName>
                                        </p:attrNameLst>
                                      </p:cBhvr>
                                      <p:to>
                                        <p:strVal val="visible"/>
                                      </p:to>
                                    </p:set>
                                    <p:anim calcmode="lin" valueType="num">
                                      <p:cBhvr>
                                        <p:cTn id="11" dur="1000" fill="hold"/>
                                        <p:tgtEl>
                                          <p:spTgt spid="14342"/>
                                        </p:tgtEl>
                                        <p:attrNameLst>
                                          <p:attrName>ppt_x</p:attrName>
                                        </p:attrNameLst>
                                      </p:cBhvr>
                                      <p:tavLst>
                                        <p:tav tm="0">
                                          <p:val>
                                            <p:strVal val="#ppt_x-.2"/>
                                          </p:val>
                                        </p:tav>
                                        <p:tav tm="100000">
                                          <p:val>
                                            <p:strVal val="#ppt_x"/>
                                          </p:val>
                                        </p:tav>
                                      </p:tavLst>
                                    </p:anim>
                                    <p:anim calcmode="lin" valueType="num">
                                      <p:cBhvr>
                                        <p:cTn id="12" dur="1000" fill="hold"/>
                                        <p:tgtEl>
                                          <p:spTgt spid="14342"/>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4342"/>
                                        </p:tgtEl>
                                      </p:cBhvr>
                                    </p:animEffect>
                                  </p:childTnLst>
                                </p:cTn>
                              </p:par>
                              <p:par>
                                <p:cTn id="14" presetID="29" presetClass="entr" presetSubtype="0" fill="hold" grpId="0" nodeType="withEffect">
                                  <p:stCondLst>
                                    <p:cond delay="0"/>
                                  </p:stCondLst>
                                  <p:childTnLst>
                                    <p:set>
                                      <p:cBhvr>
                                        <p:cTn id="15" dur="1" fill="hold">
                                          <p:stCondLst>
                                            <p:cond delay="0"/>
                                          </p:stCondLst>
                                        </p:cTn>
                                        <p:tgtEl>
                                          <p:spTgt spid="14345"/>
                                        </p:tgtEl>
                                        <p:attrNameLst>
                                          <p:attrName>style.visibility</p:attrName>
                                        </p:attrNameLst>
                                      </p:cBhvr>
                                      <p:to>
                                        <p:strVal val="visible"/>
                                      </p:to>
                                    </p:set>
                                    <p:anim calcmode="lin" valueType="num">
                                      <p:cBhvr>
                                        <p:cTn id="16" dur="1000" fill="hold"/>
                                        <p:tgtEl>
                                          <p:spTgt spid="14345"/>
                                        </p:tgtEl>
                                        <p:attrNameLst>
                                          <p:attrName>ppt_x</p:attrName>
                                        </p:attrNameLst>
                                      </p:cBhvr>
                                      <p:tavLst>
                                        <p:tav tm="0">
                                          <p:val>
                                            <p:strVal val="#ppt_x-.2"/>
                                          </p:val>
                                        </p:tav>
                                        <p:tav tm="100000">
                                          <p:val>
                                            <p:strVal val="#ppt_x"/>
                                          </p:val>
                                        </p:tav>
                                      </p:tavLst>
                                    </p:anim>
                                    <p:anim calcmode="lin" valueType="num">
                                      <p:cBhvr>
                                        <p:cTn id="17" dur="1000" fill="hold"/>
                                        <p:tgtEl>
                                          <p:spTgt spid="14345"/>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4345"/>
                                        </p:tgtEl>
                                      </p:cBhvr>
                                    </p:animEffect>
                                  </p:childTnLst>
                                </p:cTn>
                              </p:par>
                              <p:par>
                                <p:cTn id="19" presetID="29" presetClass="entr" presetSubtype="0" fill="hold" grpId="0" nodeType="withEffect">
                                  <p:stCondLst>
                                    <p:cond delay="0"/>
                                  </p:stCondLst>
                                  <p:childTnLst>
                                    <p:set>
                                      <p:cBhvr>
                                        <p:cTn id="20" dur="1" fill="hold">
                                          <p:stCondLst>
                                            <p:cond delay="0"/>
                                          </p:stCondLst>
                                        </p:cTn>
                                        <p:tgtEl>
                                          <p:spTgt spid="14346"/>
                                        </p:tgtEl>
                                        <p:attrNameLst>
                                          <p:attrName>style.visibility</p:attrName>
                                        </p:attrNameLst>
                                      </p:cBhvr>
                                      <p:to>
                                        <p:strVal val="visible"/>
                                      </p:to>
                                    </p:set>
                                    <p:anim calcmode="lin" valueType="num">
                                      <p:cBhvr>
                                        <p:cTn id="21" dur="1000" fill="hold"/>
                                        <p:tgtEl>
                                          <p:spTgt spid="14346"/>
                                        </p:tgtEl>
                                        <p:attrNameLst>
                                          <p:attrName>ppt_x</p:attrName>
                                        </p:attrNameLst>
                                      </p:cBhvr>
                                      <p:tavLst>
                                        <p:tav tm="0">
                                          <p:val>
                                            <p:strVal val="#ppt_x-.2"/>
                                          </p:val>
                                        </p:tav>
                                        <p:tav tm="100000">
                                          <p:val>
                                            <p:strVal val="#ppt_x"/>
                                          </p:val>
                                        </p:tav>
                                      </p:tavLst>
                                    </p:anim>
                                    <p:anim calcmode="lin" valueType="num">
                                      <p:cBhvr>
                                        <p:cTn id="22" dur="1000" fill="hold"/>
                                        <p:tgtEl>
                                          <p:spTgt spid="1434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4346"/>
                                        </p:tgtEl>
                                      </p:cBhvr>
                                    </p:animEffect>
                                  </p:childTnLst>
                                </p:cTn>
                              </p:par>
                            </p:childTnLst>
                          </p:cTn>
                        </p:par>
                        <p:par>
                          <p:cTn id="24" fill="hold" nodeType="afterGroup">
                            <p:stCondLst>
                              <p:cond delay="4000"/>
                            </p:stCondLst>
                            <p:childTnLst>
                              <p:par>
                                <p:cTn id="25" presetID="50" presetClass="entr" presetSubtype="0" decel="100000" fill="hold" grpId="1" nodeType="afterEffect">
                                  <p:stCondLst>
                                    <p:cond delay="0"/>
                                  </p:stCondLst>
                                  <p:iterate type="lt">
                                    <p:tmPct val="0"/>
                                  </p:iterate>
                                  <p:childTnLst>
                                    <p:set>
                                      <p:cBhvr>
                                        <p:cTn id="26" dur="1" fill="hold">
                                          <p:stCondLst>
                                            <p:cond delay="0"/>
                                          </p:stCondLst>
                                        </p:cTn>
                                        <p:tgtEl>
                                          <p:spTgt spid="14347"/>
                                        </p:tgtEl>
                                        <p:attrNameLst>
                                          <p:attrName>style.visibility</p:attrName>
                                        </p:attrNameLst>
                                      </p:cBhvr>
                                      <p:to>
                                        <p:strVal val="visible"/>
                                      </p:to>
                                    </p:set>
                                    <p:anim calcmode="lin" valueType="num">
                                      <p:cBhvr>
                                        <p:cTn id="27" dur="1000" fill="hold"/>
                                        <p:tgtEl>
                                          <p:spTgt spid="14347"/>
                                        </p:tgtEl>
                                        <p:attrNameLst>
                                          <p:attrName>ppt_w</p:attrName>
                                        </p:attrNameLst>
                                      </p:cBhvr>
                                      <p:tavLst>
                                        <p:tav tm="0">
                                          <p:val>
                                            <p:strVal val="#ppt_w+.3"/>
                                          </p:val>
                                        </p:tav>
                                        <p:tav tm="100000">
                                          <p:val>
                                            <p:strVal val="#ppt_w"/>
                                          </p:val>
                                        </p:tav>
                                      </p:tavLst>
                                    </p:anim>
                                    <p:anim calcmode="lin" valueType="num">
                                      <p:cBhvr>
                                        <p:cTn id="28" dur="1000" fill="hold"/>
                                        <p:tgtEl>
                                          <p:spTgt spid="14347"/>
                                        </p:tgtEl>
                                        <p:attrNameLst>
                                          <p:attrName>ppt_h</p:attrName>
                                        </p:attrNameLst>
                                      </p:cBhvr>
                                      <p:tavLst>
                                        <p:tav tm="0">
                                          <p:val>
                                            <p:strVal val="#ppt_h"/>
                                          </p:val>
                                        </p:tav>
                                        <p:tav tm="100000">
                                          <p:val>
                                            <p:strVal val="#ppt_h"/>
                                          </p:val>
                                        </p:tav>
                                      </p:tavLst>
                                    </p:anim>
                                    <p:animEffect transition="in" filter="fade">
                                      <p:cBhvr>
                                        <p:cTn id="29" dur="1000"/>
                                        <p:tgtEl>
                                          <p:spTgt spid="14347"/>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14344"/>
                                        </p:tgtEl>
                                        <p:attrNameLst>
                                          <p:attrName>style.visibility</p:attrName>
                                        </p:attrNameLst>
                                      </p:cBhvr>
                                      <p:to>
                                        <p:strVal val="visible"/>
                                      </p:to>
                                    </p:set>
                                    <p:anim calcmode="lin" valueType="num">
                                      <p:cBhvr>
                                        <p:cTn id="32" dur="1000" fill="hold"/>
                                        <p:tgtEl>
                                          <p:spTgt spid="14344"/>
                                        </p:tgtEl>
                                        <p:attrNameLst>
                                          <p:attrName>ppt_x</p:attrName>
                                        </p:attrNameLst>
                                      </p:cBhvr>
                                      <p:tavLst>
                                        <p:tav tm="0">
                                          <p:val>
                                            <p:strVal val="#ppt_x-.2"/>
                                          </p:val>
                                        </p:tav>
                                        <p:tav tm="100000">
                                          <p:val>
                                            <p:strVal val="#ppt_x"/>
                                          </p:val>
                                        </p:tav>
                                      </p:tavLst>
                                    </p:anim>
                                    <p:anim calcmode="lin" valueType="num">
                                      <p:cBhvr>
                                        <p:cTn id="33" dur="1000" fill="hold"/>
                                        <p:tgtEl>
                                          <p:spTgt spid="1434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344"/>
                                        </p:tgtEl>
                                      </p:cBhvr>
                                    </p:animEffect>
                                  </p:childTnLst>
                                </p:cTn>
                              </p:par>
                            </p:childTnLst>
                          </p:cTn>
                        </p:par>
                        <p:par>
                          <p:cTn id="35" fill="hold" nodeType="afterGroup">
                            <p:stCondLst>
                              <p:cond delay="5000"/>
                            </p:stCondLst>
                            <p:childTnLst>
                              <p:par>
                                <p:cTn id="36" presetID="8" presetClass="emph" presetSubtype="0" fill="hold" grpId="0" nodeType="afterEffect">
                                  <p:stCondLst>
                                    <p:cond delay="0"/>
                                  </p:stCondLst>
                                  <p:iterate type="lt">
                                    <p:tmPct val="0"/>
                                  </p:iterate>
                                  <p:childTnLst>
                                    <p:animRot by="21600000">
                                      <p:cBhvr>
                                        <p:cTn id="37" dur="2000" fill="hold"/>
                                        <p:tgtEl>
                                          <p:spTgt spid="143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P spid="14344" grpId="0"/>
      <p:bldP spid="14345" grpId="0"/>
      <p:bldP spid="14346" grpId="0"/>
      <p:bldP spid="14347" grpId="0"/>
      <p:bldP spid="14347" grpId="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520" y="114144"/>
            <a:ext cx="9264861" cy="6627224"/>
          </a:xfrm>
          <a:prstGeom prst="rect">
            <a:avLst/>
          </a:prstGeom>
        </p:spPr>
      </p:pic>
      <p:sp>
        <p:nvSpPr>
          <p:cNvPr id="5" name="Title 1"/>
          <p:cNvSpPr txBox="1">
            <a:spLocks/>
          </p:cNvSpPr>
          <p:nvPr/>
        </p:nvSpPr>
        <p:spPr bwMode="auto">
          <a:xfrm>
            <a:off x="0" y="4382421"/>
            <a:ext cx="9144000" cy="192689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r>
              <a:rPr lang="en-US" sz="3200" b="1" dirty="0">
                <a:effectLst>
                  <a:glow rad="127000">
                    <a:srgbClr val="000000">
                      <a:alpha val="96000"/>
                    </a:srgbClr>
                  </a:glow>
                </a:effectLst>
                <a:latin typeface="Arial"/>
              </a:rPr>
              <a:t>"And it is impossible to please God without </a:t>
            </a:r>
            <a:r>
              <a:rPr lang="en-US" sz="3200" b="1" dirty="0">
                <a:solidFill>
                  <a:srgbClr val="FFFF00"/>
                </a:solidFill>
                <a:effectLst>
                  <a:glow rad="127000">
                    <a:srgbClr val="000000">
                      <a:alpha val="96000"/>
                    </a:srgbClr>
                  </a:glow>
                </a:effectLst>
                <a:latin typeface="Arial"/>
              </a:rPr>
              <a:t>faith</a:t>
            </a:r>
            <a:r>
              <a:rPr lang="en-US" sz="3200" b="1" dirty="0">
                <a:effectLst>
                  <a:glow rad="127000">
                    <a:srgbClr val="000000">
                      <a:alpha val="96000"/>
                    </a:srgbClr>
                  </a:glow>
                </a:effectLst>
                <a:latin typeface="Arial"/>
              </a:rPr>
              <a:t>. Anyone who wants to come to him must believe that God exists and that he rewards those who sincerely seek him" </a:t>
            </a:r>
            <a:br>
              <a:rPr lang="en-US" sz="3200" b="1" dirty="0">
                <a:effectLst>
                  <a:glow rad="127000">
                    <a:srgbClr val="000000">
                      <a:alpha val="96000"/>
                    </a:srgbClr>
                  </a:glow>
                </a:effectLst>
                <a:latin typeface="Arial"/>
              </a:rPr>
            </a:br>
            <a:r>
              <a:rPr lang="en-US" sz="3200" b="1" dirty="0">
                <a:effectLst>
                  <a:glow rad="127000">
                    <a:srgbClr val="000000">
                      <a:alpha val="96000"/>
                    </a:srgbClr>
                  </a:glow>
                </a:effectLst>
                <a:latin typeface="Arial"/>
              </a:rPr>
              <a:t>(Hebrews 11:6 NLT)</a:t>
            </a:r>
          </a:p>
        </p:txBody>
      </p:sp>
      <p:sp>
        <p:nvSpPr>
          <p:cNvPr id="2" name="Title 1"/>
          <p:cNvSpPr>
            <a:spLocks noGrp="1"/>
          </p:cNvSpPr>
          <p:nvPr>
            <p:ph type="ctrTitle"/>
          </p:nvPr>
        </p:nvSpPr>
        <p:spPr>
          <a:xfrm>
            <a:off x="685800" y="-1355881"/>
            <a:ext cx="7772400" cy="1470025"/>
          </a:xfrm>
        </p:spPr>
        <p:txBody>
          <a:bodyPr/>
          <a:lstStyle/>
          <a:p>
            <a:r>
              <a:rPr lang="en-US" dirty="0"/>
              <a:t>Hebrews</a:t>
            </a:r>
            <a:r>
              <a:rPr lang="en-US" baseline="0" dirty="0"/>
              <a:t> 11:6</a:t>
            </a:r>
            <a:endParaRPr lang="en-US" dirty="0"/>
          </a:p>
        </p:txBody>
      </p:sp>
    </p:spTree>
    <p:extLst>
      <p:ext uri="{BB962C8B-B14F-4D97-AF65-F5344CB8AC3E}">
        <p14:creationId xmlns:p14="http://schemas.microsoft.com/office/powerpoint/2010/main" val="390631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en 6 Noah &amp; So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a:solidFill>
                  <a:srgbClr val="FFFF00"/>
                </a:solidFill>
              </a:rPr>
              <a:t>"By Faith…" (Hebrews 11)</a:t>
            </a:r>
          </a:p>
        </p:txBody>
      </p:sp>
      <p:sp>
        <p:nvSpPr>
          <p:cNvPr id="5" name="Title 1"/>
          <p:cNvSpPr txBox="1">
            <a:spLocks/>
          </p:cNvSpPr>
          <p:nvPr/>
        </p:nvSpPr>
        <p:spPr bwMode="auto">
          <a:xfrm>
            <a:off x="148733" y="3506073"/>
            <a:ext cx="8889442" cy="259228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r>
              <a:rPr lang="en-US" sz="3200" spc="-100" dirty="0">
                <a:effectLst>
                  <a:glow rad="127000">
                    <a:srgbClr val="000000">
                      <a:alpha val="96000"/>
                    </a:srgbClr>
                  </a:glow>
                </a:effectLst>
                <a:latin typeface="Arial"/>
              </a:rPr>
              <a:t>"It was </a:t>
            </a:r>
            <a:r>
              <a:rPr lang="en-US" sz="3200" spc="-100" dirty="0">
                <a:solidFill>
                  <a:srgbClr val="FFFF00"/>
                </a:solidFill>
                <a:effectLst>
                  <a:glow rad="127000">
                    <a:srgbClr val="000000">
                      <a:alpha val="96000"/>
                    </a:srgbClr>
                  </a:glow>
                </a:effectLst>
                <a:latin typeface="Arial"/>
              </a:rPr>
              <a:t>by faith </a:t>
            </a:r>
            <a:r>
              <a:rPr lang="en-US" sz="3200" spc="-100" dirty="0">
                <a:effectLst>
                  <a:glow rad="127000">
                    <a:srgbClr val="000000">
                      <a:alpha val="96000"/>
                    </a:srgbClr>
                  </a:glow>
                </a:effectLst>
                <a:latin typeface="Arial"/>
              </a:rPr>
              <a:t>that Noah built a large boat to save his family from the flood. He obeyed God, who warned him about things that had never happened before. By his </a:t>
            </a:r>
            <a:r>
              <a:rPr lang="en-US" sz="3200" spc="-100" dirty="0">
                <a:solidFill>
                  <a:srgbClr val="FFFF00"/>
                </a:solidFill>
                <a:effectLst>
                  <a:glow rad="127000">
                    <a:srgbClr val="000000">
                      <a:alpha val="96000"/>
                    </a:srgbClr>
                  </a:glow>
                </a:effectLst>
                <a:latin typeface="Arial"/>
              </a:rPr>
              <a:t>faith</a:t>
            </a:r>
            <a:r>
              <a:rPr lang="en-US" sz="3200" spc="-100" dirty="0">
                <a:effectLst>
                  <a:glow rad="127000">
                    <a:srgbClr val="000000">
                      <a:alpha val="96000"/>
                    </a:srgbClr>
                  </a:glow>
                </a:effectLst>
                <a:latin typeface="Arial"/>
              </a:rPr>
              <a:t> Noah condemned the rest of the world, and he received the righteousness that comes </a:t>
            </a:r>
            <a:r>
              <a:rPr lang="en-US" sz="3200" spc="-100" dirty="0">
                <a:solidFill>
                  <a:srgbClr val="FFFF00"/>
                </a:solidFill>
                <a:effectLst>
                  <a:glow rad="127000">
                    <a:srgbClr val="000000">
                      <a:alpha val="96000"/>
                    </a:srgbClr>
                  </a:glow>
                </a:effectLst>
                <a:latin typeface="Arial"/>
              </a:rPr>
              <a:t>by faith</a:t>
            </a:r>
            <a:r>
              <a:rPr lang="en-US" sz="3200" spc="-100" dirty="0">
                <a:effectLst>
                  <a:glow rad="127000">
                    <a:srgbClr val="000000">
                      <a:alpha val="96000"/>
                    </a:srgbClr>
                  </a:glow>
                </a:effectLst>
                <a:latin typeface="Arial"/>
              </a:rPr>
              <a:t>" </a:t>
            </a:r>
            <a:br>
              <a:rPr lang="en-US" sz="3200" spc="-100" dirty="0">
                <a:effectLst>
                  <a:glow rad="127000">
                    <a:srgbClr val="000000">
                      <a:alpha val="96000"/>
                    </a:srgbClr>
                  </a:glow>
                </a:effectLst>
                <a:latin typeface="Arial"/>
              </a:rPr>
            </a:br>
            <a:r>
              <a:rPr lang="en-US" sz="3200" spc="-100" dirty="0">
                <a:effectLst>
                  <a:glow rad="127000">
                    <a:srgbClr val="000000">
                      <a:alpha val="96000"/>
                    </a:srgbClr>
                  </a:glow>
                </a:effectLst>
                <a:latin typeface="Arial"/>
              </a:rPr>
              <a:t>(Hebrews 11:7 </a:t>
            </a:r>
            <a:r>
              <a:rPr lang="en-US" sz="2800" spc="-100" dirty="0">
                <a:effectLst>
                  <a:glow rad="127000">
                    <a:srgbClr val="000000">
                      <a:alpha val="96000"/>
                    </a:srgbClr>
                  </a:glow>
                </a:effectLst>
                <a:latin typeface="Arial"/>
              </a:rPr>
              <a:t>NLT</a:t>
            </a:r>
            <a:r>
              <a:rPr lang="en-US" sz="3200" spc="-100" dirty="0">
                <a:effectLst>
                  <a:glow rad="127000">
                    <a:srgbClr val="000000">
                      <a:alpha val="96000"/>
                    </a:srgbClr>
                  </a:glow>
                </a:effectLst>
                <a:latin typeface="Arial"/>
              </a:rPr>
              <a:t>)</a:t>
            </a:r>
          </a:p>
        </p:txBody>
      </p:sp>
    </p:spTree>
    <p:extLst>
      <p:ext uri="{BB962C8B-B14F-4D97-AF65-F5344CB8AC3E}">
        <p14:creationId xmlns:p14="http://schemas.microsoft.com/office/powerpoint/2010/main" val="243405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58" y="19283"/>
            <a:ext cx="4938197" cy="6130176"/>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a:solidFill>
                  <a:srgbClr val="FFFF00"/>
                </a:solidFill>
              </a:rPr>
              <a:t>"By Faith…" (Hebrews 11)</a:t>
            </a:r>
          </a:p>
        </p:txBody>
      </p:sp>
      <p:sp>
        <p:nvSpPr>
          <p:cNvPr id="5" name="Title 1"/>
          <p:cNvSpPr txBox="1">
            <a:spLocks/>
          </p:cNvSpPr>
          <p:nvPr/>
        </p:nvSpPr>
        <p:spPr bwMode="auto">
          <a:xfrm>
            <a:off x="3203847" y="620688"/>
            <a:ext cx="5834327" cy="518457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r>
              <a:rPr lang="en-US" sz="3200" dirty="0">
                <a:effectLst>
                  <a:glow rad="127000">
                    <a:srgbClr val="000000">
                      <a:alpha val="96000"/>
                    </a:srgbClr>
                  </a:glow>
                </a:effectLst>
                <a:latin typeface="Arial"/>
              </a:rPr>
              <a:t>"It was by faith that Abraham obeyed when God called him to leave home and go to another land that God would give him as his inheritance. He went without knowing where he was going" </a:t>
            </a:r>
            <a:br>
              <a:rPr lang="en-US" sz="3200" dirty="0">
                <a:effectLst>
                  <a:glow rad="127000">
                    <a:srgbClr val="000000">
                      <a:alpha val="96000"/>
                    </a:srgbClr>
                  </a:glow>
                </a:effectLst>
                <a:latin typeface="Arial"/>
              </a:rPr>
            </a:br>
            <a:r>
              <a:rPr lang="en-US" sz="3200" dirty="0">
                <a:effectLst>
                  <a:glow rad="127000">
                    <a:srgbClr val="000000">
                      <a:alpha val="96000"/>
                    </a:srgbClr>
                  </a:glow>
                </a:effectLst>
                <a:latin typeface="Arial"/>
              </a:rPr>
              <a:t>(Hebrews 11:8 </a:t>
            </a:r>
            <a:r>
              <a:rPr lang="en-US" sz="2800" dirty="0">
                <a:effectLst>
                  <a:glow rad="127000">
                    <a:srgbClr val="000000">
                      <a:alpha val="96000"/>
                    </a:srgbClr>
                  </a:glow>
                </a:effectLst>
                <a:latin typeface="Arial"/>
              </a:rPr>
              <a:t>NLT</a:t>
            </a:r>
            <a:r>
              <a:rPr lang="en-US" sz="3200" dirty="0">
                <a:effectLst>
                  <a:glow rad="127000">
                    <a:srgbClr val="000000">
                      <a:alpha val="96000"/>
                    </a:srgbClr>
                  </a:glow>
                </a:effectLst>
                <a:latin typeface="Arial"/>
              </a:rPr>
              <a:t>)</a:t>
            </a:r>
          </a:p>
        </p:txBody>
      </p:sp>
    </p:spTree>
    <p:extLst>
      <p:ext uri="{BB962C8B-B14F-4D97-AF65-F5344CB8AC3E}">
        <p14:creationId xmlns:p14="http://schemas.microsoft.com/office/powerpoint/2010/main" val="302910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73" y="4820246"/>
            <a:ext cx="9217024" cy="2037754"/>
          </a:xfrm>
          <a:noFill/>
        </p:spPr>
        <p:txBody>
          <a:bodyPr/>
          <a:lstStyle/>
          <a:p>
            <a:r>
              <a:rPr lang="en-US" sz="3600" b="1" dirty="0">
                <a:solidFill>
                  <a:schemeClr val="bg1"/>
                </a:solidFill>
              </a:rPr>
              <a:t>Moses and the conquest generation acted with certainty on an unseen hope (Hebrews 11:23-31).</a:t>
            </a:r>
          </a:p>
        </p:txBody>
      </p:sp>
      <p:pic>
        <p:nvPicPr>
          <p:cNvPr id="3" name="Picture 2"/>
          <p:cNvPicPr>
            <a:picLocks noChangeAspect="1"/>
          </p:cNvPicPr>
          <p:nvPr/>
        </p:nvPicPr>
        <p:blipFill>
          <a:blip r:embed="rId3"/>
          <a:stretch>
            <a:fillRect/>
          </a:stretch>
        </p:blipFill>
        <p:spPr>
          <a:xfrm>
            <a:off x="1331526" y="0"/>
            <a:ext cx="6283200" cy="4820246"/>
          </a:xfrm>
          <a:prstGeom prst="rect">
            <a:avLst/>
          </a:prstGeom>
        </p:spPr>
      </p:pic>
    </p:spTree>
    <p:extLst>
      <p:ext uri="{BB962C8B-B14F-4D97-AF65-F5344CB8AC3E}">
        <p14:creationId xmlns:p14="http://schemas.microsoft.com/office/powerpoint/2010/main" val="39150828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73" y="4820246"/>
            <a:ext cx="9217024" cy="2037754"/>
          </a:xfrm>
          <a:noFill/>
        </p:spPr>
        <p:txBody>
          <a:bodyPr/>
          <a:lstStyle/>
          <a:p>
            <a:r>
              <a:rPr lang="en-US" sz="4000" b="1" dirty="0">
                <a:solidFill>
                  <a:schemeClr val="bg1"/>
                </a:solidFill>
              </a:rPr>
              <a:t>People of many generations acted with certainty on an unseen hope (Hebrews 11:32-38).</a:t>
            </a:r>
          </a:p>
        </p:txBody>
      </p:sp>
      <p:pic>
        <p:nvPicPr>
          <p:cNvPr id="4" name="Picture 3"/>
          <p:cNvPicPr>
            <a:picLocks noChangeAspect="1"/>
          </p:cNvPicPr>
          <p:nvPr/>
        </p:nvPicPr>
        <p:blipFill>
          <a:blip r:embed="rId3"/>
          <a:stretch>
            <a:fillRect/>
          </a:stretch>
        </p:blipFill>
        <p:spPr>
          <a:xfrm>
            <a:off x="0" y="203200"/>
            <a:ext cx="3797300" cy="2146300"/>
          </a:xfrm>
          <a:prstGeom prst="rect">
            <a:avLst/>
          </a:prstGeom>
        </p:spPr>
      </p:pic>
      <p:pic>
        <p:nvPicPr>
          <p:cNvPr id="6" name="Picture 5"/>
          <p:cNvPicPr>
            <a:picLocks noChangeAspect="1"/>
          </p:cNvPicPr>
          <p:nvPr/>
        </p:nvPicPr>
        <p:blipFill>
          <a:blip r:embed="rId4"/>
          <a:stretch>
            <a:fillRect/>
          </a:stretch>
        </p:blipFill>
        <p:spPr>
          <a:xfrm>
            <a:off x="3141780" y="353276"/>
            <a:ext cx="3289300" cy="2463800"/>
          </a:xfrm>
          <a:prstGeom prst="rect">
            <a:avLst/>
          </a:prstGeom>
        </p:spPr>
      </p:pic>
      <p:pic>
        <p:nvPicPr>
          <p:cNvPr id="7" name="Picture 6"/>
          <p:cNvPicPr>
            <a:picLocks noChangeAspect="1"/>
          </p:cNvPicPr>
          <p:nvPr/>
        </p:nvPicPr>
        <p:blipFill>
          <a:blip r:embed="rId5"/>
          <a:stretch>
            <a:fillRect/>
          </a:stretch>
        </p:blipFill>
        <p:spPr>
          <a:xfrm>
            <a:off x="208798" y="2521546"/>
            <a:ext cx="3797300" cy="2133600"/>
          </a:xfrm>
          <a:prstGeom prst="rect">
            <a:avLst/>
          </a:prstGeom>
        </p:spPr>
      </p:pic>
      <p:pic>
        <p:nvPicPr>
          <p:cNvPr id="8" name="Picture 7"/>
          <p:cNvPicPr>
            <a:picLocks noChangeAspect="1"/>
          </p:cNvPicPr>
          <p:nvPr/>
        </p:nvPicPr>
        <p:blipFill>
          <a:blip r:embed="rId6"/>
          <a:stretch>
            <a:fillRect/>
          </a:stretch>
        </p:blipFill>
        <p:spPr>
          <a:xfrm>
            <a:off x="6571351" y="0"/>
            <a:ext cx="2590800" cy="3136900"/>
          </a:xfrm>
          <a:prstGeom prst="rect">
            <a:avLst/>
          </a:prstGeom>
        </p:spPr>
      </p:pic>
      <p:pic>
        <p:nvPicPr>
          <p:cNvPr id="5" name="Picture 4"/>
          <p:cNvPicPr>
            <a:picLocks noChangeAspect="1"/>
          </p:cNvPicPr>
          <p:nvPr/>
        </p:nvPicPr>
        <p:blipFill>
          <a:blip r:embed="rId7"/>
          <a:stretch>
            <a:fillRect/>
          </a:stretch>
        </p:blipFill>
        <p:spPr>
          <a:xfrm>
            <a:off x="4006098" y="2521546"/>
            <a:ext cx="4089400" cy="2298700"/>
          </a:xfrm>
          <a:prstGeom prst="rect">
            <a:avLst/>
          </a:prstGeom>
        </p:spPr>
      </p:pic>
    </p:spTree>
    <p:extLst>
      <p:ext uri="{BB962C8B-B14F-4D97-AF65-F5344CB8AC3E}">
        <p14:creationId xmlns:p14="http://schemas.microsoft.com/office/powerpoint/2010/main" val="3775661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3423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739461"/>
            <a:ext cx="9144000" cy="2104581"/>
          </a:xfrm>
          <a:noFill/>
          <a:effectLst>
            <a:outerShdw blurRad="63500" dist="35921" dir="2700000" algn="ctr" rotWithShape="0">
              <a:schemeClr val="tx2">
                <a:alpha val="74998"/>
              </a:schemeClr>
            </a:outerShdw>
          </a:effectLst>
        </p:spPr>
        <p:txBody>
          <a:bodyPr anchor="t"/>
          <a:lstStyle/>
          <a:p>
            <a:pPr>
              <a:defRPr/>
            </a:pPr>
            <a:r>
              <a:rPr lang="en-US" sz="3200" b="1" spc="-100" dirty="0">
                <a:effectLst>
                  <a:glow rad="127000">
                    <a:schemeClr val="tx1"/>
                  </a:glow>
                </a:effectLst>
                <a:latin typeface="Arial" charset="0"/>
                <a:ea typeface="ＭＳ Ｐゴシック" charset="0"/>
                <a:cs typeface="ＭＳ Ｐゴシック" charset="0"/>
              </a:rPr>
              <a:t>"By faith these people overthrew kingdoms, ruled with justice, and received what God had promised them. They shut the mouths of lions…" </a:t>
            </a:r>
            <a:br>
              <a:rPr lang="en-US" sz="3200" b="1" spc="-100" dirty="0">
                <a:effectLst>
                  <a:glow rad="127000">
                    <a:schemeClr val="tx1"/>
                  </a:glow>
                </a:effectLst>
                <a:latin typeface="Arial" charset="0"/>
                <a:ea typeface="ＭＳ Ｐゴシック" charset="0"/>
                <a:cs typeface="ＭＳ Ｐゴシック" charset="0"/>
              </a:rPr>
            </a:br>
            <a:r>
              <a:rPr lang="en-US" sz="3200" b="1" spc="-100" dirty="0">
                <a:effectLst>
                  <a:glow rad="127000">
                    <a:schemeClr val="tx1"/>
                  </a:glow>
                </a:effectLst>
                <a:latin typeface="Arial" charset="0"/>
                <a:ea typeface="ＭＳ Ｐゴシック" charset="0"/>
                <a:cs typeface="ＭＳ Ｐゴシック" charset="0"/>
              </a:rPr>
              <a:t>(Hebrews 11:33 </a:t>
            </a:r>
            <a:r>
              <a:rPr lang="en-US" sz="2800" b="1" spc="-100" dirty="0">
                <a:effectLst>
                  <a:glow rad="127000">
                    <a:schemeClr val="tx1"/>
                  </a:glow>
                </a:effectLst>
                <a:latin typeface="Arial" charset="0"/>
                <a:ea typeface="ＭＳ Ｐゴシック" charset="0"/>
                <a:cs typeface="ＭＳ Ｐゴシック" charset="0"/>
              </a:rPr>
              <a:t>NLT</a:t>
            </a:r>
            <a:r>
              <a:rPr lang="en-US" sz="3200" b="1" spc="-10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59785318"/>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1639"/>
            <a:ext cx="9144001" cy="68796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4062"/>
            <a:ext cx="9144000" cy="2844985"/>
          </a:xfrm>
          <a:noFill/>
          <a:effectLst>
            <a:outerShdw blurRad="63500" dist="35921" dir="2700000" algn="ctr" rotWithShape="0">
              <a:schemeClr val="tx2">
                <a:alpha val="74998"/>
              </a:schemeClr>
            </a:outerShdw>
          </a:effectLst>
        </p:spPr>
        <p:txBody>
          <a:bodyPr anchor="t"/>
          <a:lstStyle/>
          <a:p>
            <a:pPr algn="r">
              <a:defRPr/>
            </a:pPr>
            <a:r>
              <a:rPr lang="en-US" sz="3200" b="1" dirty="0">
                <a:effectLst>
                  <a:glow rad="127000">
                    <a:schemeClr val="tx1"/>
                  </a:glow>
                </a:effectLst>
                <a:latin typeface="Arial" charset="0"/>
                <a:ea typeface="ＭＳ Ｐゴシック" charset="0"/>
                <a:cs typeface="ＭＳ Ｐゴシック" charset="0"/>
              </a:rPr>
              <a:t>"Some died by stoning, some were sawed in half, and others were killed with the sword"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spc="-100" dirty="0">
                <a:effectLst>
                  <a:glow rad="127000">
                    <a:schemeClr val="tx1"/>
                  </a:glow>
                </a:effectLst>
                <a:latin typeface="Arial" charset="0"/>
                <a:ea typeface="ＭＳ Ｐゴシック" charset="0"/>
                <a:cs typeface="ＭＳ Ｐゴシック" charset="0"/>
              </a:rPr>
              <a:t>Hebrews </a:t>
            </a:r>
            <a:r>
              <a:rPr lang="en-US" sz="3200" b="1" dirty="0">
                <a:effectLst>
                  <a:glow rad="127000">
                    <a:schemeClr val="tx1"/>
                  </a:glow>
                </a:effectLst>
                <a:latin typeface="Arial" charset="0"/>
                <a:ea typeface="ＭＳ Ｐゴシック" charset="0"/>
                <a:cs typeface="ＭＳ Ｐゴシック" charset="0"/>
              </a:rPr>
              <a:t>11:37a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4"/>
          <a:stretch>
            <a:fillRect/>
          </a:stretch>
        </p:blipFill>
        <p:spPr>
          <a:xfrm>
            <a:off x="5131494" y="3251560"/>
            <a:ext cx="3733800" cy="2806700"/>
          </a:xfrm>
          <a:prstGeom prst="rect">
            <a:avLst/>
          </a:prstGeom>
        </p:spPr>
      </p:pic>
    </p:spTree>
    <p:extLst>
      <p:ext uri="{BB962C8B-B14F-4D97-AF65-F5344CB8AC3E}">
        <p14:creationId xmlns:p14="http://schemas.microsoft.com/office/powerpoint/2010/main" val="4058110308"/>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Hebrews 12</a:t>
            </a:r>
          </a:p>
        </p:txBody>
      </p:sp>
    </p:spTree>
    <p:extLst>
      <p:ext uri="{BB962C8B-B14F-4D97-AF65-F5344CB8AC3E}">
        <p14:creationId xmlns:p14="http://schemas.microsoft.com/office/powerpoint/2010/main" val="3410916279"/>
      </p:ext>
    </p:extLst>
  </p:cSld>
  <p:clrMapOvr>
    <a:overrideClrMapping bg1="lt1" tx1="dk1" bg2="lt2" tx2="dk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27384"/>
            <a:ext cx="9180512" cy="6968823"/>
          </a:xfrm>
          <a:prstGeom prst="rect">
            <a:avLst/>
          </a:prstGeom>
        </p:spPr>
      </p:pic>
      <p:sp>
        <p:nvSpPr>
          <p:cNvPr id="91139" name="Rectangle 3"/>
          <p:cNvSpPr>
            <a:spLocks noGrp="1" noRot="1" noChangeArrowheads="1"/>
          </p:cNvSpPr>
          <p:nvPr>
            <p:ph type="ctrTitle"/>
          </p:nvPr>
        </p:nvSpPr>
        <p:spPr>
          <a:xfrm>
            <a:off x="179512" y="19651"/>
            <a:ext cx="3030133" cy="2115732"/>
          </a:xfrm>
        </p:spPr>
        <p:txBody>
          <a:bodyPr/>
          <a:lstStyle/>
          <a:p>
            <a:pPr algn="l" eaLnBrk="1" hangingPunct="1"/>
            <a:r>
              <a:rPr lang="en-US" sz="6000" b="1" dirty="0">
                <a:solidFill>
                  <a:srgbClr val="FFFFFF"/>
                </a:solidFill>
                <a:effectLst>
                  <a:glow rad="139700">
                    <a:srgbClr val="000000"/>
                  </a:glow>
                </a:effectLst>
                <a:latin typeface="Arial" charset="0"/>
                <a:ea typeface="ＭＳ Ｐゴシック" charset="0"/>
                <a:cs typeface="ＭＳ Ｐゴシック" charset="0"/>
              </a:rPr>
              <a:t>KEY VERSE</a:t>
            </a:r>
            <a:endParaRPr lang="en-US" dirty="0">
              <a:solidFill>
                <a:srgbClr val="FFFFFF"/>
              </a:solidFill>
              <a:effectLst>
                <a:glow rad="139700">
                  <a:srgbClr val="000000"/>
                </a:glow>
              </a:effectLst>
              <a:latin typeface="Arial" charset="0"/>
              <a:ea typeface="ＭＳ Ｐゴシック" charset="0"/>
              <a:cs typeface="ＭＳ Ｐゴシック" charset="0"/>
            </a:endParaRPr>
          </a:p>
        </p:txBody>
      </p:sp>
      <p:sp>
        <p:nvSpPr>
          <p:cNvPr id="91138" name="Rectangle 2"/>
          <p:cNvSpPr>
            <a:spLocks noRot="1" noChangeArrowheads="1"/>
          </p:cNvSpPr>
          <p:nvPr/>
        </p:nvSpPr>
        <p:spPr bwMode="auto">
          <a:xfrm>
            <a:off x="3029689" y="-27918"/>
            <a:ext cx="6038701" cy="6885918"/>
          </a:xfrm>
          <a:prstGeom prst="rect">
            <a:avLst/>
          </a:prstGeom>
          <a:noFill/>
          <a:ln w="9525">
            <a:noFill/>
            <a:miter lim="800000"/>
            <a:headEnd/>
            <a:tailEnd/>
          </a:ln>
        </p:spPr>
        <p:txBody>
          <a:bodyPr lIns="91435" tIns="45718" rIns="91435" bIns="45718"/>
          <a:lstStyle/>
          <a:p>
            <a:pPr marL="190490" lvl="1" eaLnBrk="1" hangingPunct="1">
              <a:lnSpc>
                <a:spcPct val="80000"/>
              </a:lnSpc>
              <a:spcBef>
                <a:spcPct val="20000"/>
              </a:spcBef>
            </a:pPr>
            <a:r>
              <a:rPr lang="en-US" sz="3600" b="1" dirty="0">
                <a:solidFill>
                  <a:srgbClr val="FFFFFF"/>
                </a:solidFill>
                <a:effectLst>
                  <a:glow rad="139700">
                    <a:srgbClr val="000000"/>
                  </a:glow>
                </a:effectLst>
              </a:rPr>
              <a:t>Hebrews 12:1-2</a:t>
            </a:r>
          </a:p>
          <a:p>
            <a:pPr marL="190490" lvl="1" eaLnBrk="1" hangingPunct="1">
              <a:lnSpc>
                <a:spcPct val="80000"/>
              </a:lnSpc>
              <a:spcBef>
                <a:spcPct val="20000"/>
              </a:spcBef>
            </a:pPr>
            <a:endParaRPr lang="en-US" sz="900" b="1" dirty="0">
              <a:solidFill>
                <a:srgbClr val="FFFFFF"/>
              </a:solidFill>
              <a:effectLst>
                <a:glow rad="139700">
                  <a:srgbClr val="000000"/>
                </a:glow>
              </a:effectLst>
            </a:endParaRPr>
          </a:p>
          <a:p>
            <a:pPr marL="190490" lvl="1" eaLnBrk="1" hangingPunct="1">
              <a:lnSpc>
                <a:spcPct val="80000"/>
              </a:lnSpc>
              <a:spcBef>
                <a:spcPct val="20000"/>
              </a:spcBef>
            </a:pPr>
            <a:r>
              <a:rPr lang="en-US" altLang="ja-JP" sz="3200" b="1" dirty="0">
                <a:solidFill>
                  <a:srgbClr val="FFFFFF"/>
                </a:solidFill>
                <a:effectLst>
                  <a:glow rad="139700">
                    <a:srgbClr val="000000"/>
                  </a:glow>
                </a:effectLst>
              </a:rPr>
              <a:t>"Therefore, since we are surrounded by such a great cloud of witnesses, let us throw off everything that hinders and the sin that so easily entangles, and let us run with perseverance the race marked out for us.  </a:t>
            </a:r>
          </a:p>
          <a:p>
            <a:pPr marL="190490" lvl="1" eaLnBrk="1" hangingPunct="1">
              <a:lnSpc>
                <a:spcPct val="80000"/>
              </a:lnSpc>
              <a:spcBef>
                <a:spcPct val="20000"/>
              </a:spcBef>
            </a:pPr>
            <a:endParaRPr lang="en-US" sz="1000" b="1" dirty="0">
              <a:solidFill>
                <a:srgbClr val="FFFFFF"/>
              </a:solidFill>
              <a:effectLst>
                <a:glow rad="139700">
                  <a:srgbClr val="000000"/>
                </a:glow>
              </a:effectLst>
            </a:endParaRPr>
          </a:p>
          <a:p>
            <a:pPr marL="190490" lvl="1" eaLnBrk="1" hangingPunct="1">
              <a:lnSpc>
                <a:spcPct val="80000"/>
              </a:lnSpc>
              <a:spcBef>
                <a:spcPct val="20000"/>
              </a:spcBef>
            </a:pPr>
            <a:r>
              <a:rPr lang="en-US" sz="3200" b="1" dirty="0">
                <a:solidFill>
                  <a:srgbClr val="FFFFFF"/>
                </a:solidFill>
                <a:effectLst>
                  <a:glow rad="139700">
                    <a:srgbClr val="000000"/>
                  </a:glow>
                </a:effectLst>
              </a:rPr>
              <a:t>Let us fix our eyes on Jesus, the author and perfecter of our faith, who for the joy set before him, endured the cross, scorning its shame and sat down at the right hand of the throne of God.</a:t>
            </a:r>
            <a:r>
              <a:rPr lang="en-US" altLang="ja-JP" sz="3200" b="1" dirty="0">
                <a:solidFill>
                  <a:srgbClr val="FFFFFF"/>
                </a:solidFill>
                <a:effectLst>
                  <a:glow rad="139700">
                    <a:srgbClr val="000000"/>
                  </a:glow>
                </a:effectLst>
              </a:rPr>
              <a:t>"</a:t>
            </a:r>
            <a:endParaRPr lang="en-US" b="1" dirty="0">
              <a:solidFill>
                <a:srgbClr val="000066"/>
              </a:solidFill>
              <a:effectLst>
                <a:glow rad="139700">
                  <a:srgbClr val="000000"/>
                </a:glow>
              </a:effectLst>
            </a:endParaRPr>
          </a:p>
        </p:txBody>
      </p:sp>
    </p:spTree>
    <p:extLst>
      <p:ext uri="{BB962C8B-B14F-4D97-AF65-F5344CB8AC3E}">
        <p14:creationId xmlns:p14="http://schemas.microsoft.com/office/powerpoint/2010/main" val="1203644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1138">
                                            <p:txEl>
                                              <p:pRg st="0" end="0"/>
                                            </p:txEl>
                                          </p:spTgt>
                                        </p:tgtEl>
                                        <p:attrNameLst>
                                          <p:attrName>style.visibility</p:attrName>
                                        </p:attrNameLst>
                                      </p:cBhvr>
                                      <p:to>
                                        <p:strVal val="visible"/>
                                      </p:to>
                                    </p:set>
                                    <p:animEffect transition="in" filter="randombar(horizontal)">
                                      <p:cBhvr>
                                        <p:cTn id="7" dur="500"/>
                                        <p:tgtEl>
                                          <p:spTgt spid="91138">
                                            <p:txEl>
                                              <p:pRg st="0" end="0"/>
                                            </p:txEl>
                                          </p:spTgt>
                                        </p:tgtEl>
                                      </p:cBhvr>
                                    </p:animEffect>
                                  </p:childTnLst>
                                </p:cTn>
                              </p:par>
                            </p:childTnLst>
                          </p:cTn>
                        </p:par>
                        <p:par>
                          <p:cTn id="8" fill="hold" nodeType="afterGroup">
                            <p:stCondLst>
                              <p:cond delay="500"/>
                            </p:stCondLst>
                            <p:childTnLst>
                              <p:par>
                                <p:cTn id="9" presetID="13" presetClass="entr" presetSubtype="16" fill="hold" nodeType="afterEffect">
                                  <p:stCondLst>
                                    <p:cond delay="0"/>
                                  </p:stCondLst>
                                  <p:childTnLst>
                                    <p:set>
                                      <p:cBhvr>
                                        <p:cTn id="10" dur="1" fill="hold">
                                          <p:stCondLst>
                                            <p:cond delay="0"/>
                                          </p:stCondLst>
                                        </p:cTn>
                                        <p:tgtEl>
                                          <p:spTgt spid="91138">
                                            <p:txEl>
                                              <p:pRg st="2" end="2"/>
                                            </p:txEl>
                                          </p:spTgt>
                                        </p:tgtEl>
                                        <p:attrNameLst>
                                          <p:attrName>style.visibility</p:attrName>
                                        </p:attrNameLst>
                                      </p:cBhvr>
                                      <p:to>
                                        <p:strVal val="visible"/>
                                      </p:to>
                                    </p:set>
                                    <p:animEffect transition="in" filter="plus(in)">
                                      <p:cBhvr>
                                        <p:cTn id="11" dur="1000"/>
                                        <p:tgtEl>
                                          <p:spTgt spid="91138">
                                            <p:txEl>
                                              <p:pRg st="2" end="2"/>
                                            </p:txEl>
                                          </p:spTgt>
                                        </p:tgtEl>
                                      </p:cBhvr>
                                    </p:animEffect>
                                  </p:childTnLst>
                                </p:cTn>
                              </p:par>
                              <p:par>
                                <p:cTn id="12" presetID="13" presetClass="entr" presetSubtype="16" fill="hold" nodeType="withEffect">
                                  <p:stCondLst>
                                    <p:cond delay="0"/>
                                  </p:stCondLst>
                                  <p:childTnLst>
                                    <p:set>
                                      <p:cBhvr>
                                        <p:cTn id="13" dur="1" fill="hold">
                                          <p:stCondLst>
                                            <p:cond delay="0"/>
                                          </p:stCondLst>
                                        </p:cTn>
                                        <p:tgtEl>
                                          <p:spTgt spid="91138">
                                            <p:txEl>
                                              <p:pRg st="4" end="4"/>
                                            </p:txEl>
                                          </p:spTgt>
                                        </p:tgtEl>
                                        <p:attrNameLst>
                                          <p:attrName>style.visibility</p:attrName>
                                        </p:attrNameLst>
                                      </p:cBhvr>
                                      <p:to>
                                        <p:strVal val="visible"/>
                                      </p:to>
                                    </p:set>
                                    <p:animEffect transition="in" filter="plus(in)">
                                      <p:cBhvr>
                                        <p:cTn id="14" dur="1000"/>
                                        <p:tgtEl>
                                          <p:spTgt spid="911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build="p" bldLvl="2"/>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en-US" b="1" dirty="0"/>
              <a:t>God’s discipline grows righteousness, confidence and relationships—so press on </a:t>
            </a:r>
            <a:br>
              <a:rPr lang="en-US" b="1" dirty="0"/>
            </a:br>
            <a:r>
              <a:rPr lang="en-US" b="1" dirty="0"/>
              <a:t>(12:4-17).</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57836947"/>
      </p:ext>
    </p:extLst>
  </p:cSld>
  <p:clrMapOvr>
    <a:masterClrMapping/>
  </p:clrMapOvr>
</p:sld>
</file>

<file path=ppt/theme/_rels/them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9.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Droplet">
  <a:themeElements>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fontScheme name="Droplet">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roplet 2">
        <a:dk1>
          <a:srgbClr val="3E3E5C"/>
        </a:dk1>
        <a:lt1>
          <a:srgbClr val="FFFFFF"/>
        </a:lt1>
        <a:dk2>
          <a:srgbClr val="08101A"/>
        </a:dk2>
        <a:lt2>
          <a:srgbClr val="FFFFFF"/>
        </a:lt2>
        <a:accent1>
          <a:srgbClr val="60597B"/>
        </a:accent1>
        <a:accent2>
          <a:srgbClr val="6666FF"/>
        </a:accent2>
        <a:accent3>
          <a:srgbClr val="AAAAAB"/>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7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louds">
  <a:themeElements>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9.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3.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3.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4.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5.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6.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7.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docProps/app.xml><?xml version="1.0" encoding="utf-8"?>
<Properties xmlns="http://schemas.openxmlformats.org/officeDocument/2006/extended-properties" xmlns:vt="http://schemas.openxmlformats.org/officeDocument/2006/docPropsVTypes">
  <TotalTime>12088</TotalTime>
  <Words>5007</Words>
  <Application>Microsoft Macintosh PowerPoint</Application>
  <PresentationFormat>On-screen Show (4:3)</PresentationFormat>
  <Paragraphs>473</Paragraphs>
  <Slides>115</Slides>
  <Notes>90</Notes>
  <HiddenSlides>0</HiddenSlides>
  <MMClips>0</MMClips>
  <ScaleCrop>false</ScaleCrop>
  <HeadingPairs>
    <vt:vector size="6" baseType="variant">
      <vt:variant>
        <vt:lpstr>Fonts Used</vt:lpstr>
      </vt:variant>
      <vt:variant>
        <vt:i4>21</vt:i4>
      </vt:variant>
      <vt:variant>
        <vt:lpstr>Theme</vt:lpstr>
      </vt:variant>
      <vt:variant>
        <vt:i4>33</vt:i4>
      </vt:variant>
      <vt:variant>
        <vt:lpstr>Slide Titles</vt:lpstr>
      </vt:variant>
      <vt:variant>
        <vt:i4>115</vt:i4>
      </vt:variant>
    </vt:vector>
  </HeadingPairs>
  <TitlesOfParts>
    <vt:vector size="169" baseType="lpstr">
      <vt:lpstr>26</vt:lpstr>
      <vt:lpstr>BONES</vt:lpstr>
      <vt:lpstr>Brisk Extended</vt:lpstr>
      <vt:lpstr>ＭＳ Ｐゴシック</vt:lpstr>
      <vt:lpstr>Osaka</vt:lpstr>
      <vt:lpstr>SimSun</vt:lpstr>
      <vt:lpstr>Times</vt:lpstr>
      <vt:lpstr>Arial</vt:lpstr>
      <vt:lpstr>Calibri</vt:lpstr>
      <vt:lpstr>Candara</vt:lpstr>
      <vt:lpstr>Comic Sans MS</vt:lpstr>
      <vt:lpstr>Garamond</vt:lpstr>
      <vt:lpstr>Georgia</vt:lpstr>
      <vt:lpstr>Gill Sans</vt:lpstr>
      <vt:lpstr>Monotype Sorts</vt:lpstr>
      <vt:lpstr>Tahoma</vt:lpstr>
      <vt:lpstr>Times New Roman</vt:lpstr>
      <vt:lpstr>Trebuchet MS</vt:lpstr>
      <vt:lpstr>Verdana</vt:lpstr>
      <vt:lpstr>Wingdings</vt:lpstr>
      <vt:lpstr>Wingdings 2</vt:lpstr>
      <vt:lpstr>Droplet</vt:lpstr>
      <vt:lpstr>Ripple</vt:lpstr>
      <vt:lpstr>Stream</vt:lpstr>
      <vt:lpstr>1_Stream</vt:lpstr>
      <vt:lpstr>2_Stream</vt:lpstr>
      <vt:lpstr>Clouds</vt:lpstr>
      <vt:lpstr>1_Blank Presentation</vt:lpstr>
      <vt:lpstr>Civic</vt:lpstr>
      <vt:lpstr>Title &amp; Subtitle</vt:lpstr>
      <vt:lpstr>3_Default Design</vt:lpstr>
      <vt:lpstr>25_Office Theme</vt:lpstr>
      <vt:lpstr>4_Stream</vt:lpstr>
      <vt:lpstr>66_Office Theme</vt:lpstr>
      <vt:lpstr>3_Ripple</vt:lpstr>
      <vt:lpstr>49_Blank Presentation</vt:lpstr>
      <vt:lpstr>4_Ripple</vt:lpstr>
      <vt:lpstr>untitled 1</vt:lpstr>
      <vt:lpstr>5_Ripple</vt:lpstr>
      <vt:lpstr>7_Ripple</vt:lpstr>
      <vt:lpstr>1_Fireball</vt:lpstr>
      <vt:lpstr>1_Custom Design</vt:lpstr>
      <vt:lpstr>11_Default Design</vt:lpstr>
      <vt:lpstr>Blank Presentation</vt:lpstr>
      <vt:lpstr>4_Blank Presentation</vt:lpstr>
      <vt:lpstr>5_Blank Presentation</vt:lpstr>
      <vt:lpstr>6_Blank Presentation</vt:lpstr>
      <vt:lpstr>7_Blank Presentation</vt:lpstr>
      <vt:lpstr>8_Blank Presentation</vt:lpstr>
      <vt:lpstr>15_Blank Presentation</vt:lpstr>
      <vt:lpstr>9_Blank Presentation</vt:lpstr>
      <vt:lpstr>5_Office Theme</vt:lpstr>
      <vt:lpstr>51_Blank Presentation</vt:lpstr>
      <vt:lpstr>7_Stream</vt:lpstr>
      <vt:lpstr>Be Uncompromising</vt:lpstr>
      <vt:lpstr>Some love running.</vt:lpstr>
      <vt:lpstr>Some quit.</vt:lpstr>
      <vt:lpstr>The Christian life is a race</vt:lpstr>
      <vt:lpstr>Some are running well but…</vt:lpstr>
      <vt:lpstr>Some quit the Christian race</vt:lpstr>
      <vt:lpstr>Why should you be uncompromising in your faith in Jesus?</vt:lpstr>
      <vt:lpstr>Press On!</vt:lpstr>
      <vt:lpstr>HEBREWS</vt:lpstr>
      <vt:lpstr>I think they lived in Israel</vt:lpstr>
      <vt:lpstr>Israel  (AD 67-68)</vt:lpstr>
      <vt:lpstr>A Jewish Community Under Stress</vt:lpstr>
      <vt:lpstr>The readers were Jewish Christians</vt:lpstr>
      <vt:lpstr>"Should I go back?"</vt:lpstr>
      <vt:lpstr>Christ is Better</vt:lpstr>
      <vt:lpstr>Why should you be uncompromising in your faith in Jesus?</vt:lpstr>
      <vt:lpstr>I.  Jesus is better than anyone or anything (1:1–10:18). </vt:lpstr>
      <vt:lpstr>Hebrews Book Chart</vt:lpstr>
      <vt:lpstr>Christ as Superior in His Person (1:1–4:13)</vt:lpstr>
      <vt:lpstr>Slides on  Hebrews 1</vt:lpstr>
      <vt:lpstr>He is better than the OT prophets, so follow him (1:1-3).</vt:lpstr>
      <vt:lpstr>Hebrews 1:1-2</vt:lpstr>
      <vt:lpstr>Hebrews 1:3</vt:lpstr>
      <vt:lpstr>He is better than the angels as God and man, so respect him as Creator (1:4–2:18).</vt:lpstr>
      <vt:lpstr>1. Jesus is God worthy of worship (1:4-14).</vt:lpstr>
      <vt:lpstr>"But to the Son he says,</vt:lpstr>
      <vt:lpstr>Slides on  Hebrews 2</vt:lpstr>
      <vt:lpstr>Warning 1</vt:lpstr>
      <vt:lpstr>Hebrews 2:1-2</vt:lpstr>
      <vt:lpstr>3. Jesus is a man  worthy to rule (2:5-18). </vt:lpstr>
      <vt:lpstr>(2:6-8 NLT)</vt:lpstr>
      <vt:lpstr>Slides on  Hebrews 3</vt:lpstr>
      <vt:lpstr>He is better than Moses, so don’t forfeit Canaan in the millennial kingdom (3:1–4:13).</vt:lpstr>
      <vt:lpstr>Superior to Moses (3:1–4:7)</vt:lpstr>
      <vt:lpstr>Warning 2</vt:lpstr>
      <vt:lpstr>PowerPoint Presentation</vt:lpstr>
      <vt:lpstr>Slides on  Hebrews 4</vt:lpstr>
      <vt:lpstr>"There remains, then, a Sabbath-rest for the people of God;  10 for anyone who enters God's rest also rests from his own work, just as God did from his.  11 Let us, therefore, make every effort to enter that rest, so that no one will fall by following their example of disobedience" (4:9-11 NIV)</vt:lpstr>
      <vt:lpstr>Two Types of Inheritance</vt:lpstr>
      <vt:lpstr>Support for the Future Millennial Rest in Hebrews 4</vt:lpstr>
      <vt:lpstr>Why follow Jesus as our mediator between God and us?</vt:lpstr>
      <vt:lpstr>He is better than Judaism’s high priest, so go to him (4:14–6:20).</vt:lpstr>
      <vt:lpstr>Theme</vt:lpstr>
      <vt:lpstr>Christ understands suffering</vt:lpstr>
      <vt:lpstr>Slides on  Hebrews 5</vt:lpstr>
      <vt:lpstr>Turban: "Holy to the Lord"</vt:lpstr>
      <vt:lpstr>The Day of Atonement (Lev. 16)</vt:lpstr>
      <vt:lpstr>High Priest Requirements</vt:lpstr>
      <vt:lpstr>"And no one can become a high priest simply because he wants such an honor. He must be called by God for this work, just as Aaron was"  (5:4 NLT).</vt:lpstr>
      <vt:lpstr>"That is why Christ did not honor himself by assuming he could become High Priest. No, he was chosen by God, who said to him, </vt:lpstr>
      <vt:lpstr>Slides on  Hebrews 6</vt:lpstr>
      <vt:lpstr>Warning 3</vt:lpstr>
      <vt:lpstr>An Impossibility (Heb. 6:4-6 NLT)</vt:lpstr>
      <vt:lpstr>What is the danger in 6:4-8?</vt:lpstr>
      <vt:lpstr>Following a lesser mediator than Jesus can lead to death </vt:lpstr>
      <vt:lpstr>Slides on  Hebrews 7</vt:lpstr>
      <vt:lpstr>He is better than Abraham and Levi as a Melchizedek Priest, so follow him (Heb 7).</vt:lpstr>
      <vt:lpstr>Who really was Melchizedek? (Gen. 14)</vt:lpstr>
      <vt:lpstr>Christ as Priest, Prophet, &amp; King</vt:lpstr>
      <vt:lpstr>Slides on  Hebrews 8</vt:lpstr>
      <vt:lpstr>He is better than the old covenant in his new covenant,  so follow him (Heb 8).</vt:lpstr>
      <vt:lpstr>Hebrews 8:6</vt:lpstr>
      <vt:lpstr>The New Covenant</vt:lpstr>
      <vt:lpstr>The New Covenant</vt:lpstr>
      <vt:lpstr>Slides on  Hebrews 9</vt:lpstr>
      <vt:lpstr>He is better than the tabernacle by his sacrifice, so follow him (9:1–10:18).</vt:lpstr>
      <vt:lpstr>Two questions to consider</vt:lpstr>
      <vt:lpstr>1.  Tabernacle sacrifices were temporary (9:1-10).</vt:lpstr>
      <vt:lpstr>2. Christ's death saves us permanently (9:11–10:18).</vt:lpstr>
      <vt:lpstr>Hebrews 9:11</vt:lpstr>
      <vt:lpstr>Why should you be uncompromising in your faith in Jesus?</vt:lpstr>
      <vt:lpstr>I.  Jesus is better than anyone or anything (1:1–10:18). </vt:lpstr>
      <vt:lpstr>Slides on  Hebrews 10</vt:lpstr>
      <vt:lpstr>II. Don’t compromise but persevere by faith (10:19–13:25).</vt:lpstr>
      <vt:lpstr>Stubborn unbelief can even kill you—so press on (10:19-39).</vt:lpstr>
      <vt:lpstr>Warning 4</vt:lpstr>
      <vt:lpstr>"…if we deliberately continue sinning after we have received knowledge of the truth, there is no longer any sacrifice that will cover these sins.  27There is only the terrible expectation of God's judgment and the raging fire that will consume his enemies"  (10:26-27 NLT).</vt:lpstr>
      <vt:lpstr>What happened to the Christians in Jerusalem?</vt:lpstr>
      <vt:lpstr>Jerusalem Christians left</vt:lpstr>
      <vt:lpstr>The Fire</vt:lpstr>
      <vt:lpstr>"For anyone who refused to obey the law of Moses was put to death without mercy on the testimony of two or three witnesses"  (Hebrews 10:28; cf. Num. 15:30-36 NLT).</vt:lpstr>
      <vt:lpstr>"Just think how much worse the punishment will be for those who have trampled on the Son of God, and have treated the blood of the covenant, which made us holy, as if it were common and unholy, and have insulted and disdained the Holy Spirit who brings God's mercy to us"  (Hebrews 10:29 NLT).</vt:lpstr>
      <vt:lpstr>Antonia Fortress Leveled</vt:lpstr>
      <vt:lpstr>The Temple Assault</vt:lpstr>
      <vt:lpstr>Hebrews 8:13</vt:lpstr>
      <vt:lpstr>Slides on  Hebrews 11</vt:lpstr>
      <vt:lpstr>Others faithfully endured before you to give you examples—so press on (11:1–12:3).</vt:lpstr>
      <vt:lpstr>HALL OF FAME</vt:lpstr>
      <vt:lpstr>"By Faith…" (Hebrews 11)</vt:lpstr>
      <vt:lpstr>Hebrews 11:6</vt:lpstr>
      <vt:lpstr>"By Faith…" (Hebrews 11)</vt:lpstr>
      <vt:lpstr>"By Faith…" (Hebrews 11)</vt:lpstr>
      <vt:lpstr>Moses and the conquest generation acted with certainty on an unseen hope (Hebrews 11:23-31).</vt:lpstr>
      <vt:lpstr>People of many generations acted with certainty on an unseen hope (Hebrews 11:32-38).</vt:lpstr>
      <vt:lpstr>"By faith these people overthrew kingdoms, ruled with justice, and received what God had promised them. They shut the mouths of lions…"  (Hebrews 11:33 NLT).</vt:lpstr>
      <vt:lpstr>"Some died by stoning, some were sawed in half, and others were killed with the sword"  (Hebrews 11:37a NLT).</vt:lpstr>
      <vt:lpstr>Slides on  Hebrews 12</vt:lpstr>
      <vt:lpstr>KEY VERSE</vt:lpstr>
      <vt:lpstr>God’s discipline grows righteousness, confidence and relationships—so press on  (12:4-17).</vt:lpstr>
      <vt:lpstr>Loving Discipline  (Hebrews 12:5-7 NLT)</vt:lpstr>
      <vt:lpstr>Ignoring God invites his loving discipline of you—so press on (12:18-29).</vt:lpstr>
      <vt:lpstr>Warning 5</vt:lpstr>
      <vt:lpstr>Slides on  Hebrews 13</vt:lpstr>
      <vt:lpstr>Many practical ways to serve God exist for you—so press on (Heb 13). </vt:lpstr>
      <vt:lpstr>PowerPoint Presentation</vt:lpstr>
      <vt:lpstr>"Don't love money; be satisfied with what you have. For God has said,  'I will never fail you. I will never abandon you'"  (Hebrews 13:5 NLT).</vt:lpstr>
      <vt:lpstr>Application: "Leave Jerusalem"</vt:lpstr>
      <vt:lpstr>PowerPoint Presentation</vt:lpstr>
      <vt:lpstr>Why should you be uncompromising in your faith in Jesus?</vt:lpstr>
      <vt:lpstr>I.  Jesus is better than anyone or anything (1:1–10:18). </vt:lpstr>
      <vt:lpstr>II. Don’t compromise but persevere by faith (10:19–13:25).</vt:lpstr>
      <vt:lpstr>Main Idea</vt:lpstr>
      <vt:lpstr>Where do you need to press on?</vt:lpstr>
      <vt:lpstr>Black</vt:lpstr>
      <vt:lpstr>NT Preaching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Hebrews</dc:title>
  <dc:creator>Rick Griffith</dc:creator>
  <cp:lastModifiedBy>Rick Griffith</cp:lastModifiedBy>
  <cp:revision>465</cp:revision>
  <dcterms:created xsi:type="dcterms:W3CDTF">2006-01-16T06:32:44Z</dcterms:created>
  <dcterms:modified xsi:type="dcterms:W3CDTF">2024-03-21T07:07:59Z</dcterms:modified>
</cp:coreProperties>
</file>