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  <p:sldMasterId id="2147483696" r:id="rId2"/>
  </p:sldMasterIdLst>
  <p:notesMasterIdLst>
    <p:notesMasterId r:id="rId33"/>
  </p:notesMasterIdLst>
  <p:handoutMasterIdLst>
    <p:handoutMasterId r:id="rId34"/>
  </p:handoutMasterIdLst>
  <p:sldIdLst>
    <p:sldId id="385" r:id="rId3"/>
    <p:sldId id="392" r:id="rId4"/>
    <p:sldId id="356" r:id="rId5"/>
    <p:sldId id="331" r:id="rId6"/>
    <p:sldId id="349" r:id="rId7"/>
    <p:sldId id="334" r:id="rId8"/>
    <p:sldId id="335" r:id="rId9"/>
    <p:sldId id="336" r:id="rId10"/>
    <p:sldId id="337" r:id="rId11"/>
    <p:sldId id="339" r:id="rId12"/>
    <p:sldId id="342" r:id="rId13"/>
    <p:sldId id="341" r:id="rId14"/>
    <p:sldId id="340" r:id="rId15"/>
    <p:sldId id="343" r:id="rId16"/>
    <p:sldId id="344" r:id="rId17"/>
    <p:sldId id="345" r:id="rId18"/>
    <p:sldId id="346" r:id="rId19"/>
    <p:sldId id="347" r:id="rId20"/>
    <p:sldId id="348" r:id="rId21"/>
    <p:sldId id="351" r:id="rId22"/>
    <p:sldId id="332" r:id="rId23"/>
    <p:sldId id="352" r:id="rId24"/>
    <p:sldId id="353" r:id="rId25"/>
    <p:sldId id="354" r:id="rId26"/>
    <p:sldId id="355" r:id="rId27"/>
    <p:sldId id="296" r:id="rId28"/>
    <p:sldId id="318" r:id="rId29"/>
    <p:sldId id="319" r:id="rId30"/>
    <p:sldId id="350" r:id="rId31"/>
    <p:sldId id="391" r:id="rId32"/>
  </p:sldIdLst>
  <p:sldSz cx="9144000" cy="6858000" type="screen4x3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681491-8ABE-3E42-B711-4F26FC4B3C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065C56-9AFA-1F4D-A692-0E0E925BDA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4D62448-7339-B144-802A-94AB12CC31B6}" type="datetime1">
              <a:rPr lang="en-US" altLang="en-US"/>
              <a:pPr/>
              <a:t>1/2/21</a:t>
            </a:fld>
            <a:endParaRPr lang="en-PH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2EF56-A7E0-1247-9D2F-FE440F561C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BF934-B857-7242-8FEE-A8E314A600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E0DF8DB-40D7-6E46-9818-C67E56B46AAD}" type="slidenum">
              <a:rPr lang="en-PH" altLang="en-US"/>
              <a:pPr/>
              <a:t>‹#›</a:t>
            </a:fld>
            <a:endParaRPr lang="en-P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0C5FA7-9457-9B4B-BE1B-0790ABBA60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5CAC10-D0B2-DA41-B6F8-3F3F479C196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8F681BF-3696-6746-8C37-B3B00972D618}" type="datetime1">
              <a:rPr lang="en-US" altLang="en-US"/>
              <a:pPr/>
              <a:t>1/2/21</a:t>
            </a:fld>
            <a:endParaRPr lang="en-PH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905ACED-0519-6C45-B3C2-2CA5619AFE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PH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6EA311F-BCAF-544A-8381-4098459CF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PH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E317F-AAF1-574D-A96E-65BF09E9DD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F5F0F-5CFA-C44D-B9F5-E3CB1F050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2FC8164-6E3B-2F4D-A411-AB4ECED16606}" type="slidenum">
              <a:rPr lang="en-PH" altLang="en-US"/>
              <a:pPr/>
              <a:t>‹#›</a:t>
            </a:fld>
            <a:endParaRPr lang="en-P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9FA5F-3C95-E549-9ED7-7271AEA6E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D36BC2-11A2-E64A-B62A-366F461F6F8A}" type="datetime1">
              <a:rPr lang="en-US" altLang="en-US"/>
              <a:pPr/>
              <a:t>1/2/21</a:t>
            </a:fld>
            <a:endParaRPr lang="en-P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3B4EB-4C9D-754D-BBAA-1298CF67A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1E15A-B172-C849-94BE-9997B59C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F369D-794D-FE45-BE6A-DFC0794B7108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32846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A421B-E3A9-6740-BCD9-2C21575B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D5D58-8A50-B54A-A3F6-6BE2FC7A3317}" type="datetime1">
              <a:rPr lang="en-US" altLang="en-US"/>
              <a:pPr/>
              <a:t>1/2/21</a:t>
            </a:fld>
            <a:endParaRPr lang="en-P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562B4-1020-924A-BDAA-AE5955AF6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8FCAA-F23A-AD4E-8337-8A916F87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BA0BB-CE00-F048-91E2-9E39B19B9410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27587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9736D-1E15-424A-9E62-7C668EC77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26F5D-AD7F-9D4B-BF06-7A27A1599867}" type="datetime1">
              <a:rPr lang="en-US" altLang="en-US"/>
              <a:pPr/>
              <a:t>1/2/21</a:t>
            </a:fld>
            <a:endParaRPr lang="en-P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00CA0-01DB-424C-B0B5-3FD1F675B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890A9-7F48-3D46-9E44-2CFA207E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26D07-4362-574A-944D-40A9CCEE30F3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571308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0574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P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57C47-C3D7-B741-8B88-2501240F0D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121B5-9009-CE43-B02F-EF067D98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0F499-2983-234C-A625-91D66E65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AD8607-3A5E-3149-9BB2-4A5D564E5C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30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21E1C-172A-D44B-A1DB-286259B18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F4610A-073F-AA40-ACD2-E072FE8864E1}" type="datetime1">
              <a:rPr lang="en-US" altLang="en-US"/>
              <a:pPr/>
              <a:t>1/2/21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073F2-9754-3B4B-803E-5A36BA40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20F0B-F04F-E140-8B99-C210C507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BC324-7CD9-4844-B955-C61180AFB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037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14DA5-ED28-C740-954B-D5176FC7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FA28AE-2DE5-9A4B-B59A-BFB61942C55F}" type="datetime1">
              <a:rPr lang="en-US" altLang="en-US"/>
              <a:pPr/>
              <a:t>1/2/21</a:t>
            </a:fld>
            <a:endParaRPr lang="en-P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AD7E5-58B3-7146-908E-240AE81F1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C01A9-49EE-CC42-949B-66F58AB8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DA627-6B56-6942-8769-8F32DE702841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36020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DA13B-2ED0-864F-AEB9-FBEE9B7C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0A5FC-B183-0747-AA59-CD2B47F56602}" type="datetime1">
              <a:rPr lang="en-US" altLang="en-US"/>
              <a:pPr/>
              <a:t>1/2/21</a:t>
            </a:fld>
            <a:endParaRPr lang="en-P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BAB42-3753-3240-93E0-D48833AC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18BB4-275C-8442-BB5F-378B93517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DB693-2936-3340-834D-820D3D9E64BD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86499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4B935-9A21-3646-A49F-7DD38A621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814B08-5C1F-1F4E-B403-673BAA0987A3}" type="datetime1">
              <a:rPr lang="en-US" altLang="en-US"/>
              <a:pPr/>
              <a:t>1/2/21</a:t>
            </a:fld>
            <a:endParaRPr lang="en-P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0CD65-D82A-0C4E-A026-94F6A1A92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9B657-5900-D34E-A5C6-EFF7CE2A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B5773-C743-4440-A46C-885FDB88A22A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45107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F13151-E224-0B40-8B02-246864D54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019EB-9A32-EF42-8476-1D8CF3AA0225}" type="datetime1">
              <a:rPr lang="en-US" altLang="en-US"/>
              <a:pPr/>
              <a:t>1/2/21</a:t>
            </a:fld>
            <a:endParaRPr lang="en-PH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EF2660-1520-DD4C-BF97-9A709212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F3F3F8-F310-D940-BB9F-0AC38F601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F828E-2720-BC4C-A580-69B76FD2FAAC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46818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5D5CCE-BCD5-344E-97E5-4EA88165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812E83-29A1-DE4A-A63B-2128F9BC6252}" type="datetime1">
              <a:rPr lang="en-US" altLang="en-US"/>
              <a:pPr/>
              <a:t>1/2/21</a:t>
            </a:fld>
            <a:endParaRPr lang="en-PH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F1E83D-047E-2546-8BC5-FDB1D503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2F06CE-55E1-4747-AC88-D7624E6C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AC5BB-A054-F54D-A9D7-1A94247E41F4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48382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8EFE570-2290-6A4C-9FE7-420926B4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60E2D7-0387-CB4A-836F-C467331A1F2D}" type="datetime1">
              <a:rPr lang="en-US" altLang="en-US"/>
              <a:pPr/>
              <a:t>1/2/21</a:t>
            </a:fld>
            <a:endParaRPr lang="en-PH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24A6D7-AC31-0C44-B3F8-406E6B5A6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C96B84B-C39C-C348-87B1-C909743BC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3498A-2833-4941-818F-B877BC97352F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78847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944DC4-7B66-E444-AE1B-DEA57FEA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DECE25-3021-CB47-A1B5-2B4E6479C358}" type="datetime1">
              <a:rPr lang="en-US" altLang="en-US"/>
              <a:pPr/>
              <a:t>1/2/21</a:t>
            </a:fld>
            <a:endParaRPr lang="en-PH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270B36-7DDD-7547-B7FB-76B830DE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0DA433-F87B-5149-BCC3-5DD87653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BEF05-936D-0548-A645-234E8321F46C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89136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799234-0742-FE46-A6A4-915CA8D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3F7BF3-88C9-1044-955C-043231B76456}" type="datetime1">
              <a:rPr lang="en-US" altLang="en-US"/>
              <a:pPr/>
              <a:t>1/2/21</a:t>
            </a:fld>
            <a:endParaRPr lang="en-PH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82AEC7-D408-3640-A309-AAF73223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8240F5-B96F-D24D-B6A9-8A977E297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DBFE8-E86E-CF4B-A0C4-D8D142751F05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04775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P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6E0B11-A5B4-7741-8C74-FCF77FD6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D38BC5-C228-9D44-8AF5-05FA19A8ED42}" type="datetime1">
              <a:rPr lang="en-US" altLang="en-US"/>
              <a:pPr/>
              <a:t>1/2/21</a:t>
            </a:fld>
            <a:endParaRPr lang="en-PH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1038FA-5A52-B446-931C-8606109C4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D17EA7-A42C-7F4F-A9CE-1B914EE8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2472C-AD9D-994A-8E64-A711EEB31777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23946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2258DE5-1D4F-5745-874A-3BA24FE8AD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PH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DDC5B42-A68B-D34C-B0FF-66E8E3E98E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PH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68652-C519-944E-B2E1-59E6AAF8E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F40CCB6-D8C9-2749-B08B-515EAAD9B3C6}" type="datetime1">
              <a:rPr lang="en-US" altLang="en-US"/>
              <a:pPr/>
              <a:t>1/2/21</a:t>
            </a:fld>
            <a:endParaRPr lang="en-P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5794A-402F-EF44-9FC1-D368124D9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375F1-5D4C-C74A-8681-0D88FAB7C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1DD86FE-56DB-7D46-8354-EE480CBB997B}" type="slidenum">
              <a:rPr lang="en-PH" altLang="en-US"/>
              <a:pPr/>
              <a:t>‹#›</a:t>
            </a:fld>
            <a:endParaRPr lang="en-P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>
            <a:extLst>
              <a:ext uri="{FF2B5EF4-FFF2-40B4-BE49-F238E27FC236}">
                <a16:creationId xmlns:a16="http://schemas.microsoft.com/office/drawing/2014/main" id="{A5BC414C-9DE3-4443-A33E-811D314E00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B71A4EBD-A48B-C24A-B14D-72681FF99C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72764-CA26-4F41-BB60-F2F0670EC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3C4F47B-7382-254B-9537-A06F27219598}" type="datetime1">
              <a:rPr lang="en-US" altLang="en-US"/>
              <a:pPr/>
              <a:t>1/2/21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10B11-67FF-C841-9502-B1BE245CF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5DDBA-F388-024C-A1DC-048061680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601849B-D525-444C-82C5-2DF7CC846E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59A39D7-0382-C148-A519-C7EE73637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algn="l"/>
            <a:r>
              <a:rPr lang="en-US" altLang="en-US" sz="6000" b="1">
                <a:latin typeface="Big Caslon" panose="02000603090000020003" pitchFamily="2" charset="-79"/>
                <a:ea typeface="ＭＳ Ｐゴシック" panose="020B0600070205080204" pitchFamily="34" charset="-128"/>
                <a:cs typeface="Big Caslon" panose="02000603090000020003" pitchFamily="2" charset="-79"/>
              </a:rPr>
              <a:t>Message</a:t>
            </a:r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74D1D9EA-F5C2-A64D-BC3B-925E22B34A75}"/>
              </a:ext>
            </a:extLst>
          </p:cNvPr>
          <p:cNvSpPr txBox="1">
            <a:spLocks/>
          </p:cNvSpPr>
          <p:nvPr/>
        </p:nvSpPr>
        <p:spPr bwMode="auto">
          <a:xfrm>
            <a:off x="457200" y="3352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i="1">
                <a:solidFill>
                  <a:srgbClr val="000000"/>
                </a:solidFill>
                <a:latin typeface="Big Caslon" panose="02000603090000020003" pitchFamily="2" charset="-79"/>
                <a:cs typeface="Big Caslon" panose="02000603090000020003" pitchFamily="2" charset="-79"/>
              </a:rPr>
              <a:t>Keith Shubert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2F8BFA-29E8-544E-A48F-2F8C8CFC21D0}"/>
              </a:ext>
            </a:extLst>
          </p:cNvPr>
          <p:cNvSpPr/>
          <p:nvPr/>
        </p:nvSpPr>
        <p:spPr>
          <a:xfrm>
            <a:off x="2383648" y="304800"/>
            <a:ext cx="437671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God is silent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CE0801-1F27-DA44-A41C-B5E5B7E51118}"/>
              </a:ext>
            </a:extLst>
          </p:cNvPr>
          <p:cNvSpPr/>
          <p:nvPr/>
        </p:nvSpPr>
        <p:spPr>
          <a:xfrm>
            <a:off x="1295400" y="1371600"/>
            <a:ext cx="38781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Superpowers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F52C0A-2EAD-1648-B4EA-FF595AE9C17E}"/>
              </a:ext>
            </a:extLst>
          </p:cNvPr>
          <p:cNvSpPr/>
          <p:nvPr/>
        </p:nvSpPr>
        <p:spPr>
          <a:xfrm>
            <a:off x="1371600" y="2209800"/>
            <a:ext cx="31284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Languages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4 Q Testimonia">
            <a:extLst>
              <a:ext uri="{FF2B5EF4-FFF2-40B4-BE49-F238E27FC236}">
                <a16:creationId xmlns:a16="http://schemas.microsoft.com/office/drawing/2014/main" id="{5AD75CDE-6538-4D4F-9198-6BE52D07E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4021138"/>
            <a:ext cx="9220200" cy="2269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523D0617-A978-D043-A31D-7C5A60CCF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92DF5892-8DC0-FB40-9C40-5C7EBF453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pic>
        <p:nvPicPr>
          <p:cNvPr id="30724" name="Picture 4" descr="http://www.whybelievethebible.com/images/deadseascroll.jpg">
            <a:extLst>
              <a:ext uri="{FF2B5EF4-FFF2-40B4-BE49-F238E27FC236}">
                <a16:creationId xmlns:a16="http://schemas.microsoft.com/office/drawing/2014/main" id="{4205E474-3782-2543-8318-D9AA69258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609600"/>
            <a:ext cx="70389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F2C182C7-B823-574D-8ADC-2EE5CC241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8077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PH" altLang="en-US" sz="4000" b="1">
                <a:latin typeface="GraecaII" charset="0"/>
              </a:rPr>
              <a:t>kaiv tau'ta tav dikaiwvmata kaiv tav krivmata o{sa ejneteivlato kuvrio" toi'" uiJoi'" Israhl ejn th'/ ejrhvmw/ ejxelqovntwn aujtw'n ejk gh'" Aijguvptou a[koue Israhl kuvrio" oJ qeov" hJmw'n kuvrio" ei|" ejstin kaiv ajgaphvsei" kuvrion tovn qeovn sou ejx o{lh" th'" kardiva" sou kaiv ejx o{lh" th'" yuch'" sou kaiv ejx o{lh" th'" dunavmewv" sou </a:t>
            </a:r>
          </a:p>
        </p:txBody>
      </p:sp>
      <p:pic>
        <p:nvPicPr>
          <p:cNvPr id="31747" name="Picture 2" descr="Greek text.jpg">
            <a:extLst>
              <a:ext uri="{FF2B5EF4-FFF2-40B4-BE49-F238E27FC236}">
                <a16:creationId xmlns:a16="http://schemas.microsoft.com/office/drawing/2014/main" id="{12935FFF-4643-5640-A75D-B86487F64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9086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DFB732-6F09-764F-BACE-2AAF16B1954B}"/>
              </a:ext>
            </a:extLst>
          </p:cNvPr>
          <p:cNvSpPr/>
          <p:nvPr/>
        </p:nvSpPr>
        <p:spPr>
          <a:xfrm>
            <a:off x="2383648" y="304800"/>
            <a:ext cx="437671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God is silent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8CF31A-121E-7048-97C3-2C781CABBF5B}"/>
              </a:ext>
            </a:extLst>
          </p:cNvPr>
          <p:cNvSpPr/>
          <p:nvPr/>
        </p:nvSpPr>
        <p:spPr>
          <a:xfrm>
            <a:off x="1295400" y="1371600"/>
            <a:ext cx="38781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Superpowers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0C25D4-2DB9-1D47-946E-878179908FDC}"/>
              </a:ext>
            </a:extLst>
          </p:cNvPr>
          <p:cNvSpPr/>
          <p:nvPr/>
        </p:nvSpPr>
        <p:spPr>
          <a:xfrm>
            <a:off x="1371600" y="2209800"/>
            <a:ext cx="31284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Languages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4D9E63-4061-4346-A8B6-697C275AF9B6}"/>
              </a:ext>
            </a:extLst>
          </p:cNvPr>
          <p:cNvSpPr/>
          <p:nvPr/>
        </p:nvSpPr>
        <p:spPr>
          <a:xfrm>
            <a:off x="1371600" y="3124200"/>
            <a:ext cx="18373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Travel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http://c99.e2bn.net/e2bn/leas/c99/web/portal%20editor%20area/Roman%20Roads/Roman%20Roads/section2-tvl-backto--media-4-quizX5Fid-z20080924142546322X2Dw007.dbplc.comX2DX54X50X2DX50rocessor55X2D16790-u-20080924142546322X2Dw007.dbplc.comX2DX54X50X2DX50rocessor55X2D16790-z-f.jpeg">
            <a:extLst>
              <a:ext uri="{FF2B5EF4-FFF2-40B4-BE49-F238E27FC236}">
                <a16:creationId xmlns:a16="http://schemas.microsoft.com/office/drawing/2014/main" id="{D1DEE5C0-2ED6-044E-AA3F-F8C6FEE92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0805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nabataea.net/romanroad3.jpg">
            <a:extLst>
              <a:ext uri="{FF2B5EF4-FFF2-40B4-BE49-F238E27FC236}">
                <a16:creationId xmlns:a16="http://schemas.microsoft.com/office/drawing/2014/main" id="{CE7CF2F0-789D-6245-B88D-88ADEF4F5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66725"/>
            <a:ext cx="845502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nabataea.net/romanroad4.jpg">
            <a:extLst>
              <a:ext uri="{FF2B5EF4-FFF2-40B4-BE49-F238E27FC236}">
                <a16:creationId xmlns:a16="http://schemas.microsoft.com/office/drawing/2014/main" id="{5C59AB84-9D53-CD44-B93B-916DF15A8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9246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99.e2bn.net/e2bn/leas/c99/web/portal%20editor%20area/Roman%20Roads/Roman%20Roads/section2-tvl-backto--media-3-quizX5Fid-z20080924142546262X2Dw007.dbplc.comX2DX54X50X2DX50rocessor55X2D16789-u-20080924142546262X2Dw007.dbplc.comX2DX54X50X2DX50rocessor55X2D16789-z-f.jpeg">
            <a:extLst>
              <a:ext uri="{FF2B5EF4-FFF2-40B4-BE49-F238E27FC236}">
                <a16:creationId xmlns:a16="http://schemas.microsoft.com/office/drawing/2014/main" id="{3ADB2C0C-5784-8E4D-A2BB-DB623DE26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AC2F17-E8E4-7245-A5BC-100B4FA81463}"/>
              </a:ext>
            </a:extLst>
          </p:cNvPr>
          <p:cNvSpPr/>
          <p:nvPr/>
        </p:nvSpPr>
        <p:spPr>
          <a:xfrm>
            <a:off x="2383648" y="304800"/>
            <a:ext cx="437671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God is silent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B265FB-97A3-B046-ACAB-F66ADCDD9105}"/>
              </a:ext>
            </a:extLst>
          </p:cNvPr>
          <p:cNvSpPr/>
          <p:nvPr/>
        </p:nvSpPr>
        <p:spPr>
          <a:xfrm>
            <a:off x="1295400" y="1371600"/>
            <a:ext cx="38781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Superpowers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A20BEB-DCDF-1A4A-9FAD-2E9F6DF4A5C0}"/>
              </a:ext>
            </a:extLst>
          </p:cNvPr>
          <p:cNvSpPr/>
          <p:nvPr/>
        </p:nvSpPr>
        <p:spPr>
          <a:xfrm>
            <a:off x="1371600" y="2209800"/>
            <a:ext cx="31284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Languages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2AA20D-5363-0C4E-9A22-BAAA0572A112}"/>
              </a:ext>
            </a:extLst>
          </p:cNvPr>
          <p:cNvSpPr/>
          <p:nvPr/>
        </p:nvSpPr>
        <p:spPr>
          <a:xfrm>
            <a:off x="1371600" y="3124200"/>
            <a:ext cx="18373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Travel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3788EF-8B21-5347-95B3-22D0F102C680}"/>
              </a:ext>
            </a:extLst>
          </p:cNvPr>
          <p:cNvSpPr/>
          <p:nvPr/>
        </p:nvSpPr>
        <p:spPr>
          <a:xfrm>
            <a:off x="1371600" y="4038600"/>
            <a:ext cx="2524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Worship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DB572137-5A50-634A-8FF9-0485FF841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Black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AD4D7F-40BA-424B-BC46-820DA424B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iscovered Galilee synagogue ...">
            <a:extLst>
              <a:ext uri="{FF2B5EF4-FFF2-40B4-BE49-F238E27FC236}">
                <a16:creationId xmlns:a16="http://schemas.microsoft.com/office/drawing/2014/main" id="{69F73C97-DA95-9C48-A82D-B0B899740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7950"/>
            <a:ext cx="18288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 descr="selection of pieces (Roman ...">
            <a:extLst>
              <a:ext uri="{FF2B5EF4-FFF2-40B4-BE49-F238E27FC236}">
                <a16:creationId xmlns:a16="http://schemas.microsoft.com/office/drawing/2014/main" id="{E07B9471-6C00-9640-A5A5-CC685C115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7876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E48ECF3D-63BF-B548-A561-2DD450A67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pic>
        <p:nvPicPr>
          <p:cNvPr id="39939" name="Picture 11" descr="http://www.scuolamosaicistifriuli.it/admin/immagini_dinamiche/image/pesci.jpg">
            <a:extLst>
              <a:ext uri="{FF2B5EF4-FFF2-40B4-BE49-F238E27FC236}">
                <a16:creationId xmlns:a16="http://schemas.microsoft.com/office/drawing/2014/main" id="{A9CF10D9-BD79-4042-935F-FF70F6C41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311275"/>
            <a:ext cx="482917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C:\My Documents\My Slides\Pompei 33.jpg">
            <a:extLst>
              <a:ext uri="{FF2B5EF4-FFF2-40B4-BE49-F238E27FC236}">
                <a16:creationId xmlns:a16="http://schemas.microsoft.com/office/drawing/2014/main" id="{9E620832-91F4-D84D-A589-787D7E22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1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C:\My Documents\My Slides\Pompei 34.jpg">
            <a:extLst>
              <a:ext uri="{FF2B5EF4-FFF2-40B4-BE49-F238E27FC236}">
                <a16:creationId xmlns:a16="http://schemas.microsoft.com/office/drawing/2014/main" id="{11455498-4D1C-624B-8E7F-1CD8942E4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C:\My Documents\My Slides\Pompei 35.jpg">
            <a:extLst>
              <a:ext uri="{FF2B5EF4-FFF2-40B4-BE49-F238E27FC236}">
                <a16:creationId xmlns:a16="http://schemas.microsoft.com/office/drawing/2014/main" id="{281FF299-6939-8749-926D-A910CDE06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6200"/>
            <a:ext cx="9371013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AA5BB9-E42C-8442-975D-8165AE2F2EF1}"/>
              </a:ext>
            </a:extLst>
          </p:cNvPr>
          <p:cNvSpPr/>
          <p:nvPr/>
        </p:nvSpPr>
        <p:spPr>
          <a:xfrm>
            <a:off x="2383648" y="304800"/>
            <a:ext cx="437671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God is silent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A7B05D-E31E-EC4E-934E-BC30B0109FA8}"/>
              </a:ext>
            </a:extLst>
          </p:cNvPr>
          <p:cNvSpPr/>
          <p:nvPr/>
        </p:nvSpPr>
        <p:spPr>
          <a:xfrm>
            <a:off x="1295400" y="1371600"/>
            <a:ext cx="38781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Superpowers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5EB159-D850-854C-BCE3-AD24989B9892}"/>
              </a:ext>
            </a:extLst>
          </p:cNvPr>
          <p:cNvSpPr/>
          <p:nvPr/>
        </p:nvSpPr>
        <p:spPr>
          <a:xfrm>
            <a:off x="1371600" y="2209800"/>
            <a:ext cx="31284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Languages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DD2DFB-85B8-A54A-A9B9-4293079A3CC5}"/>
              </a:ext>
            </a:extLst>
          </p:cNvPr>
          <p:cNvSpPr/>
          <p:nvPr/>
        </p:nvSpPr>
        <p:spPr>
          <a:xfrm>
            <a:off x="1371600" y="3124200"/>
            <a:ext cx="18373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Travel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154FA-674D-E049-8841-9DFB3FB93CE9}"/>
              </a:ext>
            </a:extLst>
          </p:cNvPr>
          <p:cNvSpPr/>
          <p:nvPr/>
        </p:nvSpPr>
        <p:spPr>
          <a:xfrm>
            <a:off x="1371600" y="4038600"/>
            <a:ext cx="2524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Worship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538D75-87D0-5543-A633-04006DCC68E8}"/>
              </a:ext>
            </a:extLst>
          </p:cNvPr>
          <p:cNvSpPr/>
          <p:nvPr/>
        </p:nvSpPr>
        <p:spPr>
          <a:xfrm>
            <a:off x="1295400" y="4953000"/>
            <a:ext cx="60960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Marketplace of 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AE82ECE-C177-6344-B03C-D7D02CCC5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400  Years - Silence - Christ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C974C31-B9CE-3A44-B79F-5470AE405DE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2057400"/>
            <a:ext cx="4343400" cy="1143000"/>
          </a:xfrm>
        </p:spPr>
        <p:txBody>
          <a:bodyPr/>
          <a:lstStyle/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No prophet spoke for 400 years.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5878696C-6F3C-A041-9764-494126CECEF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514600"/>
            <a:ext cx="1981200" cy="3352800"/>
            <a:chOff x="990600" y="2514600"/>
            <a:chExt cx="1981200" cy="3352800"/>
          </a:xfrm>
        </p:grpSpPr>
        <p:sp>
          <p:nvSpPr>
            <p:cNvPr id="45062" name="Rectangle 7">
              <a:extLst>
                <a:ext uri="{FF2B5EF4-FFF2-40B4-BE49-F238E27FC236}">
                  <a16:creationId xmlns:a16="http://schemas.microsoft.com/office/drawing/2014/main" id="{90F25B4A-3700-4145-A109-BB867F067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2514600"/>
              <a:ext cx="762000" cy="335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PH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45063" name="Rectangle 8">
              <a:extLst>
                <a:ext uri="{FF2B5EF4-FFF2-40B4-BE49-F238E27FC236}">
                  <a16:creationId xmlns:a16="http://schemas.microsoft.com/office/drawing/2014/main" id="{CFD415A9-9782-B743-A42D-93CD6814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3124200"/>
              <a:ext cx="685800" cy="68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PH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45064" name="Rectangle 10">
              <a:extLst>
                <a:ext uri="{FF2B5EF4-FFF2-40B4-BE49-F238E27FC236}">
                  <a16:creationId xmlns:a16="http://schemas.microsoft.com/office/drawing/2014/main" id="{16B0764E-3D0D-7440-A001-72F059E4E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3124200"/>
              <a:ext cx="685800" cy="68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PH" altLang="en-US" sz="1800">
                <a:latin typeface="Calibri" panose="020F0502020204030204" pitchFamily="34" charset="0"/>
              </a:endParaRPr>
            </a:p>
          </p:txBody>
        </p:sp>
      </p:grpSp>
      <p:sp>
        <p:nvSpPr>
          <p:cNvPr id="8" name="Rectangle 3">
            <a:extLst>
              <a:ext uri="{FF2B5EF4-FFF2-40B4-BE49-F238E27FC236}">
                <a16:creationId xmlns:a16="http://schemas.microsoft.com/office/drawing/2014/main" id="{071515F4-157E-0545-B286-A71C24C22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276600"/>
            <a:ext cx="4267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1">
                <a:latin typeface="Calibri" panose="020F0502020204030204" pitchFamily="34" charset="0"/>
              </a:rPr>
              <a:t>Until John said: </a:t>
            </a: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“Behold the Lamb of God who takes away the sins of the World.”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>
            <a:extLst>
              <a:ext uri="{FF2B5EF4-FFF2-40B4-BE49-F238E27FC236}">
                <a16:creationId xmlns:a16="http://schemas.microsoft.com/office/drawing/2014/main" id="{55607657-72FB-B54F-B2DD-C6DD9C66D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74713"/>
            <a:ext cx="86868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PH" altLang="en-US" sz="3200" b="1">
                <a:latin typeface="Calibri" panose="020F0502020204030204" pitchFamily="34" charset="0"/>
              </a:rPr>
              <a:t> But when the fulness of the time came, God sent forth His Son, born of a woman, born under the Law, in order that He might redeem those who were under the Law, that we might receive the adoption as sons.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04F941-166E-794E-BE60-EB30E9404952}"/>
              </a:ext>
            </a:extLst>
          </p:cNvPr>
          <p:cNvSpPr/>
          <p:nvPr/>
        </p:nvSpPr>
        <p:spPr>
          <a:xfrm>
            <a:off x="5168510" y="5464314"/>
            <a:ext cx="326409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Galatians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4:4-5</a:t>
            </a:r>
            <a:endParaRPr lang="en-US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57FD83-E769-8B40-8913-ADC732BAE17C}"/>
              </a:ext>
            </a:extLst>
          </p:cNvPr>
          <p:cNvSpPr/>
          <p:nvPr/>
        </p:nvSpPr>
        <p:spPr>
          <a:xfrm>
            <a:off x="2286000" y="152400"/>
            <a:ext cx="44958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50800"/>
                <a:solidFill>
                  <a:srgbClr val="FF0000"/>
                </a:solidFill>
                <a:latin typeface="+mn-lt"/>
                <a:ea typeface="+mn-ea"/>
              </a:rPr>
              <a:t>So What?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2638BB-5314-404D-98CD-F46AB32E44C4}"/>
              </a:ext>
            </a:extLst>
          </p:cNvPr>
          <p:cNvSpPr/>
          <p:nvPr/>
        </p:nvSpPr>
        <p:spPr>
          <a:xfrm>
            <a:off x="1295400" y="1447800"/>
            <a:ext cx="44958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50800"/>
                <a:solidFill>
                  <a:srgbClr val="660066"/>
                </a:solidFill>
                <a:latin typeface="+mn-lt"/>
                <a:ea typeface="+mn-ea"/>
              </a:rPr>
              <a:t>Lord’s Supper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F4E354-F38D-DC40-9955-BA098493AF44}"/>
              </a:ext>
            </a:extLst>
          </p:cNvPr>
          <p:cNvSpPr/>
          <p:nvPr/>
        </p:nvSpPr>
        <p:spPr>
          <a:xfrm>
            <a:off x="1295400" y="2286000"/>
            <a:ext cx="44958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50800"/>
                <a:solidFill>
                  <a:srgbClr val="660066"/>
                </a:solidFill>
                <a:latin typeface="+mn-lt"/>
                <a:ea typeface="+mn-ea"/>
              </a:rPr>
              <a:t>Second Coming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8AF23-10C4-A84B-A54D-7F62591F07C3}"/>
              </a:ext>
            </a:extLst>
          </p:cNvPr>
          <p:cNvSpPr/>
          <p:nvPr/>
        </p:nvSpPr>
        <p:spPr>
          <a:xfrm>
            <a:off x="1295400" y="3116759"/>
            <a:ext cx="44958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400" b="1" dirty="0">
                <a:ln w="50800"/>
                <a:solidFill>
                  <a:srgbClr val="660066"/>
                </a:solidFill>
                <a:latin typeface="+mn-lt"/>
                <a:ea typeface="+mn-ea"/>
              </a:rPr>
              <a:t>God’s Sovereignty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4A2E2555-5343-2E46-AD8A-87B6977F2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09800"/>
            <a:ext cx="8686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cs typeface="Times New Roman" panose="02020603050405020304" pitchFamily="18" charset="0"/>
              </a:rPr>
              <a:t>And in despair I bowed my head</a:t>
            </a:r>
            <a:endParaRPr lang="en-PH" altLang="en-US" sz="3200" b="1">
              <a:cs typeface="Arial" panose="020B0604020202020204" pitchFamily="34" charset="0"/>
            </a:endParaRPr>
          </a:p>
          <a:p>
            <a:r>
              <a:rPr lang="en-US" altLang="en-US" sz="3200" b="1">
                <a:cs typeface="Times New Roman" panose="02020603050405020304" pitchFamily="18" charset="0"/>
              </a:rPr>
              <a:t>   “There is no peace on earth,” I said.</a:t>
            </a:r>
            <a:endParaRPr lang="en-PH" altLang="en-US" sz="3200" b="1">
              <a:cs typeface="Arial" panose="020B0604020202020204" pitchFamily="34" charset="0"/>
            </a:endParaRPr>
          </a:p>
          <a:p>
            <a:r>
              <a:rPr lang="en-US" altLang="en-US" sz="3200" b="1">
                <a:cs typeface="Times New Roman" panose="02020603050405020304" pitchFamily="18" charset="0"/>
              </a:rPr>
              <a:t>“For hate is strong, and mocks the song</a:t>
            </a:r>
            <a:endParaRPr lang="en-PH" altLang="en-US" sz="3200" b="1">
              <a:cs typeface="Arial" panose="020B0604020202020204" pitchFamily="34" charset="0"/>
            </a:endParaRPr>
          </a:p>
          <a:p>
            <a:r>
              <a:rPr lang="en-US" altLang="en-US" sz="3200" b="1">
                <a:cs typeface="Times New Roman" panose="02020603050405020304" pitchFamily="18" charset="0"/>
              </a:rPr>
              <a:t>   of peace on earth, good will to men.”</a:t>
            </a:r>
            <a:endParaRPr lang="en-US" altLang="en-US" sz="3200" b="1">
              <a:cs typeface="Arial" panose="020B0604020202020204" pitchFamily="34" charset="0"/>
            </a:endParaRPr>
          </a:p>
        </p:txBody>
      </p:sp>
      <p:sp>
        <p:nvSpPr>
          <p:cNvPr id="48131" name="TextBox 3">
            <a:extLst>
              <a:ext uri="{FF2B5EF4-FFF2-40B4-BE49-F238E27FC236}">
                <a16:creationId xmlns:a16="http://schemas.microsoft.com/office/drawing/2014/main" id="{3FAE40F7-F88B-2A47-AC48-939A4BE7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0"/>
            <a:ext cx="8001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PH" altLang="en-US" sz="3200" b="1">
                <a:cs typeface="Arial" panose="020B0604020202020204" pitchFamily="34" charset="0"/>
              </a:rPr>
              <a:t>Then from each black, accursed mouth</a:t>
            </a:r>
            <a:br>
              <a:rPr lang="en-PH" altLang="en-US" sz="3200" b="1">
                <a:cs typeface="Arial" panose="020B0604020202020204" pitchFamily="34" charset="0"/>
              </a:rPr>
            </a:br>
            <a:r>
              <a:rPr lang="en-PH" altLang="en-US" sz="3200" b="1">
                <a:cs typeface="Arial" panose="020B0604020202020204" pitchFamily="34" charset="0"/>
              </a:rPr>
              <a:t>   The cannon thundered in the South,</a:t>
            </a:r>
            <a:br>
              <a:rPr lang="en-PH" altLang="en-US" sz="3200" b="1">
                <a:cs typeface="Arial" panose="020B0604020202020204" pitchFamily="34" charset="0"/>
              </a:rPr>
            </a:br>
            <a:r>
              <a:rPr lang="en-PH" altLang="en-US" sz="3200" b="1">
                <a:cs typeface="Arial" panose="020B0604020202020204" pitchFamily="34" charset="0"/>
              </a:rPr>
              <a:t>And with the sound the Carols drowned</a:t>
            </a:r>
            <a:br>
              <a:rPr lang="en-PH" altLang="en-US" sz="3200" b="1">
                <a:cs typeface="Arial" panose="020B0604020202020204" pitchFamily="34" charset="0"/>
              </a:rPr>
            </a:br>
            <a:r>
              <a:rPr lang="en-PH" altLang="en-US" sz="3200" b="1">
                <a:cs typeface="Arial" panose="020B0604020202020204" pitchFamily="34" charset="0"/>
              </a:rPr>
              <a:t>   Of peace on earth, good-will to men!</a:t>
            </a:r>
            <a:endParaRPr lang="en-PH" altLang="en-US" sz="3200"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57A431-FA6A-7D49-A6C4-A34B174B2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67238"/>
            <a:ext cx="8382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Yet pealed the bells more loud and deep:</a:t>
            </a:r>
            <a:endParaRPr lang="en-PH" altLang="en-US" sz="320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   “God is not dead, nor does He sleep;</a:t>
            </a:r>
            <a:endParaRPr lang="en-PH" altLang="en-US" sz="320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The wrong shall fail, the right prevail,</a:t>
            </a:r>
            <a:endParaRPr lang="en-PH" altLang="en-US" sz="320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   With peace on earth, good will to men.”</a:t>
            </a:r>
            <a:endParaRPr lang="en-US" altLang="en-US" sz="32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233C774-0D21-4348-820D-479BE8C90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400  Years - Silence - Christ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AF039718-FB11-2345-99CE-F3C94E53020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2057400"/>
            <a:ext cx="5943600" cy="1066800"/>
          </a:xfrm>
        </p:spPr>
        <p:txBody>
          <a:bodyPr/>
          <a:lstStyle/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No prophet spoke for 400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36E1C1CA-2A78-3F4B-8EBB-18B1120681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Black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B35F62-52D8-FA4B-BE59-701F93E13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F30A88-DA41-A04E-8C8A-B7CD825F9285}"/>
              </a:ext>
            </a:extLst>
          </p:cNvPr>
          <p:cNvSpPr/>
          <p:nvPr/>
        </p:nvSpPr>
        <p:spPr>
          <a:xfrm>
            <a:off x="2133600" y="228600"/>
            <a:ext cx="4800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Is God dead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7569B0-2860-2245-93C3-CE39AE6DECA9}"/>
              </a:ext>
            </a:extLst>
          </p:cNvPr>
          <p:cNvSpPr/>
          <p:nvPr/>
        </p:nvSpPr>
        <p:spPr>
          <a:xfrm>
            <a:off x="2133600" y="2152471"/>
            <a:ext cx="4800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B2CC84-291C-834A-9BC5-C63ECFC5F042}"/>
              </a:ext>
            </a:extLst>
          </p:cNvPr>
          <p:cNvSpPr/>
          <p:nvPr/>
        </p:nvSpPr>
        <p:spPr>
          <a:xfrm>
            <a:off x="990600" y="4267200"/>
            <a:ext cx="7239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does He sleep??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DC6AE1E1-B238-9745-ABBD-DB2324D3D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09800"/>
            <a:ext cx="8686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cs typeface="Times New Roman" panose="02020603050405020304" pitchFamily="18" charset="0"/>
              </a:rPr>
              <a:t>And in despair I bowed my head</a:t>
            </a:r>
            <a:endParaRPr lang="en-PH" altLang="en-US" sz="3200" b="1">
              <a:cs typeface="Arial" panose="020B0604020202020204" pitchFamily="34" charset="0"/>
            </a:endParaRPr>
          </a:p>
          <a:p>
            <a:r>
              <a:rPr lang="en-US" altLang="en-US" sz="3200" b="1">
                <a:cs typeface="Times New Roman" panose="02020603050405020304" pitchFamily="18" charset="0"/>
              </a:rPr>
              <a:t>   “There is no peace on earth,” I said.</a:t>
            </a:r>
            <a:endParaRPr lang="en-PH" altLang="en-US" sz="3200" b="1">
              <a:cs typeface="Arial" panose="020B0604020202020204" pitchFamily="34" charset="0"/>
            </a:endParaRPr>
          </a:p>
          <a:p>
            <a:r>
              <a:rPr lang="en-US" altLang="en-US" sz="3200" b="1">
                <a:cs typeface="Times New Roman" panose="02020603050405020304" pitchFamily="18" charset="0"/>
              </a:rPr>
              <a:t>“For hate is strong, and mocks the song</a:t>
            </a:r>
            <a:endParaRPr lang="en-PH" altLang="en-US" sz="3200" b="1">
              <a:cs typeface="Arial" panose="020B0604020202020204" pitchFamily="34" charset="0"/>
            </a:endParaRPr>
          </a:p>
          <a:p>
            <a:r>
              <a:rPr lang="en-US" altLang="en-US" sz="3200" b="1">
                <a:cs typeface="Times New Roman" panose="02020603050405020304" pitchFamily="18" charset="0"/>
              </a:rPr>
              <a:t>   of peace on earth, good will to men.”</a:t>
            </a:r>
            <a:endParaRPr lang="en-US" altLang="en-US" sz="3200" b="1"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C16D72-72F8-5F4C-93C5-5E6DE8E75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0"/>
            <a:ext cx="8001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PH" altLang="en-US" sz="3200" b="1">
                <a:cs typeface="Arial" panose="020B0604020202020204" pitchFamily="34" charset="0"/>
              </a:rPr>
              <a:t>Then from each black, accursed mouth</a:t>
            </a:r>
            <a:br>
              <a:rPr lang="en-PH" altLang="en-US" sz="3200" b="1">
                <a:cs typeface="Arial" panose="020B0604020202020204" pitchFamily="34" charset="0"/>
              </a:rPr>
            </a:br>
            <a:r>
              <a:rPr lang="en-PH" altLang="en-US" sz="3200" b="1">
                <a:cs typeface="Arial" panose="020B0604020202020204" pitchFamily="34" charset="0"/>
              </a:rPr>
              <a:t>   The cannon thundered in the South,</a:t>
            </a:r>
            <a:br>
              <a:rPr lang="en-PH" altLang="en-US" sz="3200" b="1">
                <a:cs typeface="Arial" panose="020B0604020202020204" pitchFamily="34" charset="0"/>
              </a:rPr>
            </a:br>
            <a:r>
              <a:rPr lang="en-PH" altLang="en-US" sz="3200" b="1">
                <a:cs typeface="Arial" panose="020B0604020202020204" pitchFamily="34" charset="0"/>
              </a:rPr>
              <a:t>And with the sound the Carols drowned</a:t>
            </a:r>
            <a:br>
              <a:rPr lang="en-PH" altLang="en-US" sz="3200" b="1">
                <a:cs typeface="Arial" panose="020B0604020202020204" pitchFamily="34" charset="0"/>
              </a:rPr>
            </a:br>
            <a:r>
              <a:rPr lang="en-PH" altLang="en-US" sz="3200" b="1">
                <a:cs typeface="Arial" panose="020B0604020202020204" pitchFamily="34" charset="0"/>
              </a:rPr>
              <a:t>   Of peace on earth, good-will to men!</a:t>
            </a:r>
            <a:endParaRPr lang="en-PH" altLang="en-US" sz="3200"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C8B50C-057C-E94F-85E7-F737E1129B51}"/>
              </a:ext>
            </a:extLst>
          </p:cNvPr>
          <p:cNvSpPr/>
          <p:nvPr/>
        </p:nvSpPr>
        <p:spPr>
          <a:xfrm>
            <a:off x="74618" y="5782270"/>
            <a:ext cx="899477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Henry Wadsworth Longfellow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6702D2-8543-204B-8442-29E851F0F50C}"/>
              </a:ext>
            </a:extLst>
          </p:cNvPr>
          <p:cNvSpPr/>
          <p:nvPr/>
        </p:nvSpPr>
        <p:spPr>
          <a:xfrm>
            <a:off x="2383648" y="304800"/>
            <a:ext cx="437671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God is silent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C33EE0-DB59-6143-9EF8-96E78C52B8AA}"/>
              </a:ext>
            </a:extLst>
          </p:cNvPr>
          <p:cNvSpPr/>
          <p:nvPr/>
        </p:nvSpPr>
        <p:spPr>
          <a:xfrm>
            <a:off x="1295400" y="1371600"/>
            <a:ext cx="38781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Superpowers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My Documents\My Slides\Map NT Med.jpg">
            <a:extLst>
              <a:ext uri="{FF2B5EF4-FFF2-40B4-BE49-F238E27FC236}">
                <a16:creationId xmlns:a16="http://schemas.microsoft.com/office/drawing/2014/main" id="{1C104643-1530-E64C-950A-50D463F31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39750"/>
            <a:ext cx="9220200" cy="75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ome-empire-claudius-01.jpg - 81931 Bytes">
            <a:extLst>
              <a:ext uri="{FF2B5EF4-FFF2-40B4-BE49-F238E27FC236}">
                <a16:creationId xmlns:a16="http://schemas.microsoft.com/office/drawing/2014/main" id="{0AF7551B-EEF4-734D-9C2C-8AE874E12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10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z.about.com/d/ancienthistory/1/0/F/y/2/augustus.jpg">
            <a:extLst>
              <a:ext uri="{FF2B5EF4-FFF2-40B4-BE49-F238E27FC236}">
                <a16:creationId xmlns:a16="http://schemas.microsoft.com/office/drawing/2014/main" id="{2D3E463B-CA7D-2146-9AAC-247963C16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314325"/>
            <a:ext cx="675322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5989</TotalTime>
  <Words>426</Words>
  <Application>Microsoft Macintosh PowerPoint</Application>
  <PresentationFormat>On-screen Show (4:3)</PresentationFormat>
  <Paragraphs>54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ＭＳ Ｐゴシック</vt:lpstr>
      <vt:lpstr>Calibri</vt:lpstr>
      <vt:lpstr>Big Caslon</vt:lpstr>
      <vt:lpstr>Times New Roman</vt:lpstr>
      <vt:lpstr>GraecaII</vt:lpstr>
      <vt:lpstr>Bwgrki</vt:lpstr>
      <vt:lpstr>Office Theme</vt:lpstr>
      <vt:lpstr>5_Office Theme</vt:lpstr>
      <vt:lpstr>Message</vt:lpstr>
      <vt:lpstr>Black</vt:lpstr>
      <vt:lpstr>400  Years - Silence - Christ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400  Years - Silence - Christ</vt:lpstr>
      <vt:lpstr>PowerPoint Presentation</vt:lpstr>
      <vt:lpstr>PowerPoint Presentation</vt:lpstr>
      <vt:lpstr>PowerPoint Presentation</vt:lpstr>
      <vt:lpstr>Black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Rick Griffith</cp:lastModifiedBy>
  <cp:revision>254</cp:revision>
  <dcterms:created xsi:type="dcterms:W3CDTF">2009-12-17T14:01:17Z</dcterms:created>
  <dcterms:modified xsi:type="dcterms:W3CDTF">2021-01-03T00:52:35Z</dcterms:modified>
</cp:coreProperties>
</file>