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4315" r:id="rId5"/>
    <p:sldMasterId id="2147484327" r:id="rId6"/>
    <p:sldMasterId id="2147484469" r:id="rId7"/>
    <p:sldMasterId id="2147484483" r:id="rId8"/>
    <p:sldMasterId id="2147484485" r:id="rId9"/>
    <p:sldMasterId id="2147484911" r:id="rId10"/>
    <p:sldMasterId id="2147485309" r:id="rId11"/>
    <p:sldMasterId id="2147487444" r:id="rId12"/>
    <p:sldMasterId id="2147487456" r:id="rId13"/>
    <p:sldMasterId id="2147487468" r:id="rId14"/>
    <p:sldMasterId id="2147487480" r:id="rId15"/>
    <p:sldMasterId id="2147487492" r:id="rId16"/>
    <p:sldMasterId id="2147487551" r:id="rId17"/>
    <p:sldMasterId id="2147487565" r:id="rId18"/>
    <p:sldMasterId id="2147487577" r:id="rId19"/>
    <p:sldMasterId id="2147487589" r:id="rId20"/>
  </p:sldMasterIdLst>
  <p:notesMasterIdLst>
    <p:notesMasterId r:id="rId119"/>
  </p:notesMasterIdLst>
  <p:sldIdLst>
    <p:sldId id="1160" r:id="rId21"/>
    <p:sldId id="2299" r:id="rId22"/>
    <p:sldId id="1157" r:id="rId23"/>
    <p:sldId id="2205" r:id="rId24"/>
    <p:sldId id="2275" r:id="rId25"/>
    <p:sldId id="1156" r:id="rId26"/>
    <p:sldId id="1154" r:id="rId27"/>
    <p:sldId id="493" r:id="rId28"/>
    <p:sldId id="495" r:id="rId29"/>
    <p:sldId id="735" r:id="rId30"/>
    <p:sldId id="845" r:id="rId31"/>
    <p:sldId id="2276" r:id="rId32"/>
    <p:sldId id="3423" r:id="rId33"/>
    <p:sldId id="2277" r:id="rId34"/>
    <p:sldId id="2279" r:id="rId35"/>
    <p:sldId id="2282" r:id="rId36"/>
    <p:sldId id="2283" r:id="rId37"/>
    <p:sldId id="2284" r:id="rId38"/>
    <p:sldId id="2285" r:id="rId39"/>
    <p:sldId id="2286" r:id="rId40"/>
    <p:sldId id="2287" r:id="rId41"/>
    <p:sldId id="2288" r:id="rId42"/>
    <p:sldId id="3425" r:id="rId43"/>
    <p:sldId id="2290" r:id="rId44"/>
    <p:sldId id="2291" r:id="rId45"/>
    <p:sldId id="2292" r:id="rId46"/>
    <p:sldId id="2293" r:id="rId47"/>
    <p:sldId id="2296" r:id="rId48"/>
    <p:sldId id="3419" r:id="rId49"/>
    <p:sldId id="2297" r:id="rId50"/>
    <p:sldId id="261" r:id="rId51"/>
    <p:sldId id="1153" r:id="rId52"/>
    <p:sldId id="4031" r:id="rId53"/>
    <p:sldId id="2305" r:id="rId54"/>
    <p:sldId id="465" r:id="rId55"/>
    <p:sldId id="3420" r:id="rId56"/>
    <p:sldId id="3421" r:id="rId57"/>
    <p:sldId id="299" r:id="rId58"/>
    <p:sldId id="382" r:id="rId59"/>
    <p:sldId id="290" r:id="rId60"/>
    <p:sldId id="332" r:id="rId61"/>
    <p:sldId id="3404" r:id="rId62"/>
    <p:sldId id="333" r:id="rId63"/>
    <p:sldId id="336" r:id="rId64"/>
    <p:sldId id="337" r:id="rId65"/>
    <p:sldId id="338" r:id="rId66"/>
    <p:sldId id="3417" r:id="rId67"/>
    <p:sldId id="3418" r:id="rId68"/>
    <p:sldId id="3416" r:id="rId69"/>
    <p:sldId id="466" r:id="rId70"/>
    <p:sldId id="3424" r:id="rId71"/>
    <p:sldId id="4033" r:id="rId72"/>
    <p:sldId id="2306" r:id="rId73"/>
    <p:sldId id="2307" r:id="rId74"/>
    <p:sldId id="2308" r:id="rId75"/>
    <p:sldId id="467" r:id="rId76"/>
    <p:sldId id="3405" r:id="rId77"/>
    <p:sldId id="1146" r:id="rId78"/>
    <p:sldId id="348" r:id="rId79"/>
    <p:sldId id="349" r:id="rId80"/>
    <p:sldId id="350" r:id="rId81"/>
    <p:sldId id="351" r:id="rId82"/>
    <p:sldId id="352" r:id="rId83"/>
    <p:sldId id="4032" r:id="rId84"/>
    <p:sldId id="353" r:id="rId85"/>
    <p:sldId id="354" r:id="rId86"/>
    <p:sldId id="355" r:id="rId87"/>
    <p:sldId id="356" r:id="rId88"/>
    <p:sldId id="358" r:id="rId89"/>
    <p:sldId id="360" r:id="rId90"/>
    <p:sldId id="361" r:id="rId91"/>
    <p:sldId id="362" r:id="rId92"/>
    <p:sldId id="363" r:id="rId93"/>
    <p:sldId id="364" r:id="rId94"/>
    <p:sldId id="365" r:id="rId95"/>
    <p:sldId id="368" r:id="rId96"/>
    <p:sldId id="369" r:id="rId97"/>
    <p:sldId id="370" r:id="rId98"/>
    <p:sldId id="371" r:id="rId99"/>
    <p:sldId id="372" r:id="rId100"/>
    <p:sldId id="373" r:id="rId101"/>
    <p:sldId id="374" r:id="rId102"/>
    <p:sldId id="376" r:id="rId103"/>
    <p:sldId id="377" r:id="rId104"/>
    <p:sldId id="385" r:id="rId105"/>
    <p:sldId id="268" r:id="rId106"/>
    <p:sldId id="468" r:id="rId107"/>
    <p:sldId id="3410" r:id="rId108"/>
    <p:sldId id="1148" r:id="rId109"/>
    <p:sldId id="3413" r:id="rId110"/>
    <p:sldId id="3411" r:id="rId111"/>
    <p:sldId id="3412" r:id="rId112"/>
    <p:sldId id="3406" r:id="rId113"/>
    <p:sldId id="3415" r:id="rId114"/>
    <p:sldId id="3422" r:id="rId115"/>
    <p:sldId id="3414" r:id="rId116"/>
    <p:sldId id="1151" r:id="rId117"/>
    <p:sldId id="1152" r:id="rId11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65D4801-2176-E64F-B31D-289AD29B0C13}">
          <p14:sldIdLst>
            <p14:sldId id="1160"/>
            <p14:sldId id="2299"/>
            <p14:sldId id="1157"/>
            <p14:sldId id="2205"/>
            <p14:sldId id="2275"/>
            <p14:sldId id="1156"/>
            <p14:sldId id="1154"/>
            <p14:sldId id="493"/>
            <p14:sldId id="495"/>
            <p14:sldId id="735"/>
            <p14:sldId id="845"/>
            <p14:sldId id="2276"/>
            <p14:sldId id="3423"/>
            <p14:sldId id="2277"/>
            <p14:sldId id="2279"/>
            <p14:sldId id="2282"/>
            <p14:sldId id="2283"/>
            <p14:sldId id="2284"/>
            <p14:sldId id="2285"/>
            <p14:sldId id="2286"/>
            <p14:sldId id="2287"/>
            <p14:sldId id="2288"/>
            <p14:sldId id="3425"/>
            <p14:sldId id="2290"/>
            <p14:sldId id="2291"/>
            <p14:sldId id="2292"/>
            <p14:sldId id="2293"/>
            <p14:sldId id="2296"/>
            <p14:sldId id="3419"/>
            <p14:sldId id="2297"/>
            <p14:sldId id="261"/>
            <p14:sldId id="1153"/>
            <p14:sldId id="4031"/>
            <p14:sldId id="2305"/>
          </p14:sldIdLst>
        </p14:section>
        <p14:section name="Chapters" id="{243E347D-1EFD-5443-854B-F1C89000E79E}">
          <p14:sldIdLst>
            <p14:sldId id="465"/>
            <p14:sldId id="3420"/>
            <p14:sldId id="3421"/>
            <p14:sldId id="299"/>
            <p14:sldId id="382"/>
            <p14:sldId id="290"/>
            <p14:sldId id="332"/>
            <p14:sldId id="3404"/>
            <p14:sldId id="333"/>
            <p14:sldId id="336"/>
            <p14:sldId id="337"/>
            <p14:sldId id="338"/>
            <p14:sldId id="3417"/>
            <p14:sldId id="3418"/>
            <p14:sldId id="3416"/>
            <p14:sldId id="466"/>
            <p14:sldId id="3424"/>
            <p14:sldId id="4033"/>
            <p14:sldId id="2306"/>
            <p14:sldId id="2307"/>
            <p14:sldId id="2308"/>
            <p14:sldId id="467"/>
            <p14:sldId id="3405"/>
            <p14:sldId id="1146"/>
            <p14:sldId id="348"/>
            <p14:sldId id="349"/>
            <p14:sldId id="350"/>
            <p14:sldId id="351"/>
            <p14:sldId id="352"/>
            <p14:sldId id="4032"/>
            <p14:sldId id="353"/>
            <p14:sldId id="354"/>
            <p14:sldId id="355"/>
            <p14:sldId id="356"/>
            <p14:sldId id="358"/>
            <p14:sldId id="360"/>
            <p14:sldId id="361"/>
            <p14:sldId id="362"/>
            <p14:sldId id="363"/>
            <p14:sldId id="364"/>
            <p14:sldId id="365"/>
            <p14:sldId id="368"/>
            <p14:sldId id="369"/>
            <p14:sldId id="370"/>
            <p14:sldId id="371"/>
            <p14:sldId id="372"/>
            <p14:sldId id="373"/>
            <p14:sldId id="374"/>
            <p14:sldId id="376"/>
            <p14:sldId id="377"/>
            <p14:sldId id="385"/>
            <p14:sldId id="268"/>
            <p14:sldId id="468"/>
          </p14:sldIdLst>
        </p14:section>
        <p14:section name="Conclusion" id="{DDE2E848-7855-CD46-A5D7-A81D12680193}">
          <p14:sldIdLst>
            <p14:sldId id="3410"/>
            <p14:sldId id="1148"/>
            <p14:sldId id="3413"/>
            <p14:sldId id="3411"/>
            <p14:sldId id="3412"/>
            <p14:sldId id="3406"/>
            <p14:sldId id="3415"/>
            <p14:sldId id="3422"/>
            <p14:sldId id="3414"/>
            <p14:sldId id="1151"/>
            <p14:sldId id="1152"/>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F00"/>
    <a:srgbClr val="C7C7C7"/>
    <a:srgbClr val="FF0000"/>
    <a:srgbClr val="CC0000"/>
    <a:srgbClr val="FF3300"/>
    <a:srgbClr val="99CCFF"/>
    <a:srgbClr val="CCFF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07"/>
    <p:restoredTop sz="80206"/>
  </p:normalViewPr>
  <p:slideViewPr>
    <p:cSldViewPr>
      <p:cViewPr varScale="1">
        <p:scale>
          <a:sx n="91" d="100"/>
          <a:sy n="91" d="100"/>
        </p:scale>
        <p:origin x="200" y="848"/>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notesMaster" Target="notesMasters/notesMaster1.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Colossians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10</a:t>
            </a:fld>
            <a:endParaRPr lang="en-GB" sz="1200">
              <a:solidFill>
                <a:prstClr val="white"/>
              </a:solidFill>
            </a:endParaRPr>
          </a:p>
        </p:txBody>
      </p:sp>
    </p:spTree>
    <p:extLst>
      <p:ext uri="{BB962C8B-B14F-4D97-AF65-F5344CB8AC3E}">
        <p14:creationId xmlns:p14="http://schemas.microsoft.com/office/powerpoint/2010/main" val="419839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16</a:t>
            </a:fld>
            <a:endParaRPr lang="en-US"/>
          </a:p>
        </p:txBody>
      </p:sp>
    </p:spTree>
    <p:extLst>
      <p:ext uri="{BB962C8B-B14F-4D97-AF65-F5344CB8AC3E}">
        <p14:creationId xmlns:p14="http://schemas.microsoft.com/office/powerpoint/2010/main" val="375865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15FA79-B0B6-B943-B1FA-C4B09770F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605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BE7E12-8665-EB45-A3D7-4C7E6401B2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858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0170F-562D-564B-9224-0AD0FA7CA2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877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07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617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486170-7CC6-D341-BEC8-88D5E14112E8}" type="slidenum">
              <a:rPr lang="en-US" sz="1200"/>
              <a:pPr eaLnBrk="1" hangingPunct="1"/>
              <a:t>31</a:t>
            </a:fld>
            <a:endParaRPr lang="en-US" sz="120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p:txBody>
      </p:sp>
    </p:spTree>
    <p:extLst>
      <p:ext uri="{BB962C8B-B14F-4D97-AF65-F5344CB8AC3E}">
        <p14:creationId xmlns:p14="http://schemas.microsoft.com/office/powerpoint/2010/main" val="294365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35</a:t>
            </a:fld>
            <a:endParaRPr lang="en-US"/>
          </a:p>
        </p:txBody>
      </p:sp>
    </p:spTree>
    <p:extLst>
      <p:ext uri="{BB962C8B-B14F-4D97-AF65-F5344CB8AC3E}">
        <p14:creationId xmlns:p14="http://schemas.microsoft.com/office/powerpoint/2010/main" val="182434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272A1A-9E93-1B43-B356-73F57ACA303D}" type="slidenum">
              <a:rPr lang="en-US" sz="1200">
                <a:solidFill>
                  <a:srgbClr val="000000"/>
                </a:solidFill>
              </a:rPr>
              <a:pPr eaLnBrk="1" hangingPunct="1"/>
              <a:t>39</a:t>
            </a:fld>
            <a:endParaRPr lang="en-US" sz="1200">
              <a:solidFill>
                <a:srgbClr val="000000"/>
              </a:solidFill>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25D6C-DB9F-EB41-A562-887C71C61947}" type="slidenum">
              <a:rPr lang="en-US" sz="1200">
                <a:solidFill>
                  <a:srgbClr val="000000"/>
                </a:solidFill>
              </a:rPr>
              <a:pPr eaLnBrk="1" hangingPunct="1"/>
              <a:t>40</a:t>
            </a:fld>
            <a:endParaRPr lang="en-US" sz="1200">
              <a:solidFill>
                <a:srgbClr val="000000"/>
              </a:solidFill>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D5F64A-2314-1C44-8ECD-FB08B1CCCA4A}" type="slidenum">
              <a:rPr lang="en-US" sz="1200"/>
              <a:pPr eaLnBrk="1" hangingPunct="1"/>
              <a:t>41</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Long ago God spoke many times and in many ways to our ancestors through the prophets. </a:t>
            </a:r>
            <a:r>
              <a:rPr lang="en-US" baseline="30000">
                <a:latin typeface="Arial" charset="0"/>
                <a:ea typeface="ＭＳ Ｐゴシック" charset="0"/>
                <a:cs typeface="ＭＳ Ｐゴシック" charset="0"/>
              </a:rPr>
              <a:t>2 </a:t>
            </a:r>
            <a:r>
              <a:rPr lang="en-US">
                <a:latin typeface="Arial"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aseline="30000">
                <a:latin typeface="Arial" charset="0"/>
                <a:ea typeface="ＭＳ Ｐゴシック" charset="0"/>
                <a:cs typeface="ＭＳ Ｐゴシック" charset="0"/>
              </a:rPr>
              <a:t>3 </a:t>
            </a:r>
            <a:r>
              <a:rPr lang="en-US">
                <a:latin typeface="Arial" charset="0"/>
                <a:ea typeface="ＭＳ Ｐゴシック" charset="0"/>
                <a:cs typeface="ＭＳ Ｐゴシック" charset="0"/>
              </a:rPr>
              <a:t>The Son radiates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a:latin typeface="Arial" charset="0"/>
                <a:ea typeface="ＭＳ Ｐゴシック" charset="0"/>
                <a:cs typeface="ＭＳ Ｐゴシック" charset="0"/>
              </a:rPr>
              <a:t>4 </a:t>
            </a:r>
            <a:r>
              <a:rPr lang="en-US">
                <a:latin typeface="Arial"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6188C3-E887-334D-82DF-202BE7A7B146}"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"Through him all things were made; without him nothing was made that has been made."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51</a:t>
            </a:fld>
            <a:endParaRPr lang="en-US" sz="1200">
              <a:solidFill>
                <a:srgbClr val="000000"/>
              </a:solidFill>
              <a:latin typeface="Calibri"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1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015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dirty="0">
                <a:effectLst/>
                <a:latin typeface="Arial" panose="020B0604020202020204" pitchFamily="34" charset="0"/>
                <a:cs typeface="Arial" panose="020B0604020202020204" pitchFamily="34" charset="0"/>
              </a:rPr>
              <a:t> </a:t>
            </a:r>
          </a:p>
          <a:p>
            <a:pPr eaLnBrk="1" hangingPunct="1">
              <a:defRPr/>
            </a:pPr>
            <a:endParaRPr lang="en-SG" dirty="0">
              <a:effectLst/>
              <a:latin typeface="Arial" panose="020B0604020202020204" pitchFamily="34" charset="0"/>
              <a:cs typeface="Arial" panose="020B0604020202020204" pitchFamily="34" charset="0"/>
            </a:endParaRPr>
          </a:p>
          <a:p>
            <a:pPr eaLnBrk="1" hangingPunct="1">
              <a:defRPr/>
            </a:pPr>
            <a:r>
              <a:rPr lang="en-SG" dirty="0">
                <a:effectLst/>
                <a:latin typeface="Arial" panose="020B0604020202020204" pitchFamily="34" charset="0"/>
                <a:cs typeface="Arial" panose="020B0604020202020204" pitchFamily="34" charset="0"/>
              </a:rPr>
              <a:t>________________</a:t>
            </a:r>
          </a:p>
          <a:p>
            <a:pPr eaLnBrk="1" hangingPunct="1">
              <a:defRPr/>
            </a:pP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From Carl </a:t>
            </a:r>
            <a:r>
              <a:rPr lang="en-US" dirty="0" err="1">
                <a:latin typeface="Arial" panose="020B0604020202020204" pitchFamily="34" charset="0"/>
                <a:cs typeface="Arial" panose="020B0604020202020204" pitchFamily="34" charset="0"/>
              </a:rPr>
              <a:t>Kerby</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American Family In Crises </a:t>
            </a:r>
            <a:r>
              <a:rPr lang="en-US" dirty="0">
                <a:latin typeface="Arial" panose="020B0604020202020204" pitchFamily="34" charset="0"/>
                <a:cs typeface="Arial" panose="020B0604020202020204" pitchFamily="34" charset="0"/>
              </a:rPr>
              <a:t>Research by the Southern Baptist Council on Family Life has uncovered some disturbing facts that are leading the group to emphasize the need to rebuild the American family.</a:t>
            </a:r>
          </a:p>
          <a:p>
            <a:pPr eaLnBrk="1" hangingPunct="1">
              <a:defRPr/>
            </a:pPr>
            <a:r>
              <a:rPr lang="en-US"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334 Sutherland Place</a:t>
            </a:r>
            <a:endParaRPr lang="en-US" u="sng" dirty="0">
              <a:latin typeface="Arial" panose="020B0604020202020204" pitchFamily="34" charset="0"/>
              <a:cs typeface="Arial" panose="020B0604020202020204" pitchFamily="34" charset="0"/>
            </a:endParaRPr>
          </a:p>
          <a:p>
            <a:pPr eaLnBrk="1" hangingPunct="1">
              <a:defRPr/>
            </a:pPr>
            <a:r>
              <a:rPr lang="en-US" u="sng" dirty="0">
                <a:latin typeface="Arial" panose="020B0604020202020204" pitchFamily="34" charset="0"/>
                <a:cs typeface="Arial" panose="020B0604020202020204" pitchFamily="34" charset="0"/>
              </a:rPr>
              <a:t>Manitou Springs, CO 80829</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Phone: 719-685-1138    E-mail: </a:t>
            </a:r>
            <a:r>
              <a:rPr lang="en-US" dirty="0" err="1">
                <a:latin typeface="Arial" panose="020B0604020202020204" pitchFamily="34" charset="0"/>
                <a:cs typeface="Arial" panose="020B0604020202020204" pitchFamily="34" charset="0"/>
              </a:rPr>
              <a:t>GFosterCns@rmi.net</a:t>
            </a:r>
            <a:r>
              <a:rPr lang="en-US" dirty="0">
                <a:latin typeface="Arial" panose="020B0604020202020204" pitchFamily="34" charset="0"/>
                <a:cs typeface="Arial" panose="020B0604020202020204" pitchFamily="34" charset="0"/>
              </a:rPr>
              <a:t>   Website: </a:t>
            </a:r>
            <a:r>
              <a:rPr lang="en-US" dirty="0">
                <a:latin typeface="Arial" panose="020B0604020202020204" pitchFamily="34" charset="0"/>
                <a:cs typeface="Arial" panose="020B0604020202020204" pitchFamily="34" charset="0"/>
                <a:hlinkClick r:id="rId3"/>
              </a:rPr>
              <a:t>http://www.garydfoster.com/</a:t>
            </a:r>
            <a:endParaRPr lang="en-US" i="1" dirty="0">
              <a:latin typeface="Arial" panose="020B0604020202020204" pitchFamily="34" charset="0"/>
              <a:cs typeface="Arial" panose="020B0604020202020204" pitchFamily="34" charset="0"/>
            </a:endParaRPr>
          </a:p>
          <a:p>
            <a:pPr eaLnBrk="1" hangingPunct="1">
              <a:defRPr/>
            </a:pPr>
            <a:r>
              <a:rPr lang="en-US" i="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83A332-A29F-314F-8456-84FB300C807E}" type="slidenum">
              <a:rPr lang="en-US" sz="1200">
                <a:solidFill>
                  <a:srgbClr val="000000"/>
                </a:solidFill>
                <a:latin typeface="Calibri" charset="0"/>
              </a:rPr>
              <a:pPr eaLnBrk="1" hangingPunct="1"/>
              <a:t>59</a:t>
            </a:fld>
            <a:endParaRPr lang="en-US" sz="1200">
              <a:solidFill>
                <a:srgbClr val="000000"/>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9E66B1-341F-0844-A14C-60CAFE34CEE9}" type="slidenum">
              <a:rPr lang="en-US" sz="1200">
                <a:solidFill>
                  <a:srgbClr val="000000"/>
                </a:solidFill>
                <a:latin typeface="Calibri" charset="0"/>
              </a:rPr>
              <a:pPr eaLnBrk="1" hangingPunct="1"/>
              <a:t>62</a:t>
            </a:fld>
            <a:endParaRPr lang="en-US" sz="1200">
              <a:solidFill>
                <a:srgbClr val="000000"/>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63</a:t>
            </a:fld>
            <a:endParaRPr lang="en-US" sz="1200">
              <a:solidFill>
                <a:srgbClr val="000000"/>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719768-FF63-684E-A047-E02C637A650A}"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B39F06-9F28-A74A-9927-FC9FD3A2E8A2}"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E2A1F-A0CA-DD40-9CED-A47DBF18FA3B}"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r>
              <a:rPr lang="en-US"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1A5C49-8A54-BC4D-B84B-34A1B8078596}"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AA35CB-5AD8-8847-A716-D2B1EF0D676D}"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5F7B47-AEB2-BC49-B680-BB1529C25D52}"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FAE866-D2A8-104B-8087-FCE513B785B0}"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1)	Ethnic distinctions: "Greek and Jew". Let us stop drawing boundaries along the line of our ethnic groups. </a:t>
            </a:r>
          </a:p>
          <a:p>
            <a:r>
              <a:rPr lang="en-US">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9F7A4A-49A2-F149-B07C-1E5F02B77749}"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am glad that here at CIC…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6A331A-3539-3844-A266-A7EF5977D21E}"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What are these grace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68E43A-D262-5648-9425-995E6427C1DE}"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B2616C-0CEF-8E42-8C2D-E4DA0B7A6BC1}"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EC8A80-FCC2-9248-AEB5-D7EBE1E67A96}"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E427D-5779-624C-B57F-A1BB77154577}" type="slidenum">
              <a:rPr lang="en-US" sz="1200">
                <a:solidFill>
                  <a:srgbClr val="000000"/>
                </a:solidFill>
                <a:latin typeface="Calibri" charset="0"/>
              </a:rPr>
              <a:pPr eaLnBrk="1" hangingPunct="1"/>
              <a:t>77</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86E9F9-B6E3-3040-A29B-1212B42B4B0D}" type="slidenum">
              <a:rPr lang="en-US" sz="1200">
                <a:solidFill>
                  <a:srgbClr val="000000"/>
                </a:solidFill>
                <a:latin typeface="Calibri" charset="0"/>
              </a:rPr>
              <a:pPr eaLnBrk="1" hangingPunct="1"/>
              <a:t>78</a:t>
            </a:fld>
            <a:endParaRPr lang="en-US" sz="1200">
              <a:solidFill>
                <a:srgbClr val="000000"/>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2D4839-64C8-C043-88A4-3C8F1BA8ED10}" type="slidenum">
              <a:rPr lang="en-US" sz="1200">
                <a:solidFill>
                  <a:srgbClr val="000000"/>
                </a:solidFill>
                <a:latin typeface="Calibri" charset="0"/>
              </a:rPr>
              <a:pPr eaLnBrk="1" hangingPunct="1"/>
              <a:t>79</a:t>
            </a:fld>
            <a:endParaRPr lang="en-US" sz="1200">
              <a:solidFill>
                <a:srgbClr val="000000"/>
              </a:solidFill>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D27C1F-DDB1-2F45-B1DF-691D718DB7AA}" type="slidenum">
              <a:rPr lang="en-US" sz="1200">
                <a:solidFill>
                  <a:srgbClr val="000000"/>
                </a:solidFill>
                <a:latin typeface="Calibri" charset="0"/>
              </a:rPr>
              <a:pPr eaLnBrk="1" hangingPunct="1"/>
              <a:t>80</a:t>
            </a:fld>
            <a:endParaRPr lang="en-US" sz="120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26876-6FE8-2F48-904B-469C48B04BB7}" type="slidenum">
              <a:rPr lang="en-US" sz="1200">
                <a:solidFill>
                  <a:srgbClr val="000000"/>
                </a:solidFill>
                <a:latin typeface="Calibri" charset="0"/>
              </a:rPr>
              <a:pPr eaLnBrk="1" hangingPunct="1"/>
              <a:t>81</a:t>
            </a:fld>
            <a:endParaRPr lang="en-US" sz="1200">
              <a:solidFill>
                <a:srgbClr val="000000"/>
              </a:solidFill>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4A78-A098-5247-90BE-0FB759453894}" type="slidenum">
              <a:rPr lang="en-US" sz="1200">
                <a:solidFill>
                  <a:srgbClr val="000000"/>
                </a:solidFill>
                <a:latin typeface="Calibri" charset="0"/>
              </a:rPr>
              <a:pPr eaLnBrk="1" hangingPunct="1"/>
              <a:t>82</a:t>
            </a:fld>
            <a:endParaRPr lang="en-US"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1B595-91AE-C445-90CC-50890AA48837}" type="slidenum">
              <a:rPr lang="en-US" sz="1200">
                <a:solidFill>
                  <a:srgbClr val="000000"/>
                </a:solidFill>
                <a:latin typeface="Calibri" charset="0"/>
              </a:rPr>
              <a:pPr eaLnBrk="1" hangingPunct="1"/>
              <a:t>83</a:t>
            </a:fld>
            <a:endParaRPr lang="en-US" sz="1200">
              <a:solidFill>
                <a:srgbClr val="000000"/>
              </a:solidFill>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A8E6E-00CA-8948-A54B-2E165F63F363}" type="slidenum">
              <a:rPr lang="en-US" sz="1200">
                <a:solidFill>
                  <a:srgbClr val="000000"/>
                </a:solidFill>
                <a:latin typeface="Calibri" charset="0"/>
              </a:rPr>
              <a:pPr eaLnBrk="1" hangingPunct="1"/>
              <a:t>84</a:t>
            </a:fld>
            <a:endParaRPr lang="en-US" sz="1200">
              <a:solidFill>
                <a:srgbClr val="000000"/>
              </a:solidFill>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C58A8-01F8-8D40-8E71-0B9F8107F6FC}" type="slidenum">
              <a:rPr lang="en-US" sz="1200">
                <a:solidFill>
                  <a:srgbClr val="000000"/>
                </a:solidFill>
              </a:rPr>
              <a:pPr eaLnBrk="1" hangingPunct="1"/>
              <a:t>85</a:t>
            </a:fld>
            <a:endParaRPr lang="en-US" sz="1200">
              <a:solidFill>
                <a:srgbClr val="000000"/>
              </a:solidFill>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6F5C88-1A86-5F4E-97A9-BC4A7FBEDA0E}" type="slidenum">
              <a:rPr lang="en-US" sz="1200"/>
              <a:pPr eaLnBrk="1" hangingPunct="1"/>
              <a:t>86</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90108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94</a:t>
            </a:fld>
            <a:endParaRPr lang="en-US" sz="1200">
              <a:solidFill>
                <a:srgbClr val="000000"/>
              </a:solidFill>
              <a:latin typeface="Calibri"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3718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96</a:t>
            </a:fld>
            <a:endParaRPr lang="en-US" sz="1200">
              <a:solidFill>
                <a:srgbClr val="000000"/>
              </a:solidFill>
              <a:latin typeface="Calibri"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7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5875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5621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307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07684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976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4467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126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303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18835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218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72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06686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808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8534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70565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973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982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1452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457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0183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448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0305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2004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602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26988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5461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185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0104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8822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79706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12233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6796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3293247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26503992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3878223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9156100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909156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312636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20593980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36293168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0041028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4016741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22273945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837779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308373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91736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31077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292872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4/7/22</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6AB2-0B0C-8A4D-9DE9-D66B10E79490}" type="slidenum">
              <a:rPr lang="en-US"/>
              <a:pPr>
                <a:defRPr/>
              </a:pPr>
              <a:t>‹#›</a:t>
            </a:fld>
            <a:endParaRPr lang="en-US"/>
          </a:p>
        </p:txBody>
      </p:sp>
    </p:spTree>
    <p:extLst>
      <p:ext uri="{BB962C8B-B14F-4D97-AF65-F5344CB8AC3E}">
        <p14:creationId xmlns:p14="http://schemas.microsoft.com/office/powerpoint/2010/main" val="283864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A460C-96E2-004A-992D-7E130B9047A0}" type="slidenum">
              <a:rPr lang="en-US"/>
              <a:pPr>
                <a:defRPr/>
              </a:pPr>
              <a:t>‹#›</a:t>
            </a:fld>
            <a:endParaRPr lang="en-US"/>
          </a:p>
        </p:txBody>
      </p:sp>
    </p:spTree>
    <p:extLst>
      <p:ext uri="{BB962C8B-B14F-4D97-AF65-F5344CB8AC3E}">
        <p14:creationId xmlns:p14="http://schemas.microsoft.com/office/powerpoint/2010/main" val="3581588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81A0C-A1FB-3145-96E5-EF26E978B24E}" type="slidenum">
              <a:rPr lang="en-US"/>
              <a:pPr>
                <a:defRPr/>
              </a:pPr>
              <a:t>‹#›</a:t>
            </a:fld>
            <a:endParaRPr lang="en-US"/>
          </a:p>
        </p:txBody>
      </p:sp>
    </p:spTree>
    <p:extLst>
      <p:ext uri="{BB962C8B-B14F-4D97-AF65-F5344CB8AC3E}">
        <p14:creationId xmlns:p14="http://schemas.microsoft.com/office/powerpoint/2010/main" val="2067181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E66AD-44B5-6341-897E-181137B52FBE}" type="slidenum">
              <a:rPr lang="en-US"/>
              <a:pPr>
                <a:defRPr/>
              </a:pPr>
              <a:t>‹#›</a:t>
            </a:fld>
            <a:endParaRPr lang="en-US"/>
          </a:p>
        </p:txBody>
      </p:sp>
    </p:spTree>
    <p:extLst>
      <p:ext uri="{BB962C8B-B14F-4D97-AF65-F5344CB8AC3E}">
        <p14:creationId xmlns:p14="http://schemas.microsoft.com/office/powerpoint/2010/main" val="326410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E950F6-3378-BB4F-9E6C-868448E83226}" type="slidenum">
              <a:rPr lang="en-US"/>
              <a:pPr>
                <a:defRPr/>
              </a:pPr>
              <a:t>‹#›</a:t>
            </a:fld>
            <a:endParaRPr lang="en-US"/>
          </a:p>
        </p:txBody>
      </p:sp>
    </p:spTree>
    <p:extLst>
      <p:ext uri="{BB962C8B-B14F-4D97-AF65-F5344CB8AC3E}">
        <p14:creationId xmlns:p14="http://schemas.microsoft.com/office/powerpoint/2010/main" val="437783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4C7780-BC24-1A4E-BECC-B37B56431688}" type="slidenum">
              <a:rPr lang="en-US"/>
              <a:pPr>
                <a:defRPr/>
              </a:pPr>
              <a:t>‹#›</a:t>
            </a:fld>
            <a:endParaRPr lang="en-US"/>
          </a:p>
        </p:txBody>
      </p:sp>
    </p:spTree>
    <p:extLst>
      <p:ext uri="{BB962C8B-B14F-4D97-AF65-F5344CB8AC3E}">
        <p14:creationId xmlns:p14="http://schemas.microsoft.com/office/powerpoint/2010/main" val="118357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70B7A4-F9EF-A742-B72A-2C1B10E4153B}" type="slidenum">
              <a:rPr lang="en-US"/>
              <a:pPr>
                <a:defRPr/>
              </a:pPr>
              <a:t>‹#›</a:t>
            </a:fld>
            <a:endParaRPr lang="en-US"/>
          </a:p>
        </p:txBody>
      </p:sp>
    </p:spTree>
    <p:extLst>
      <p:ext uri="{BB962C8B-B14F-4D97-AF65-F5344CB8AC3E}">
        <p14:creationId xmlns:p14="http://schemas.microsoft.com/office/powerpoint/2010/main" val="6101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6ABA7-23A4-5647-85D7-E9474B76C145}" type="slidenum">
              <a:rPr lang="en-US"/>
              <a:pPr>
                <a:defRPr/>
              </a:pPr>
              <a:t>‹#›</a:t>
            </a:fld>
            <a:endParaRPr lang="en-US"/>
          </a:p>
        </p:txBody>
      </p:sp>
    </p:spTree>
    <p:extLst>
      <p:ext uri="{BB962C8B-B14F-4D97-AF65-F5344CB8AC3E}">
        <p14:creationId xmlns:p14="http://schemas.microsoft.com/office/powerpoint/2010/main" val="3288375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50925-CB64-F44D-9EC4-2E6344FDB3E6}" type="slidenum">
              <a:rPr lang="en-US"/>
              <a:pPr>
                <a:defRPr/>
              </a:pPr>
              <a:t>‹#›</a:t>
            </a:fld>
            <a:endParaRPr lang="en-US"/>
          </a:p>
        </p:txBody>
      </p:sp>
    </p:spTree>
    <p:extLst>
      <p:ext uri="{BB962C8B-B14F-4D97-AF65-F5344CB8AC3E}">
        <p14:creationId xmlns:p14="http://schemas.microsoft.com/office/powerpoint/2010/main" val="277761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875B4-4808-2646-93A6-970418351B9B}" type="slidenum">
              <a:rPr lang="en-US"/>
              <a:pPr>
                <a:defRPr/>
              </a:pPr>
              <a:t>‹#›</a:t>
            </a:fld>
            <a:endParaRPr lang="en-US"/>
          </a:p>
        </p:txBody>
      </p:sp>
    </p:spTree>
    <p:extLst>
      <p:ext uri="{BB962C8B-B14F-4D97-AF65-F5344CB8AC3E}">
        <p14:creationId xmlns:p14="http://schemas.microsoft.com/office/powerpoint/2010/main" val="42360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8DA69-842D-1941-A868-FB9B09210324}" type="slidenum">
              <a:rPr lang="en-US"/>
              <a:pPr>
                <a:defRPr/>
              </a:pPr>
              <a:t>‹#›</a:t>
            </a:fld>
            <a:endParaRPr lang="en-US"/>
          </a:p>
        </p:txBody>
      </p:sp>
    </p:spTree>
    <p:extLst>
      <p:ext uri="{BB962C8B-B14F-4D97-AF65-F5344CB8AC3E}">
        <p14:creationId xmlns:p14="http://schemas.microsoft.com/office/powerpoint/2010/main" val="198444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00A41F-09D2-3643-88ED-FBA1C067FB06}" type="slidenum">
              <a:rPr lang="en-US"/>
              <a:pPr>
                <a:defRPr/>
              </a:pPr>
              <a:t>‹#›</a:t>
            </a:fld>
            <a:endParaRPr lang="en-US"/>
          </a:p>
        </p:txBody>
      </p:sp>
    </p:spTree>
    <p:extLst>
      <p:ext uri="{BB962C8B-B14F-4D97-AF65-F5344CB8AC3E}">
        <p14:creationId xmlns:p14="http://schemas.microsoft.com/office/powerpoint/2010/main" val="2989093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09C887-D6CB-CF4C-BEE3-F8B81477F691}" type="slidenum">
              <a:rPr lang="en-US"/>
              <a:pPr>
                <a:defRPr/>
              </a:pPr>
              <a:t>‹#›</a:t>
            </a:fld>
            <a:endParaRPr lang="en-US"/>
          </a:p>
        </p:txBody>
      </p:sp>
    </p:spTree>
    <p:extLst>
      <p:ext uri="{BB962C8B-B14F-4D97-AF65-F5344CB8AC3E}">
        <p14:creationId xmlns:p14="http://schemas.microsoft.com/office/powerpoint/2010/main" val="24336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4FEF4-B66D-8844-81D2-C718E0B28C4C}" type="slidenum">
              <a:rPr lang="en-US"/>
              <a:pPr>
                <a:defRPr/>
              </a:pPr>
              <a:t>‹#›</a:t>
            </a:fld>
            <a:endParaRPr lang="en-US"/>
          </a:p>
        </p:txBody>
      </p:sp>
    </p:spTree>
    <p:extLst>
      <p:ext uri="{BB962C8B-B14F-4D97-AF65-F5344CB8AC3E}">
        <p14:creationId xmlns:p14="http://schemas.microsoft.com/office/powerpoint/2010/main" val="381409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80BD4-6115-5C4F-B816-3D2B0651A36A}" type="slidenum">
              <a:rPr lang="en-US"/>
              <a:pPr>
                <a:defRPr/>
              </a:pPr>
              <a:t>‹#›</a:t>
            </a:fld>
            <a:endParaRPr lang="en-US"/>
          </a:p>
        </p:txBody>
      </p:sp>
    </p:spTree>
    <p:extLst>
      <p:ext uri="{BB962C8B-B14F-4D97-AF65-F5344CB8AC3E}">
        <p14:creationId xmlns:p14="http://schemas.microsoft.com/office/powerpoint/2010/main" val="370914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687077-E7F5-D243-B6CE-B3F900E92A3E}" type="slidenum">
              <a:rPr lang="en-US"/>
              <a:pPr>
                <a:defRPr/>
              </a:pPr>
              <a:t>‹#›</a:t>
            </a:fld>
            <a:endParaRPr lang="en-US"/>
          </a:p>
        </p:txBody>
      </p:sp>
    </p:spTree>
    <p:extLst>
      <p:ext uri="{BB962C8B-B14F-4D97-AF65-F5344CB8AC3E}">
        <p14:creationId xmlns:p14="http://schemas.microsoft.com/office/powerpoint/2010/main" val="188303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7B9B29-9217-024D-9475-E8BEB9952E56}" type="slidenum">
              <a:rPr lang="en-US"/>
              <a:pPr>
                <a:defRPr/>
              </a:pPr>
              <a:t>‹#›</a:t>
            </a:fld>
            <a:endParaRPr lang="en-US"/>
          </a:p>
        </p:txBody>
      </p:sp>
    </p:spTree>
    <p:extLst>
      <p:ext uri="{BB962C8B-B14F-4D97-AF65-F5344CB8AC3E}">
        <p14:creationId xmlns:p14="http://schemas.microsoft.com/office/powerpoint/2010/main" val="406850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A0CA51-BE4B-5842-8120-1976BF36A37D}" type="slidenum">
              <a:rPr lang="en-US"/>
              <a:pPr>
                <a:defRPr/>
              </a:pPr>
              <a:t>‹#›</a:t>
            </a:fld>
            <a:endParaRPr lang="en-US"/>
          </a:p>
        </p:txBody>
      </p:sp>
    </p:spTree>
    <p:extLst>
      <p:ext uri="{BB962C8B-B14F-4D97-AF65-F5344CB8AC3E}">
        <p14:creationId xmlns:p14="http://schemas.microsoft.com/office/powerpoint/2010/main" val="2320471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76A241-EDD0-3A4A-A3D4-A1FEE9052E3F}" type="slidenum">
              <a:rPr lang="en-US"/>
              <a:pPr>
                <a:defRPr/>
              </a:pPr>
              <a:t>‹#›</a:t>
            </a:fld>
            <a:endParaRPr lang="en-US"/>
          </a:p>
        </p:txBody>
      </p:sp>
    </p:spTree>
    <p:extLst>
      <p:ext uri="{BB962C8B-B14F-4D97-AF65-F5344CB8AC3E}">
        <p14:creationId xmlns:p14="http://schemas.microsoft.com/office/powerpoint/2010/main" val="2061441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4B5E-18DC-2149-AC7F-81C5303DB783}" type="slidenum">
              <a:rPr lang="en-US"/>
              <a:pPr>
                <a:defRPr/>
              </a:pPr>
              <a:t>‹#›</a:t>
            </a:fld>
            <a:endParaRPr lang="en-US"/>
          </a:p>
        </p:txBody>
      </p:sp>
    </p:spTree>
    <p:extLst>
      <p:ext uri="{BB962C8B-B14F-4D97-AF65-F5344CB8AC3E}">
        <p14:creationId xmlns:p14="http://schemas.microsoft.com/office/powerpoint/2010/main" val="2906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00CC-D7FB-944A-9377-E647DF615138}" type="slidenum">
              <a:rPr lang="en-US"/>
              <a:pPr>
                <a:defRPr/>
              </a:pPr>
              <a:t>‹#›</a:t>
            </a:fld>
            <a:endParaRPr lang="en-US"/>
          </a:p>
        </p:txBody>
      </p:sp>
    </p:spTree>
    <p:extLst>
      <p:ext uri="{BB962C8B-B14F-4D97-AF65-F5344CB8AC3E}">
        <p14:creationId xmlns:p14="http://schemas.microsoft.com/office/powerpoint/2010/main" val="347712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E56E1-C839-DC4C-81A4-12C0D67173F6}" type="slidenum">
              <a:rPr lang="en-US"/>
              <a:pPr>
                <a:defRPr/>
              </a:pPr>
              <a:t>‹#›</a:t>
            </a:fld>
            <a:endParaRPr lang="en-US"/>
          </a:p>
        </p:txBody>
      </p:sp>
    </p:spTree>
    <p:extLst>
      <p:ext uri="{BB962C8B-B14F-4D97-AF65-F5344CB8AC3E}">
        <p14:creationId xmlns:p14="http://schemas.microsoft.com/office/powerpoint/2010/main" val="235854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85BC1-AB34-1A4D-ABE5-4720F6173650}" type="slidenum">
              <a:rPr lang="en-US"/>
              <a:pPr>
                <a:defRPr/>
              </a:pPr>
              <a:t>‹#›</a:t>
            </a:fld>
            <a:endParaRPr lang="en-US"/>
          </a:p>
        </p:txBody>
      </p:sp>
    </p:spTree>
    <p:extLst>
      <p:ext uri="{BB962C8B-B14F-4D97-AF65-F5344CB8AC3E}">
        <p14:creationId xmlns:p14="http://schemas.microsoft.com/office/powerpoint/2010/main" val="386278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60F1D-CA70-C04F-B69C-6E5290330C0F}" type="slidenum">
              <a:rPr lang="en-US"/>
              <a:pPr>
                <a:defRPr/>
              </a:pPr>
              <a:t>‹#›</a:t>
            </a:fld>
            <a:endParaRPr lang="en-US"/>
          </a:p>
        </p:txBody>
      </p:sp>
    </p:spTree>
    <p:extLst>
      <p:ext uri="{BB962C8B-B14F-4D97-AF65-F5344CB8AC3E}">
        <p14:creationId xmlns:p14="http://schemas.microsoft.com/office/powerpoint/2010/main" val="161187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2528-C4D2-454F-AFE2-99916DD8D4F0}" type="slidenum">
              <a:rPr lang="en-US"/>
              <a:pPr>
                <a:defRPr/>
              </a:pPr>
              <a:t>‹#›</a:t>
            </a:fld>
            <a:endParaRPr lang="en-US"/>
          </a:p>
        </p:txBody>
      </p:sp>
    </p:spTree>
    <p:extLst>
      <p:ext uri="{BB962C8B-B14F-4D97-AF65-F5344CB8AC3E}">
        <p14:creationId xmlns:p14="http://schemas.microsoft.com/office/powerpoint/2010/main" val="14149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67E79-8FF2-4143-A915-49BAF821000B}" type="slidenum">
              <a:rPr lang="en-US"/>
              <a:pPr>
                <a:defRPr/>
              </a:pPr>
              <a:t>‹#›</a:t>
            </a:fld>
            <a:endParaRPr lang="en-US"/>
          </a:p>
        </p:txBody>
      </p:sp>
    </p:spTree>
    <p:extLst>
      <p:ext uri="{BB962C8B-B14F-4D97-AF65-F5344CB8AC3E}">
        <p14:creationId xmlns:p14="http://schemas.microsoft.com/office/powerpoint/2010/main" val="375812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2928C9-5D75-6E48-9CD7-4305E051894F}" type="slidenum">
              <a:rPr lang="en-US"/>
              <a:pPr>
                <a:defRPr/>
              </a:pPr>
              <a:t>‹#›</a:t>
            </a:fld>
            <a:endParaRPr lang="en-US"/>
          </a:p>
        </p:txBody>
      </p:sp>
    </p:spTree>
    <p:extLst>
      <p:ext uri="{BB962C8B-B14F-4D97-AF65-F5344CB8AC3E}">
        <p14:creationId xmlns:p14="http://schemas.microsoft.com/office/powerpoint/2010/main" val="208521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FE248-0D3C-EA4C-AD70-1B20DE23FB8F}" type="slidenum">
              <a:rPr lang="en-US"/>
              <a:pPr>
                <a:defRPr/>
              </a:pPr>
              <a:t>‹#›</a:t>
            </a:fld>
            <a:endParaRPr lang="en-US"/>
          </a:p>
        </p:txBody>
      </p:sp>
    </p:spTree>
    <p:extLst>
      <p:ext uri="{BB962C8B-B14F-4D97-AF65-F5344CB8AC3E}">
        <p14:creationId xmlns:p14="http://schemas.microsoft.com/office/powerpoint/2010/main" val="166251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F19644-E618-7149-A24B-2E95350AC9CF}" type="slidenum">
              <a:rPr lang="en-US"/>
              <a:pPr>
                <a:defRPr/>
              </a:pPr>
              <a:t>‹#›</a:t>
            </a:fld>
            <a:endParaRPr lang="en-US"/>
          </a:p>
        </p:txBody>
      </p:sp>
    </p:spTree>
    <p:extLst>
      <p:ext uri="{BB962C8B-B14F-4D97-AF65-F5344CB8AC3E}">
        <p14:creationId xmlns:p14="http://schemas.microsoft.com/office/powerpoint/2010/main" val="1745352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11754-C035-C34B-8EE0-B090974C29B6}" type="slidenum">
              <a:rPr lang="en-US"/>
              <a:pPr>
                <a:defRPr/>
              </a:pPr>
              <a:t>‹#›</a:t>
            </a:fld>
            <a:endParaRPr lang="en-US"/>
          </a:p>
        </p:txBody>
      </p:sp>
    </p:spTree>
    <p:extLst>
      <p:ext uri="{BB962C8B-B14F-4D97-AF65-F5344CB8AC3E}">
        <p14:creationId xmlns:p14="http://schemas.microsoft.com/office/powerpoint/2010/main" val="220283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DC67D-94F0-CB45-AB1B-450BB2750AC2}" type="slidenum">
              <a:rPr lang="en-US"/>
              <a:pPr>
                <a:defRPr/>
              </a:pPr>
              <a:t>‹#›</a:t>
            </a:fld>
            <a:endParaRPr lang="en-US"/>
          </a:p>
        </p:txBody>
      </p:sp>
    </p:spTree>
    <p:extLst>
      <p:ext uri="{BB962C8B-B14F-4D97-AF65-F5344CB8AC3E}">
        <p14:creationId xmlns:p14="http://schemas.microsoft.com/office/powerpoint/2010/main" val="3173396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1F66-44B9-F244-9CA2-26C8A294D8A0}" type="slidenum">
              <a:rPr lang="en-US"/>
              <a:pPr>
                <a:defRPr/>
              </a:pPr>
              <a:t>‹#›</a:t>
            </a:fld>
            <a:endParaRPr lang="en-US"/>
          </a:p>
        </p:txBody>
      </p:sp>
    </p:spTree>
    <p:extLst>
      <p:ext uri="{BB962C8B-B14F-4D97-AF65-F5344CB8AC3E}">
        <p14:creationId xmlns:p14="http://schemas.microsoft.com/office/powerpoint/2010/main" val="397218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56947-9626-8C48-960E-F0EE7023DADE}" type="slidenum">
              <a:rPr lang="en-US"/>
              <a:pPr>
                <a:defRPr/>
              </a:pPr>
              <a:t>‹#›</a:t>
            </a:fld>
            <a:endParaRPr lang="en-US"/>
          </a:p>
        </p:txBody>
      </p:sp>
    </p:spTree>
    <p:extLst>
      <p:ext uri="{BB962C8B-B14F-4D97-AF65-F5344CB8AC3E}">
        <p14:creationId xmlns:p14="http://schemas.microsoft.com/office/powerpoint/2010/main" val="57767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59B0F8-4CA7-1847-B5BB-2B86E600C251}" type="slidenum">
              <a:rPr lang="en-US"/>
              <a:pPr>
                <a:defRPr/>
              </a:pPr>
              <a:t>‹#›</a:t>
            </a:fld>
            <a:endParaRPr lang="en-US"/>
          </a:p>
        </p:txBody>
      </p:sp>
    </p:spTree>
    <p:extLst>
      <p:ext uri="{BB962C8B-B14F-4D97-AF65-F5344CB8AC3E}">
        <p14:creationId xmlns:p14="http://schemas.microsoft.com/office/powerpoint/2010/main" val="36980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30639-C478-8344-8E9B-D373F20E2B80}" type="slidenum">
              <a:rPr lang="en-US"/>
              <a:pPr>
                <a:defRPr/>
              </a:pPr>
              <a:t>‹#›</a:t>
            </a:fld>
            <a:endParaRPr lang="en-US"/>
          </a:p>
        </p:txBody>
      </p:sp>
    </p:spTree>
    <p:extLst>
      <p:ext uri="{BB962C8B-B14F-4D97-AF65-F5344CB8AC3E}">
        <p14:creationId xmlns:p14="http://schemas.microsoft.com/office/powerpoint/2010/main" val="1948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03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C9FBD-CAC3-BD41-9E09-DE7B9A8CC091}" type="slidenum">
              <a:rPr lang="en-US"/>
              <a:pPr>
                <a:defRPr/>
              </a:pPr>
              <a:t>‹#›</a:t>
            </a:fld>
            <a:endParaRPr lang="en-US"/>
          </a:p>
        </p:txBody>
      </p:sp>
    </p:spTree>
    <p:extLst>
      <p:ext uri="{BB962C8B-B14F-4D97-AF65-F5344CB8AC3E}">
        <p14:creationId xmlns:p14="http://schemas.microsoft.com/office/powerpoint/2010/main" val="865566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1371837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2796056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3246017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4/7/22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2582246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4/7/22</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703400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4/7/22</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1065818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4/7/22</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125592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4/7/22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13827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4/7/22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1424617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3560755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364929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742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2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2.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6" Type="http://schemas.openxmlformats.org/officeDocument/2006/relationships/image" Target="../media/image5.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4.pn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4/7/22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0793468"/>
      </p:ext>
    </p:extLst>
  </p:cSld>
  <p:clrMap bg1="lt1" tx1="dk1" bg2="lt2" tx2="dk2" accent1="accent1" accent2="accent2" accent3="accent3" accent4="accent4" accent5="accent5" accent6="accent6" hlink="hlink" folHlink="folHlink"/>
  <p:sldLayoutIdLst>
    <p:sldLayoutId id="2147487457" r:id="rId1"/>
    <p:sldLayoutId id="2147487458" r:id="rId2"/>
    <p:sldLayoutId id="2147487459" r:id="rId3"/>
    <p:sldLayoutId id="2147487460" r:id="rId4"/>
    <p:sldLayoutId id="2147487461" r:id="rId5"/>
    <p:sldLayoutId id="2147487462" r:id="rId6"/>
    <p:sldLayoutId id="2147487463" r:id="rId7"/>
    <p:sldLayoutId id="2147487464" r:id="rId8"/>
    <p:sldLayoutId id="2147487465" r:id="rId9"/>
    <p:sldLayoutId id="2147487466" r:id="rId10"/>
    <p:sldLayoutId id="2147487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71061322"/>
      </p:ext>
    </p:extLst>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9119548"/>
      </p:ext>
    </p:extLst>
  </p:cSld>
  <p:clrMap bg1="lt1" tx1="dk1" bg2="lt2" tx2="dk2" accent1="accent1" accent2="accent2" accent3="accent3" accent4="accent4" accent5="accent5" accent6="accent6" hlink="hlink" folHlink="folHlink"/>
  <p:sldLayoutIdLst>
    <p:sldLayoutId id="2147487481" r:id="rId1"/>
    <p:sldLayoutId id="2147487482" r:id="rId2"/>
    <p:sldLayoutId id="2147487483" r:id="rId3"/>
    <p:sldLayoutId id="2147487484" r:id="rId4"/>
    <p:sldLayoutId id="2147487485" r:id="rId5"/>
    <p:sldLayoutId id="2147487486" r:id="rId6"/>
    <p:sldLayoutId id="2147487487" r:id="rId7"/>
    <p:sldLayoutId id="2147487488" r:id="rId8"/>
    <p:sldLayoutId id="2147487489" r:id="rId9"/>
    <p:sldLayoutId id="2147487490" r:id="rId10"/>
    <p:sldLayoutId id="2147487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550873703"/>
      </p:ext>
    </p:extLst>
  </p:cSld>
  <p:clrMap bg1="lt1" tx1="dk1" bg2="lt2" tx2="dk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1375264996"/>
      </p:ext>
    </p:extLst>
  </p:cSld>
  <p:clrMap bg1="dk2" tx1="lt1" bg2="dk1" tx2="lt2" accent1="accent1" accent2="accent2" accent3="accent3" accent4="accent4" accent5="accent5" accent6="accent6" hlink="hlink" folHlink="folHlink"/>
  <p:sldLayoutIdLst>
    <p:sldLayoutId id="2147487590"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1E6E73C-55CE-2F4A-A2B5-572C9A861C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840ED73-ADB9-434C-9048-31CFD0A5BB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C513125-D1AD-F44B-808C-9FF826116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B3F6C169-3E6E-D04E-A067-A4304DD915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729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F60AC5AF-64F0-574E-84CD-3883DAE795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9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0.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1.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hemeOverride" Target="../theme/themeOverride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8.xml"/><Relationship Id="rId1" Type="http://schemas.openxmlformats.org/officeDocument/2006/relationships/themeOverride" Target="../theme/themeOverride2.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6.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7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9.xml"/><Relationship Id="rId1" Type="http://schemas.openxmlformats.org/officeDocument/2006/relationships/slideLayout" Target="../slideLayouts/slideLayout128.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12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2.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5.xml"/><Relationship Id="rId1" Type="http://schemas.openxmlformats.org/officeDocument/2006/relationships/slideLayout" Target="../slideLayouts/slideLayout15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8.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5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152.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Protected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7883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3600" b="1" dirty="0">
                <a:latin typeface="Arial" charset="0"/>
                <a:ea typeface="ＭＳ Ｐゴシック" charset="0"/>
              </a:rPr>
              <a:t>Colossae &amp; 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24956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Meander R.</a:t>
            </a: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err="1">
                <a:solidFill>
                  <a:srgbClr val="E5E5FF"/>
                </a:solidFill>
                <a:effectLst>
                  <a:outerShdw blurRad="38100" dist="38100" dir="2700000" algn="tl">
                    <a:srgbClr val="000000"/>
                  </a:outerShdw>
                </a:effectLst>
                <a:latin typeface="Arial" charset="0"/>
                <a:cs typeface="Arial" charset="0"/>
              </a:rPr>
              <a:t>Lycus</a:t>
            </a:r>
            <a:r>
              <a:rPr lang="en-US" sz="2800" b="1" dirty="0">
                <a:solidFill>
                  <a:srgbClr val="E5E5FF"/>
                </a:solidFill>
                <a:effectLst>
                  <a:outerShdw blurRad="38100" dist="38100" dir="2700000" algn="tl">
                    <a:srgbClr val="000000"/>
                  </a:outerShdw>
                </a:effectLst>
                <a:latin typeface="Arial" charset="0"/>
                <a:cs typeface="Arial" charset="0"/>
              </a:rPr>
              <a:t> R.</a:t>
            </a: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4000" b="1" i="1" dirty="0">
                <a:solidFill>
                  <a:srgbClr val="E5E5FF"/>
                </a:solidFill>
                <a:effectLst>
                  <a:outerShdw blurRad="38100" dist="38100" dir="2700000" algn="tl">
                    <a:srgbClr val="000000"/>
                  </a:outerShdw>
                </a:effectLst>
                <a:latin typeface="Arial" charset="0"/>
                <a:cs typeface="Arial" charset="0"/>
              </a:rPr>
              <a:t>Laodicea had money but no water</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err="1">
                <a:solidFill>
                  <a:schemeClr val="bg1"/>
                </a:solidFill>
                <a:latin typeface="Arial" charset="0"/>
                <a:ea typeface="ＭＳ Ｐゴシック" charset="0"/>
                <a:cs typeface="Arial Rounded MT Bold" charset="0"/>
              </a:rPr>
              <a:t>Lycus</a:t>
            </a:r>
            <a:r>
              <a:rPr lang="en-US" b="1" dirty="0">
                <a:solidFill>
                  <a:schemeClr val="bg1"/>
                </a:solidFill>
                <a:latin typeface="Arial" charset="0"/>
                <a:ea typeface="ＭＳ Ｐゴシック" charset="0"/>
                <a:cs typeface="Arial Rounded MT Bold" charset="0"/>
              </a:rPr>
              <a:t> River Valley</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Colossae</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Laodicea</a:t>
            </a: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Hot springs</a:t>
            </a: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Cold springs</a:t>
            </a: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Lukewarm</a:t>
            </a: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Hierapolis</a:t>
            </a: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981704"/>
            <a:ext cx="8145318" cy="5262979"/>
          </a:xfrm>
          <a:prstGeom prst="rect">
            <a:avLst/>
          </a:prstGeom>
          <a:no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266034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914400" y="1752600"/>
            <a:ext cx="7186613" cy="4117975"/>
          </a:xfrm>
          <a:prstGeom prst="rect">
            <a:avLst/>
          </a:prstGeom>
          <a:solidFill>
            <a:srgbClr val="B2B2B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048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6" name="Frame 5"/>
          <p:cNvSpPr/>
          <p:nvPr/>
        </p:nvSpPr>
        <p:spPr bwMode="auto">
          <a:xfrm>
            <a:off x="179388" y="1700213"/>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p:cTn id="13" dur="500" fill="hold"/>
                                        <p:tgtEl>
                                          <p:spTgt spid="20489"/>
                                        </p:tgtEl>
                                        <p:attrNameLst>
                                          <p:attrName>ppt_w</p:attrName>
                                        </p:attrNameLst>
                                      </p:cBhvr>
                                      <p:tavLst>
                                        <p:tav tm="0">
                                          <p:val>
                                            <p:fltVal val="0"/>
                                          </p:val>
                                        </p:tav>
                                        <p:tav tm="100000">
                                          <p:val>
                                            <p:strVal val="#ppt_w"/>
                                          </p:val>
                                        </p:tav>
                                      </p:tavLst>
                                    </p:anim>
                                    <p:anim calcmode="lin" valueType="num">
                                      <p:cBhvr>
                                        <p:cTn id="14" dur="500" fill="hold"/>
                                        <p:tgtEl>
                                          <p:spTgt spid="20489"/>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4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but…</a:t>
            </a: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794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"So don</a:t>
            </a:r>
            <a:r>
              <a:rPr kumimoji="0" lang="fr-FR"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2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1" charset="-128"/>
              </a:rPr>
              <a:t>17</a:t>
            </a: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1" charset="-128"/>
              </a:rPr>
              <a:t>For these rules are only shadows of the reality yet to come.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And Christ himself is that reality"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(2:16-17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NLT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6012160" y="260648"/>
            <a:ext cx="3115470" cy="1368152"/>
          </a:xfrm>
        </p:spPr>
        <p:txBody>
          <a:bodyPr/>
          <a:lstStyle/>
          <a:p>
            <a:pPr>
              <a:defRPr/>
            </a:pPr>
            <a:r>
              <a:rPr lang="en-US" sz="4800" b="1" dirty="0">
                <a:solidFill>
                  <a:srgbClr val="FFFFFF"/>
                </a:solidFill>
                <a:effectLst>
                  <a:glow rad="660400">
                    <a:schemeClr val="tx1"/>
                  </a:glow>
                </a:effectLst>
              </a:rPr>
              <a:t>No Shadows!</a:t>
            </a: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"And Christ himself is that reality" (2:17b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107504" y="35834"/>
            <a:ext cx="3635896" cy="944894"/>
          </a:xfrm>
        </p:spPr>
        <p:txBody>
          <a:bodyPr/>
          <a:lstStyle/>
          <a:p>
            <a:pPr algn="l">
              <a:defRPr/>
            </a:pPr>
            <a:r>
              <a:rPr lang="en-US" sz="4800" b="1" dirty="0">
                <a:solidFill>
                  <a:srgbClr val="FFFFFF"/>
                </a:solidFill>
                <a:effectLst>
                  <a:glow rad="660400">
                    <a:schemeClr val="tx1"/>
                  </a:glow>
                </a:effectLst>
              </a:rPr>
              <a:t>Focus on:</a:t>
            </a: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Death</a:t>
            </a: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Burial</a:t>
            </a: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Resurrection</a:t>
            </a: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057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057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2276475"/>
            <a:ext cx="3024187"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3594336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"Good people do not need laws to tell them to act responsibly, while bad people will find a way around the laws"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itle 1"/>
          <p:cNvSpPr txBox="1">
            <a:spLocks/>
          </p:cNvSpPr>
          <p:nvPr/>
        </p:nvSpPr>
        <p:spPr bwMode="auto">
          <a:xfrm>
            <a:off x="3492500" y="17463"/>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Don</a:t>
            </a:r>
            <a:r>
              <a:rPr kumimoji="0" lang="fr-FR"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 let anyone capture you with empty philosophies and high-sounding nonsense that come from human thinking and from the spiritual powers of this world, rather than from </a:t>
            </a: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Christ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(2:8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NLT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13" name="&quot;No&quot; Symbol 12"/>
          <p:cNvSpPr/>
          <p:nvPr/>
        </p:nvSpPr>
        <p:spPr bwMode="auto">
          <a:xfrm>
            <a:off x="107950" y="2781300"/>
            <a:ext cx="309562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Teachers Deny the Deity and Work of Christ</a:t>
            </a: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"For in Christ all the fullness of the Deity lives in bodily form"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(Colossians 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8324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3650"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3651"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3284538"/>
            <a:ext cx="302418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827933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"Don</a:t>
            </a:r>
            <a:r>
              <a:rPr kumimoji="0" lang="fr-FR"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t let anyone condemn you by insisting on pious self-denial or the worship of angels…"</a:t>
            </a:r>
          </a:p>
        </p:txBody>
      </p:sp>
      <p:sp>
        <p:nvSpPr>
          <p:cNvPr id="2" name="Title 1"/>
          <p:cNvSpPr>
            <a:spLocks noGrp="1"/>
          </p:cNvSpPr>
          <p:nvPr>
            <p:ph type="title" idx="4294967295"/>
          </p:nvPr>
        </p:nvSpPr>
        <p:spPr>
          <a:xfrm>
            <a:off x="107504" y="4797152"/>
            <a:ext cx="3635896" cy="1953006"/>
          </a:xfrm>
        </p:spPr>
        <p:txBody>
          <a:bodyPr/>
          <a:lstStyle/>
          <a:p>
            <a:pPr algn="l">
              <a:defRPr/>
            </a:pPr>
            <a:r>
              <a:rPr lang="en-US" sz="4800" b="1" dirty="0">
                <a:solidFill>
                  <a:srgbClr val="FFFFFF"/>
                </a:solidFill>
                <a:effectLst>
                  <a:glow rad="660400">
                    <a:schemeClr val="tx1"/>
                  </a:glow>
                </a:effectLst>
              </a:rPr>
              <a:t>Angel Worship</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"…saying they have had visions about these things.  Their sinful minds have made them proud" </a:t>
            </a:r>
            <a:b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b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(2:18 </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Joyce Meyers believes and teaches…</a:t>
            </a:r>
          </a:p>
        </p:txBody>
      </p:sp>
    </p:spTree>
    <p:extLst>
      <p:ext uri="{BB962C8B-B14F-4D97-AF65-F5344CB8AC3E}">
        <p14:creationId xmlns:p14="http://schemas.microsoft.com/office/powerpoint/2010/main" val="2030164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9144000" y="1268413"/>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Helvetica" charset="0"/>
            </a:endParaRPr>
          </a:p>
        </p:txBody>
      </p:sp>
      <p:sp>
        <p:nvSpPr>
          <p:cNvPr id="5" name="AutoShape 4"/>
          <p:cNvSpPr>
            <a:spLocks/>
          </p:cNvSpPr>
          <p:nvPr/>
        </p:nvSpPr>
        <p:spPr bwMode="auto">
          <a:xfrm>
            <a:off x="9342438" y="1385888"/>
            <a:ext cx="3506787" cy="175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1">
              <a:lnSpc>
                <a:spcPct val="115000"/>
              </a:lnSpc>
              <a:spcBef>
                <a:spcPts val="1000"/>
              </a:spcBef>
              <a:spcAft>
                <a:spcPct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a:ea typeface="宋体" charset="0"/>
                <a:cs typeface="Arial"/>
                <a:sym typeface="宋体" charset="0"/>
              </a:rPr>
              <a:t>Dear St. Michael, the Archangel…</a:t>
            </a:r>
            <a:endParaRPr kumimoji="0" lang="en-US" sz="1600" b="0" i="0" u="none" strike="noStrike" kern="1200" cap="none" spc="0" normalizeH="0" baseline="0" noProof="0" dirty="0">
              <a:ln>
                <a:noFill/>
              </a:ln>
              <a:solidFill>
                <a:srgbClr val="FFFFFF"/>
              </a:solidFill>
              <a:effectLst/>
              <a:uLnTx/>
              <a:uFillTx/>
              <a:latin typeface="Arial"/>
              <a:ea typeface="宋体" charset="0"/>
              <a:cs typeface="Arial"/>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7746"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7747"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79388" y="3860800"/>
            <a:ext cx="316865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99614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"Christ is the visible image of the invisible God. He existed before anything was created and is supreme over all creation" (1:15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165100">
                    <a:schemeClr val="tx1"/>
                  </a:glow>
                </a:effectLst>
              </a:rPr>
              <a:t>Christ</a:t>
            </a:r>
            <a:r>
              <a:rPr lang="fr-FR" sz="4800" b="1" dirty="0">
                <a:solidFill>
                  <a:srgbClr val="FFFFFF"/>
                </a:solidFill>
                <a:effectLst>
                  <a:glow rad="165100">
                    <a:schemeClr val="tx1"/>
                  </a:glow>
                </a:effectLst>
              </a:rPr>
              <a:t>'</a:t>
            </a:r>
            <a:r>
              <a:rPr lang="en-US" sz="4800" b="1" dirty="0">
                <a:solidFill>
                  <a:srgbClr val="FFFFFF"/>
                </a:solidFill>
                <a:effectLst>
                  <a:glow rad="165100">
                    <a:schemeClr val="tx1"/>
                  </a:glow>
                </a:effectLst>
              </a:rPr>
              <a:t>s Deity</a:t>
            </a: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116013" y="4797425"/>
            <a:ext cx="151130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916090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000" b="1" dirty="0">
                <a:solidFill>
                  <a:srgbClr val="FFFFFF"/>
                </a:solidFill>
                <a:effectLst>
                  <a:glow rad="660400">
                    <a:schemeClr val="tx1"/>
                  </a:glow>
                </a:effectLst>
              </a:rPr>
              <a:t>Asceticism</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800000"/>
                </a:solidFill>
                <a:latin typeface="Arial" charset="0"/>
              </a:rPr>
              <a:t>"You have died with Christ, and he has set you free from the spiritual powers of this world. So why do you keep on following the rules of the world, such as,  </a:t>
            </a:r>
            <a:r>
              <a:rPr lang="en-US" sz="2800" b="1" baseline="30000" dirty="0">
                <a:solidFill>
                  <a:srgbClr val="800000"/>
                </a:solidFill>
                <a:latin typeface="Arial" charset="0"/>
              </a:rPr>
              <a:t>21</a:t>
            </a:r>
            <a:r>
              <a:rPr lang="fr-FR" sz="2800" b="1" dirty="0">
                <a:solidFill>
                  <a:srgbClr val="800000"/>
                </a:solidFill>
                <a:latin typeface="Arial" charset="0"/>
              </a:rPr>
              <a:t>'</a:t>
            </a:r>
            <a:r>
              <a:rPr lang="en-US" altLang="ja-JP" sz="2800" b="1" dirty="0">
                <a:solidFill>
                  <a:srgbClr val="800000"/>
                </a:solidFill>
                <a:latin typeface="Arial" charset="0"/>
              </a:rPr>
              <a:t>Don</a:t>
            </a:r>
            <a:r>
              <a:rPr lang="fr-FR" sz="2800" b="1" dirty="0">
                <a:solidFill>
                  <a:srgbClr val="800000"/>
                </a:solidFill>
                <a:latin typeface="Arial" charset="0"/>
              </a:rPr>
              <a:t>'</a:t>
            </a:r>
            <a:r>
              <a:rPr lang="en-US" altLang="ja-JP" sz="2800" b="1" dirty="0">
                <a:solidFill>
                  <a:srgbClr val="800000"/>
                </a:solidFill>
                <a:latin typeface="Arial" charset="0"/>
              </a:rPr>
              <a:t>t handle! Don</a:t>
            </a:r>
            <a:r>
              <a:rPr lang="fr-FR" sz="2800" b="1" dirty="0">
                <a:solidFill>
                  <a:srgbClr val="800000"/>
                </a:solidFill>
                <a:latin typeface="Arial" charset="0"/>
              </a:rPr>
              <a:t>'</a:t>
            </a:r>
            <a:r>
              <a:rPr lang="en-US" altLang="ja-JP" sz="2800" b="1" dirty="0">
                <a:solidFill>
                  <a:srgbClr val="800000"/>
                </a:solidFill>
                <a:latin typeface="Arial" charset="0"/>
              </a:rPr>
              <a:t>t taste! Don</a:t>
            </a:r>
            <a:r>
              <a:rPr lang="fr-FR" sz="2800" b="1" dirty="0">
                <a:solidFill>
                  <a:srgbClr val="800000"/>
                </a:solidFill>
                <a:latin typeface="Arial" charset="0"/>
              </a:rPr>
              <a:t>'</a:t>
            </a:r>
            <a:r>
              <a:rPr lang="en-US" altLang="ja-JP" sz="2800" b="1" dirty="0">
                <a:solidFill>
                  <a:srgbClr val="800000"/>
                </a:solidFill>
                <a:latin typeface="Arial" charset="0"/>
              </a:rPr>
              <a:t>t touch!</a:t>
            </a:r>
            <a:r>
              <a:rPr lang="fr-FR" altLang="ja-JP" sz="2800" b="1" dirty="0">
                <a:solidFill>
                  <a:srgbClr val="800000"/>
                </a:solidFill>
                <a:latin typeface="Arial" charset="0"/>
              </a:rPr>
              <a:t>'</a:t>
            </a:r>
            <a:r>
              <a:rPr lang="en-US" altLang="ja-JP" sz="2800" b="1" dirty="0">
                <a:solidFill>
                  <a:srgbClr val="800000"/>
                </a:solidFill>
                <a:latin typeface="Arial" charset="0"/>
              </a:rPr>
              <a:t>?  </a:t>
            </a:r>
            <a:r>
              <a:rPr lang="en-US" altLang="ja-JP" sz="2800" b="1" baseline="30000" dirty="0">
                <a:solidFill>
                  <a:srgbClr val="800000"/>
                </a:solidFill>
                <a:latin typeface="Arial" charset="0"/>
              </a:rPr>
              <a:t>22</a:t>
            </a:r>
            <a:r>
              <a:rPr lang="en-US" altLang="ja-JP" sz="2800" b="1" dirty="0">
                <a:solidFill>
                  <a:srgbClr val="800000"/>
                </a:solidFill>
                <a:latin typeface="Arial" charset="0"/>
              </a:rPr>
              <a:t>Such rules are mere human teachings about things that deteriorate as we use them.  </a:t>
            </a:r>
            <a:r>
              <a:rPr lang="en-US" altLang="ja-JP" sz="2800" b="1" baseline="30000" dirty="0">
                <a:solidFill>
                  <a:srgbClr val="800000"/>
                </a:solidFill>
                <a:latin typeface="Arial" charset="0"/>
              </a:rPr>
              <a:t>23</a:t>
            </a:r>
            <a:r>
              <a:rPr lang="en-US" altLang="ja-JP" sz="2800" b="1" dirty="0">
                <a:solidFill>
                  <a:srgbClr val="800000"/>
                </a:solidFill>
                <a:latin typeface="Arial" charset="0"/>
              </a:rPr>
              <a:t>These rules may seem wise because they require strong devotion, pious self-denial, and severe bodily discipline. But they provide no help in conquering a person</a:t>
            </a:r>
            <a:r>
              <a:rPr lang="fr-FR" sz="2800" b="1" dirty="0">
                <a:solidFill>
                  <a:srgbClr val="800000"/>
                </a:solidFill>
                <a:latin typeface="Arial" charset="0"/>
              </a:rPr>
              <a:t>'</a:t>
            </a:r>
            <a:r>
              <a:rPr lang="en-US" altLang="ja-JP" sz="2800" b="1" dirty="0">
                <a:solidFill>
                  <a:srgbClr val="800000"/>
                </a:solidFill>
                <a:latin typeface="Arial" charset="0"/>
              </a:rPr>
              <a:t>s evil desires" </a:t>
            </a:r>
            <a:br>
              <a:rPr lang="en-US" altLang="ja-JP" sz="2800" b="1" dirty="0">
                <a:solidFill>
                  <a:srgbClr val="800000"/>
                </a:solidFill>
                <a:latin typeface="Arial" charset="0"/>
              </a:rPr>
            </a:br>
            <a:r>
              <a:rPr lang="en-US" altLang="ja-JP" sz="2800" b="1" dirty="0">
                <a:solidFill>
                  <a:srgbClr val="800000"/>
                </a:solidFill>
                <a:latin typeface="Arial" charset="0"/>
              </a:rPr>
              <a:t>(2:20-23 </a:t>
            </a:r>
            <a:r>
              <a:rPr lang="en-US" altLang="ja-JP" sz="2000" b="1" dirty="0">
                <a:solidFill>
                  <a:srgbClr val="800000"/>
                </a:solidFill>
                <a:latin typeface="Arial" charset="0"/>
              </a:rPr>
              <a:t>NLT</a:t>
            </a:r>
            <a:r>
              <a:rPr lang="en-US" altLang="ja-JP" sz="2800" b="1" dirty="0">
                <a:solidFill>
                  <a:srgbClr val="800000"/>
                </a:solidFill>
                <a:latin typeface="Arial" charset="0"/>
              </a:rPr>
              <a:t>) </a:t>
            </a:r>
            <a:endParaRPr lang="en-US" sz="2800" b="1" dirty="0">
              <a:solidFill>
                <a:srgbClr val="800000"/>
              </a:solidFill>
              <a:latin typeface="Arial"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285058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30769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a:latin typeface="Tahoma" charset="0"/>
                <a:ea typeface="ＭＳ Ｐゴシック" charset="0"/>
                <a:cs typeface="ＭＳ Ｐゴシック" charset="0"/>
              </a:rPr>
              <a:t>Key Word &amp; Verse</a:t>
            </a:r>
          </a:p>
        </p:txBody>
      </p:sp>
      <p:sp>
        <p:nvSpPr>
          <p:cNvPr id="250882" name="Text Box 5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187</a:t>
            </a:r>
          </a:p>
        </p:txBody>
      </p:sp>
      <p:sp>
        <p:nvSpPr>
          <p:cNvPr id="250883" name="Text Box 55"/>
          <p:cNvSpPr txBox="1">
            <a:spLocks noChangeArrowheads="1"/>
          </p:cNvSpPr>
          <p:nvPr/>
        </p:nvSpPr>
        <p:spPr bwMode="auto">
          <a:xfrm>
            <a:off x="3552825" y="242888"/>
            <a:ext cx="2081213"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Colossians</a:t>
            </a:r>
            <a:endParaRPr lang="en-US" sz="2800" b="1">
              <a:solidFill>
                <a:srgbClr val="FFFFFF"/>
              </a:solidFill>
              <a:latin typeface="Arial" charset="0"/>
              <a:ea typeface="SimSun" charset="0"/>
              <a:cs typeface="SimSun" charset="0"/>
            </a:endParaRPr>
          </a:p>
        </p:txBody>
      </p:sp>
      <p:sp>
        <p:nvSpPr>
          <p:cNvPr id="16440" name="Text Box 56"/>
          <p:cNvSpPr txBox="1">
            <a:spLocks noChangeArrowheads="1"/>
          </p:cNvSpPr>
          <p:nvPr/>
        </p:nvSpPr>
        <p:spPr bwMode="auto">
          <a:xfrm>
            <a:off x="3503613" y="1568450"/>
            <a:ext cx="2093912" cy="1077913"/>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a:effectLst>
                  <a:outerShdw blurRad="38100" dist="38100" dir="2700000" algn="tl">
                    <a:srgbClr val="000000"/>
                  </a:outerShdw>
                </a:effectLst>
                <a:latin typeface="Arial" charset="0"/>
                <a:ea typeface="SimSun" charset="0"/>
                <a:cs typeface="SimSun" charset="0"/>
              </a:rPr>
              <a:t>Key Word</a:t>
            </a:r>
            <a:endParaRPr lang="en-US" altLang="zh-CN" sz="3200" b="1">
              <a:effectLst>
                <a:outerShdw blurRad="38100" dist="38100" dir="2700000" algn="tl">
                  <a:srgbClr val="000000"/>
                </a:outerShdw>
              </a:effectLst>
              <a:latin typeface="Arial" charset="0"/>
              <a:ea typeface="SimSun" charset="0"/>
              <a:cs typeface="SimSun" charset="0"/>
            </a:endParaRPr>
          </a:p>
          <a:p>
            <a:pPr algn="ctr" eaLnBrk="1" hangingPunct="1">
              <a:defRPr/>
            </a:pPr>
            <a:r>
              <a:rPr lang="en-US" altLang="zh-CN" sz="3200" b="1">
                <a:effectLst>
                  <a:outerShdw blurRad="38100" dist="38100" dir="2700000" algn="tl">
                    <a:srgbClr val="000000"/>
                  </a:outerShdw>
                </a:effectLst>
                <a:latin typeface="Arial" charset="0"/>
                <a:ea typeface="SimSun" charset="0"/>
                <a:cs typeface="SimSun" charset="0"/>
              </a:rPr>
              <a:t>Deity</a:t>
            </a:r>
          </a:p>
        </p:txBody>
      </p:sp>
      <p:sp>
        <p:nvSpPr>
          <p:cNvPr id="16441" name="Text Box 57"/>
          <p:cNvSpPr txBox="1">
            <a:spLocks noChangeArrowheads="1"/>
          </p:cNvSpPr>
          <p:nvPr/>
        </p:nvSpPr>
        <p:spPr bwMode="auto">
          <a:xfrm>
            <a:off x="1066800" y="3600450"/>
            <a:ext cx="7086600" cy="180975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000000"/>
                </a:solidFill>
                <a:latin typeface="Arial" charset="0"/>
                <a:ea typeface="SimSun" charset="0"/>
                <a:cs typeface="SimSun" charset="0"/>
              </a:rPr>
              <a:t>Key Verse</a:t>
            </a:r>
            <a:endParaRPr lang="en-US" altLang="zh-CN" sz="2800" b="1">
              <a:solidFill>
                <a:srgbClr val="000000"/>
              </a:solidFill>
              <a:latin typeface="Arial" charset="0"/>
              <a:ea typeface="SimSun" charset="0"/>
              <a:cs typeface="SimSun" charset="0"/>
            </a:endParaRPr>
          </a:p>
          <a:p>
            <a:pPr algn="ctr" eaLnBrk="1" hangingPunct="1"/>
            <a:r>
              <a:rPr lang="en-US" altLang="zh-CN" sz="2800" b="1">
                <a:solidFill>
                  <a:srgbClr val="000000"/>
                </a:solidFill>
                <a:latin typeface="Arial" charset="0"/>
                <a:ea typeface="SimSun" charset="0"/>
                <a:cs typeface="SimSun" charset="0"/>
              </a:rPr>
              <a:t>"For in Christ all the fullness of the Deity lives in bodily form" </a:t>
            </a:r>
          </a:p>
          <a:p>
            <a:pPr algn="ctr" eaLnBrk="1" hangingPunct="1"/>
            <a:r>
              <a:rPr lang="en-US" altLang="zh-CN" sz="2800" b="1">
                <a:solidFill>
                  <a:srgbClr val="000000"/>
                </a:solidFill>
                <a:latin typeface="Arial" charset="0"/>
                <a:ea typeface="SimSun" charset="0"/>
                <a:cs typeface="SimSun" charset="0"/>
              </a:rPr>
              <a:t>(Colossians 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 Deity of Christ vs. Syncretistic Heresy</a:t>
                      </a:r>
                      <a:endParaRPr kumimoji="1" lang="en-US" altLang="ja-JP"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algn="ct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Supremacy/Deity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Practical Instruction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1–2</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3–4</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Heretical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Holy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Belief</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Behaviour</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Greeting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Prayer</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Supremacy</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Deity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Syncretistic Heresy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Position:</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Union with Christ</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Practice:</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Holiness in Relation-ships</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Conclusion</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1:15–2:5</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2:6-23</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3:5–4:6</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4:7-18</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Rome</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Autumn AD 61 (first Roman imprisonment)</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85054" y="125316"/>
            <a:ext cx="1949569" cy="771994"/>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Colossians</a:t>
            </a:r>
          </a:p>
        </p:txBody>
      </p:sp>
    </p:spTree>
    <p:extLst>
      <p:ext uri="{BB962C8B-B14F-4D97-AF65-F5344CB8AC3E}">
        <p14:creationId xmlns:p14="http://schemas.microsoft.com/office/powerpoint/2010/main" val="2408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1</a:t>
            </a:r>
          </a:p>
        </p:txBody>
      </p:sp>
    </p:spTree>
    <p:extLst>
      <p:ext uri="{BB962C8B-B14F-4D97-AF65-F5344CB8AC3E}">
        <p14:creationId xmlns:p14="http://schemas.microsoft.com/office/powerpoint/2010/main" val="258625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and from our brother Timothy. We are writing to God’s holy people in the city of Colosse, who are faithful brothers and sisters in Christ. May God our Father give you grace and peace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37466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We always pray for you, and we give thanks to God, the Father of our Lord Jesus Christ.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For we have heard of your faith in Christ Jesus and your love for all of God’s people,  </a:t>
            </a:r>
            <a:r>
              <a:rPr lang="en-SG" sz="3200" b="1" baseline="30000" dirty="0">
                <a:effectLst>
                  <a:glow rad="127000">
                    <a:schemeClr val="tx1"/>
                  </a:glow>
                </a:effectLst>
                <a:latin typeface="Arial" charset="0"/>
                <a:ea typeface="ＭＳ Ｐゴシック" charset="0"/>
              </a:rPr>
              <a:t>5</a:t>
            </a:r>
            <a:r>
              <a:rPr lang="en-SG" sz="3200" b="1" dirty="0">
                <a:effectLst>
                  <a:glow rad="127000">
                    <a:schemeClr val="tx1"/>
                  </a:glow>
                </a:effectLst>
                <a:latin typeface="Arial" charset="0"/>
                <a:ea typeface="ＭＳ Ｐゴシック" charset="0"/>
              </a:rPr>
              <a:t>which come from your confident hope of what God has reserved for you in heaven. You have had this expectation ever since you first heard the truth of the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13490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en-US" sz="5400">
                <a:solidFill>
                  <a:srgbClr val="FFFFFF"/>
                </a:solidFill>
                <a:latin typeface="Tahoma" charset="0"/>
                <a:ea typeface="ＭＳ Ｐゴシック" charset="0"/>
                <a:cs typeface="ＭＳ Ｐゴシック" charset="0"/>
              </a:rPr>
              <a:t>The Great Transfer</a:t>
            </a: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cs typeface="Arial" charset="0"/>
              </a:rPr>
              <a:t>"For he has rescued us from the kingdom of darkness</a:t>
            </a: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latin typeface="Arial" charset="0"/>
                <a:cs typeface="Arial" charset="0"/>
              </a:rPr>
              <a:t>and transferred us into the Kingdom of his dear Son</a:t>
            </a: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baseline="30000">
                <a:latin typeface="Arial" charset="0"/>
                <a:cs typeface="Arial" charset="0"/>
              </a:rPr>
              <a:t>14 </a:t>
            </a:r>
            <a:r>
              <a:rPr lang="en-US" sz="2800" b="1">
                <a:latin typeface="Arial" charset="0"/>
                <a:cs typeface="Arial" charset="0"/>
              </a:rPr>
              <a:t>who purchased our freedom and forgave our sins" </a:t>
            </a:r>
            <a:br>
              <a:rPr lang="en-US" sz="2800" b="1">
                <a:latin typeface="Arial" charset="0"/>
                <a:cs typeface="Arial" charset="0"/>
              </a:rPr>
            </a:br>
            <a:r>
              <a:rPr lang="en-US" sz="2800" b="1">
                <a:latin typeface="Arial" charset="0"/>
                <a:cs typeface="Arial" charset="0"/>
              </a:rPr>
              <a:t>(Col. 1:13-14)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en-GB" sz="3200" b="1">
                <a:latin typeface="Arial" charset="0"/>
                <a:ea typeface="ＭＳ Ｐゴシック" charset="0"/>
                <a:cs typeface="ＭＳ Ｐゴシック" charset="0"/>
              </a:rPr>
              <a:t>Colossians 1:15</a:t>
            </a:r>
            <a:endParaRPr lang="en-US" b="1">
              <a:latin typeface="Arial" charset="0"/>
              <a:ea typeface="ＭＳ Ｐゴシック" charset="0"/>
              <a:cs typeface="ＭＳ Ｐゴシック"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55086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"Christ is the visible image of the invisible God.  He existed before anything was created and is supreme over all creation."</a:t>
            </a:r>
          </a:p>
          <a:p>
            <a:pPr algn="ctr">
              <a:defRPr/>
            </a:pP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Colossians 1:15 (NLT)</a:t>
            </a:r>
            <a:endParaRPr lang="en-US" sz="3200" b="1" dirty="0">
              <a:solidFill>
                <a:srgbClr val="FFFFFF"/>
              </a:solidFill>
              <a:effectLst>
                <a:outerShdw blurRad="50800" dist="101600" dir="2700000" algn="tl" rotWithShape="0">
                  <a:srgbClr val="000000"/>
                </a:outerShdw>
              </a:effectLst>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American Family In Crises Research</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by the Southern Baptist Council on Family Life uncovered some disturbing facts.  </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Of the children raised in evangelical homes, 88% leave the church at age 18 and never return.</a:t>
            </a: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endPar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Pastor</a:t>
            </a:r>
            <a:r>
              <a:rPr kumimoji="0" lang="fr-FR" altLang="ja-JP"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Weekly Briefing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Focus on the Family, 26 July 2002, quoted in Gary Foster,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Foster Letter</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10 Aug. 2002, p. 1.</a:t>
            </a:r>
          </a:p>
        </p:txBody>
      </p:sp>
    </p:spTree>
    <p:extLst>
      <p:ext uri="{BB962C8B-B14F-4D97-AF65-F5344CB8AC3E}">
        <p14:creationId xmlns:p14="http://schemas.microsoft.com/office/powerpoint/2010/main" val="233042913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b="1">
                <a:latin typeface="Arial" charset="0"/>
                <a:ea typeface="ＭＳ Ｐゴシック" charset="0"/>
                <a:cs typeface="ＭＳ Ｐゴシック" charset="0"/>
              </a:rPr>
              <a:t>Colossians 1:16-18</a:t>
            </a:r>
            <a:endParaRPr lang="en-US" b="1">
              <a:latin typeface="Arial" charset="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60007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"For by Him all things were created: things in heaven and on earth, visible and invisible, whether thrones or powers or rulers or authorities; all things were created by Him and for Him. He is before all things, and in Him all things hold together. And He is the head of the body, the church; He is the beginning and the firstborn from the dead, so that in everything He might have the supremacy."</a:t>
            </a:r>
          </a:p>
          <a:p>
            <a:pPr algn="ctr">
              <a:defRPr/>
            </a:pP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Colossians 1:16-18 (NIV)</a:t>
            </a:r>
            <a:endParaRPr lang="en-US" sz="3200" b="1" dirty="0">
              <a:solidFill>
                <a:srgbClr val="FFFFFF"/>
              </a:solidFill>
              <a:effectLst>
                <a:outerShdw blurRad="50800" dist="101600" dir="2700000" algn="tl" rotWithShape="0">
                  <a:srgbClr val="000000"/>
                </a:outerShdw>
              </a:effectLst>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52" name="Title 1"/>
          <p:cNvSpPr>
            <a:spLocks noGrp="1"/>
          </p:cNvSpPr>
          <p:nvPr>
            <p:ph type="title" idx="4294967295"/>
          </p:nvPr>
        </p:nvSpPr>
        <p:spPr>
          <a:xfrm>
            <a:off x="179388" y="12700"/>
            <a:ext cx="3635375" cy="1954213"/>
          </a:xfrm>
        </p:spPr>
        <p:txBody>
          <a:bodyPr/>
          <a:lstStyle/>
          <a:p>
            <a:r>
              <a:rPr lang="en-US" sz="4000" b="1">
                <a:solidFill>
                  <a:srgbClr val="FFFFFF"/>
                </a:solidFill>
                <a:latin typeface="Arial" charset="0"/>
                <a:ea typeface="ＭＳ Ｐゴシック" charset="0"/>
                <a:cs typeface="ＭＳ Ｐゴシック" charset="0"/>
              </a:rPr>
              <a:t>Inside an Atom</a:t>
            </a: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b="1">
                <a:solidFill>
                  <a:srgbClr val="FFFFFF"/>
                </a:solidFill>
                <a:latin typeface="Arial" charset="0"/>
              </a:rPr>
              <a:t>Electron (negative)</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660400">
                    <a:schemeClr val="tx1"/>
                  </a:glow>
                </a:effectLst>
              </a:rPr>
              <a:t>Orbit</a:t>
            </a: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4000" b="1">
                <a:solidFill>
                  <a:srgbClr val="FFFFFF"/>
                </a:solidFill>
                <a:latin typeface="Arial" charset="0"/>
                <a:cs typeface="Times New Roman" charset="0"/>
              </a:rPr>
              <a:t>"…in Him all things hold together" (2:17)</a:t>
            </a:r>
            <a:endParaRPr lang="en-US" sz="4000" b="1">
              <a:solidFill>
                <a:srgbClr val="FFFFFF"/>
              </a:solidFill>
              <a:latin typeface="Arial"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600" b="1" dirty="0">
                <a:solidFill>
                  <a:srgbClr val="FFFFFF"/>
                </a:solidFill>
                <a:latin typeface="Arial" charset="0"/>
              </a:rPr>
              <a:t>Proton Nucleus</a:t>
            </a:r>
            <a:br>
              <a:rPr lang="en-US" sz="3600" b="1" dirty="0">
                <a:solidFill>
                  <a:srgbClr val="FFFFFF"/>
                </a:solidFill>
                <a:latin typeface="Arial" charset="0"/>
              </a:rPr>
            </a:br>
            <a:r>
              <a:rPr lang="en-US" sz="3600" b="1" dirty="0">
                <a:solidFill>
                  <a:srgbClr val="FFFFFF"/>
                </a:solidFill>
                <a:latin typeface="Arial" charset="0"/>
              </a:rPr>
              <a:t>(positive)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US" sz="3200" b="1" dirty="0">
                <a:solidFill>
                  <a:srgbClr val="FFFFFF"/>
                </a:solidFill>
                <a:effectLst>
                  <a:glow rad="228600">
                    <a:srgbClr val="000000">
                      <a:satMod val="175000"/>
                    </a:srgbClr>
                  </a:glow>
                </a:effectLst>
                <a:latin typeface="Arial" charset="0"/>
                <a:ea typeface="ＭＳ Ｐゴシック" charset="0"/>
              </a:rPr>
              <a:t>Col 1:19-20 (NLT)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1134128"/>
            <a:ext cx="9020432"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19</a:t>
            </a:r>
            <a:r>
              <a:rPr lang="en-SG" sz="3200" b="1" dirty="0">
                <a:solidFill>
                  <a:srgbClr val="FFFFFF"/>
                </a:solidFill>
                <a:effectLst>
                  <a:glow rad="228600">
                    <a:srgbClr val="000000">
                      <a:satMod val="175000"/>
                    </a:srgbClr>
                  </a:glow>
                </a:effectLst>
                <a:latin typeface="Arial" charset="0"/>
                <a:ea typeface="ＭＳ Ｐゴシック" charset="0"/>
              </a:rPr>
              <a:t> For God in all his fullness</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was pleased to live in Christ,</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baseline="30000" dirty="0">
                <a:solidFill>
                  <a:srgbClr val="FFFFFF"/>
                </a:solidFill>
                <a:effectLst>
                  <a:glow rad="228600">
                    <a:srgbClr val="000000">
                      <a:satMod val="175000"/>
                    </a:srgbClr>
                  </a:glow>
                </a:effectLst>
                <a:latin typeface="Arial" charset="0"/>
                <a:ea typeface="ＭＳ Ｐゴシック" charset="0"/>
              </a:rPr>
              <a:t>20 </a:t>
            </a:r>
            <a:r>
              <a:rPr lang="en-SG" sz="3200" b="1" dirty="0">
                <a:solidFill>
                  <a:srgbClr val="FFFFFF"/>
                </a:solidFill>
                <a:effectLst>
                  <a:glow rad="228600">
                    <a:srgbClr val="000000">
                      <a:satMod val="175000"/>
                    </a:srgbClr>
                  </a:glow>
                </a:effectLst>
                <a:latin typeface="Arial" charset="0"/>
                <a:ea typeface="ＭＳ Ｐゴシック" charset="0"/>
              </a:rPr>
              <a:t>and through him God reconciled</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everything to himself.</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He made peace with everything in heaven and on earth</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by means of Christ’s blood on the cross.</a:t>
            </a:r>
            <a:endParaRPr lang="en-US" sz="32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86835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a:latin typeface="Arial" charset="0"/>
                <a:cs typeface="Arial" charset="0"/>
              </a:rPr>
              <a:t>Hebrews 1:1-2 </a:t>
            </a:r>
            <a:r>
              <a:rPr lang="en-US" sz="3200" dirty="0">
                <a:latin typeface="Arial" charset="0"/>
                <a:cs typeface="Arial" charset="0"/>
              </a:rPr>
              <a:t>NLT</a:t>
            </a:r>
            <a:endParaRPr lang="en-US" dirty="0">
              <a:latin typeface="Arial" charset="0"/>
              <a:cs typeface="Arial" charset="0"/>
            </a:endParaRPr>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defRPr/>
            </a:pPr>
            <a:r>
              <a:rPr lang="en-US" sz="2800" dirty="0">
                <a:latin typeface="Arial"/>
                <a:cs typeface="Arial"/>
              </a:rPr>
              <a:t>"Long ago God spoke many times and in many ways to our ancestors through the prophets.  </a:t>
            </a:r>
            <a:r>
              <a:rPr lang="en-US" sz="2800" baseline="30000" dirty="0">
                <a:latin typeface="Arial"/>
                <a:cs typeface="Arial"/>
              </a:rPr>
              <a:t>2</a:t>
            </a:r>
            <a:r>
              <a:rPr lang="en-US" sz="2800" dirty="0">
                <a:latin typeface="Arial"/>
                <a:cs typeface="Arial"/>
              </a:rPr>
              <a:t>And now in these final days, he has spoken to us through his Son. God promised everything to the Son as an inheritance, and through the Son he created the universe."</a:t>
            </a:r>
            <a:endParaRPr lang="en-US" sz="2800" dirty="0">
              <a:effectLst/>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solidFill>
                <a:srgbClr val="000000"/>
              </a:solidFill>
              <a:ea typeface="MS Gothic" charset="0"/>
              <a:cs typeface="MS Gothic"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a typeface="MS Gothic" charset="0"/>
              <a:cs typeface="MS Gothic" charset="0"/>
            </a:endParaRPr>
          </a:p>
        </p:txBody>
      </p:sp>
      <p:sp>
        <p:nvSpPr>
          <p:cNvPr id="26214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0" name="Text Box 6"/>
          <p:cNvSpPr txBox="1">
            <a:spLocks noChangeArrowheads="1"/>
          </p:cNvSpPr>
          <p:nvPr/>
        </p:nvSpPr>
        <p:spPr bwMode="auto">
          <a:xfrm>
            <a:off x="1030288" y="893763"/>
            <a:ext cx="71643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i="1">
                <a:solidFill>
                  <a:srgbClr val="FFFF00"/>
                </a:solidFill>
                <a:latin typeface="Comic Sans MS" charset="0"/>
                <a:ea typeface="MS Gothic" charset="0"/>
                <a:cs typeface="MS Gothic" charset="0"/>
              </a:rPr>
              <a:t>CHAPTER 1: </a:t>
            </a:r>
            <a:r>
              <a:rPr lang="en-GB" sz="2900" b="1" i="1" u="sng">
                <a:solidFill>
                  <a:srgbClr val="08F2EE"/>
                </a:solidFill>
                <a:latin typeface="Comic Sans MS" charset="0"/>
                <a:ea typeface="MS Gothic" charset="0"/>
                <a:cs typeface="MS Gothic" charset="0"/>
              </a:rPr>
              <a:t>6 GREAT TRUTHS</a:t>
            </a:r>
            <a:r>
              <a:rPr lang="en-GB" sz="2900" b="1" i="1">
                <a:solidFill>
                  <a:srgbClr val="FFFF00"/>
                </a:solidFill>
                <a:latin typeface="Comic Sans MS" charset="0"/>
                <a:ea typeface="MS Gothic" charset="0"/>
                <a:cs typeface="MS Gothic" charset="0"/>
              </a:rPr>
              <a:t> OF</a:t>
            </a: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solidFill>
                <a:srgbClr val="000000"/>
              </a:solidFill>
              <a:ea typeface="MS Gothic" charset="0"/>
              <a:cs typeface="MS Gothic" charset="0"/>
            </a:endParaRPr>
          </a:p>
        </p:txBody>
      </p:sp>
      <p:sp>
        <p:nvSpPr>
          <p:cNvPr id="27658" name="Text Box 10"/>
          <p:cNvSpPr txBox="1">
            <a:spLocks noChangeArrowheads="1"/>
          </p:cNvSpPr>
          <p:nvPr/>
        </p:nvSpPr>
        <p:spPr bwMode="auto">
          <a:xfrm>
            <a:off x="4756150" y="3625850"/>
            <a:ext cx="2936875" cy="239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2500" b="1">
                <a:solidFill>
                  <a:srgbClr val="FFFFFF"/>
                </a:solidFill>
                <a:latin typeface="Helvetica" charset="0"/>
                <a:ea typeface="MS Gothic" charset="0"/>
                <a:cs typeface="MS Gothic" charset="0"/>
              </a:rPr>
              <a:t>"Through him all things were made; without him nothing was made that has been made."</a:t>
            </a: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6"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25</a:t>
            </a:r>
          </a:p>
        </p:txBody>
      </p:sp>
      <p:sp>
        <p:nvSpPr>
          <p:cNvPr id="262157"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262158" name="Text Box 14"/>
          <p:cNvSpPr txBox="1">
            <a:spLocks noChangeArrowheads="1"/>
          </p:cNvSpPr>
          <p:nvPr/>
        </p:nvSpPr>
        <p:spPr bwMode="auto">
          <a:xfrm>
            <a:off x="1022350" y="225425"/>
            <a:ext cx="73374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en-GB" sz="2900" b="1">
                <a:solidFill>
                  <a:srgbClr val="FAFD00"/>
                </a:solidFill>
                <a:latin typeface="Comic Sans MS" charset="0"/>
                <a:ea typeface="MS Gothic" charset="0"/>
                <a:cs typeface="MS Gothic" charset="0"/>
              </a:rPr>
              <a:t>JOHN: SUMMING UP THE MESSAGE</a:t>
            </a:r>
          </a:p>
        </p:txBody>
      </p:sp>
      <p:sp>
        <p:nvSpPr>
          <p:cNvPr id="262159" name="Text Box 15"/>
          <p:cNvSpPr txBox="1">
            <a:spLocks noChangeArrowheads="1"/>
          </p:cNvSpPr>
          <p:nvPr/>
        </p:nvSpPr>
        <p:spPr bwMode="auto">
          <a:xfrm>
            <a:off x="1133475" y="1736725"/>
            <a:ext cx="373380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en-GB" sz="1800" b="1">
                <a:solidFill>
                  <a:srgbClr val="618FFD"/>
                </a:solidFill>
                <a:latin typeface="Comic Sans MS" charset="0"/>
                <a:ea typeface="MS Gothic" charset="0"/>
                <a:cs typeface="MS Gothic" charset="0"/>
              </a:rPr>
              <a:t>VERSE 1:</a:t>
            </a:r>
            <a:r>
              <a:rPr lang="en-GB" sz="1800" b="1">
                <a:solidFill>
                  <a:srgbClr val="FFFF00"/>
                </a:solidFill>
                <a:latin typeface="Comic Sans MS" charset="0"/>
                <a:ea typeface="MS Gothic" charset="0"/>
                <a:cs typeface="MS Gothic" charset="0"/>
              </a:rPr>
              <a:t>                          The Pre-existent One</a:t>
            </a:r>
          </a:p>
          <a:p>
            <a:pPr algn="ctr" eaLnBrk="1" hangingPunct="1">
              <a:spcBef>
                <a:spcPts val="1125"/>
              </a:spcBef>
              <a:buClr>
                <a:srgbClr val="FFFF00"/>
              </a:buClr>
            </a:pPr>
            <a:r>
              <a:rPr lang="en-GB" sz="1800" b="1">
                <a:solidFill>
                  <a:srgbClr val="FFFF00"/>
                </a:solidFill>
                <a:latin typeface="Comic Sans MS" charset="0"/>
                <a:ea typeface="MS Gothic" charset="0"/>
                <a:cs typeface="MS Gothic" charset="0"/>
              </a:rPr>
              <a:t>A Distinct Person </a:t>
            </a:r>
          </a:p>
          <a:p>
            <a:pPr algn="ctr" eaLnBrk="1" hangingPunct="1">
              <a:spcBef>
                <a:spcPts val="1125"/>
              </a:spcBef>
              <a:buClr>
                <a:srgbClr val="FFFF00"/>
              </a:buClr>
            </a:pPr>
            <a:r>
              <a:rPr lang="en-GB" sz="1800" b="1">
                <a:solidFill>
                  <a:srgbClr val="FFFF00"/>
                </a:solidFill>
                <a:latin typeface="Comic Sans MS" charset="0"/>
                <a:ea typeface="MS Gothic" charset="0"/>
                <a:cs typeface="MS Gothic" charset="0"/>
              </a:rPr>
              <a:t>He Was and IS God</a:t>
            </a:r>
          </a:p>
        </p:txBody>
      </p:sp>
      <p:sp>
        <p:nvSpPr>
          <p:cNvPr id="262160" name="Text Box 16"/>
          <p:cNvSpPr txBox="1">
            <a:spLocks noChangeArrowheads="1"/>
          </p:cNvSpPr>
          <p:nvPr/>
        </p:nvSpPr>
        <p:spPr bwMode="auto">
          <a:xfrm>
            <a:off x="973138" y="3459163"/>
            <a:ext cx="4095750"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en-GB" sz="1800" b="1">
                <a:solidFill>
                  <a:srgbClr val="618FFD"/>
                </a:solidFill>
                <a:latin typeface="Comic Sans MS" charset="0"/>
                <a:ea typeface="MS Gothic" charset="0"/>
                <a:cs typeface="MS Gothic" charset="0"/>
              </a:rPr>
              <a:t>VERSE 2:</a:t>
            </a:r>
            <a:r>
              <a:rPr lang="en-GB" sz="1800" b="1">
                <a:solidFill>
                  <a:srgbClr val="FFFF00"/>
                </a:solidFill>
                <a:latin typeface="Comic Sans MS" charset="0"/>
                <a:ea typeface="MS Gothic" charset="0"/>
                <a:cs typeface="MS Gothic" charset="0"/>
              </a:rPr>
              <a:t>                       Eternally Co-existent</a:t>
            </a:r>
          </a:p>
        </p:txBody>
      </p:sp>
      <p:sp>
        <p:nvSpPr>
          <p:cNvPr id="262161" name="Text Box 17"/>
          <p:cNvSpPr txBox="1">
            <a:spLocks noChangeArrowheads="1"/>
          </p:cNvSpPr>
          <p:nvPr/>
        </p:nvSpPr>
        <p:spPr bwMode="auto">
          <a:xfrm>
            <a:off x="752475" y="4435475"/>
            <a:ext cx="4494213"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en-GB" sz="1800" b="1">
                <a:solidFill>
                  <a:srgbClr val="618FFD"/>
                </a:solidFill>
                <a:latin typeface="Comic Sans MS" charset="0"/>
                <a:ea typeface="MS Gothic" charset="0"/>
                <a:cs typeface="MS Gothic" charset="0"/>
              </a:rPr>
              <a:t>VERSE 3:</a:t>
            </a:r>
            <a:r>
              <a:rPr lang="en-GB" sz="1800" b="1">
                <a:solidFill>
                  <a:srgbClr val="FFFF00"/>
                </a:solidFill>
                <a:latin typeface="Comic Sans MS" charset="0"/>
                <a:ea typeface="MS Gothic" charset="0"/>
                <a:cs typeface="MS Gothic" charset="0"/>
              </a:rPr>
              <a:t>                             Creator of the Universe        </a:t>
            </a:r>
          </a:p>
        </p:txBody>
      </p:sp>
      <p:sp>
        <p:nvSpPr>
          <p:cNvPr id="262162" name="Text Box 18"/>
          <p:cNvSpPr txBox="1">
            <a:spLocks noChangeArrowheads="1"/>
          </p:cNvSpPr>
          <p:nvPr/>
        </p:nvSpPr>
        <p:spPr bwMode="auto">
          <a:xfrm>
            <a:off x="4543425" y="1573213"/>
            <a:ext cx="32321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363"/>
              </a:spcBef>
              <a:buClr>
                <a:srgbClr val="FFFF00"/>
              </a:buClr>
            </a:pPr>
            <a:r>
              <a:rPr lang="en-GB" sz="5400" b="1">
                <a:solidFill>
                  <a:srgbClr val="FFFF00"/>
                </a:solidFill>
                <a:latin typeface="Arial" charset="0"/>
                <a:ea typeface="MS Gothic" charset="0"/>
                <a:cs typeface="MS Gothic" charset="0"/>
              </a:rPr>
              <a:t>JESUS CHRIST!</a:t>
            </a:r>
          </a:p>
        </p:txBody>
      </p:sp>
      <p:sp>
        <p:nvSpPr>
          <p:cNvPr id="262163" name="Title 19"/>
          <p:cNvSpPr>
            <a:spLocks noGrp="1"/>
          </p:cNvSpPr>
          <p:nvPr>
            <p:ph type="title" idx="4294967295"/>
          </p:nvPr>
        </p:nvSpPr>
        <p:spPr bwMode="auto">
          <a:xfrm>
            <a:off x="457200" y="6172200"/>
            <a:ext cx="8229600" cy="30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a:latin typeface="Times New Roman" charset="0"/>
              </a:rPr>
              <a:t>John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Jesus </a:t>
            </a:r>
            <a:r>
              <a:rPr lang="en-US" sz="4000" dirty="0">
                <a:effectLst>
                  <a:outerShdw blurRad="50800" dist="38100" dir="2700000" algn="tl" rotWithShape="0">
                    <a:srgbClr val="000000">
                      <a:alpha val="95000"/>
                    </a:srgbClr>
                  </a:outerShdw>
                </a:effectLst>
                <a:latin typeface="Arial" charset="0"/>
                <a:cs typeface="Arial" charset="0"/>
              </a:rPr>
              <a:t>formed </a:t>
            </a: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Adam from the dust (John 1:3; Gen. 2:7).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en-US" sz="4000">
                <a:solidFill>
                  <a:schemeClr val="bg1"/>
                </a:solidFill>
                <a:effectLst>
                  <a:outerShdw blurRad="50800" dist="38100" dir="2700000" algn="tl" rotWithShape="0">
                    <a:srgbClr val="000000">
                      <a:alpha val="95000"/>
                    </a:srgbClr>
                  </a:outerShdw>
                </a:effectLst>
                <a:latin typeface="Arial" charset="0"/>
                <a:cs typeface="Arial" charset="0"/>
              </a:rPr>
              <a:t>Jesus Created Adam and Eve (John 1:3; Gen. 2:21-23)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200">
                <a:solidFill>
                  <a:srgbClr val="FFFFFF"/>
                </a:solidFill>
                <a:latin typeface="Bank Gothic" pitchFamily="-111" charset="0"/>
                <a:ea typeface="Bank Gothic" pitchFamily="-111" charset="0"/>
                <a:cs typeface="Bank Gothic" pitchFamily="-111" charset="0"/>
              </a:rPr>
              <a:t>True Jesus Church, Adam Road</a:t>
            </a:r>
          </a:p>
        </p:txBody>
      </p:sp>
      <p:sp>
        <p:nvSpPr>
          <p:cNvPr id="457731" name="Text Box 2"/>
          <p:cNvSpPr txBox="1">
            <a:spLocks noChangeArrowheads="1"/>
          </p:cNvSpPr>
          <p:nvPr/>
        </p:nvSpPr>
        <p:spPr bwMode="auto">
          <a:xfrm>
            <a:off x="9183688" y="0"/>
            <a:ext cx="646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“Jesus is the heavenly Father” !!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Modalism</a:t>
            </a:r>
          </a:p>
        </p:txBody>
      </p:sp>
      <p:sp>
        <p:nvSpPr>
          <p:cNvPr id="7" name="TextBox 6"/>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195</a:t>
            </a:r>
          </a:p>
        </p:txBody>
      </p:sp>
    </p:spTree>
    <p:extLst>
      <p:ext uri="{BB962C8B-B14F-4D97-AF65-F5344CB8AC3E}">
        <p14:creationId xmlns:p14="http://schemas.microsoft.com/office/powerpoint/2010/main" val="148314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2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200</a:t>
            </a:r>
          </a:p>
        </p:txBody>
      </p:sp>
    </p:spTree>
    <p:extLst>
      <p:ext uri="{BB962C8B-B14F-4D97-AF65-F5344CB8AC3E}">
        <p14:creationId xmlns:p14="http://schemas.microsoft.com/office/powerpoint/2010/main" val="1087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en-US" sz="4800" b="1" dirty="0">
                <a:solidFill>
                  <a:srgbClr val="FFFFFF"/>
                </a:solidFill>
                <a:effectLst>
                  <a:glow rad="660400">
                    <a:schemeClr val="tx1"/>
                  </a:glow>
                </a:effectLst>
              </a:rPr>
              <a:t>Counterfeit? </a:t>
            </a: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2</a:t>
            </a:r>
          </a:p>
        </p:txBody>
      </p:sp>
    </p:spTree>
    <p:extLst>
      <p:ext uri="{BB962C8B-B14F-4D97-AF65-F5344CB8AC3E}">
        <p14:creationId xmlns:p14="http://schemas.microsoft.com/office/powerpoint/2010/main" val="276768260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What’s Wrong?</a:t>
            </a: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“Gnosticism” is wrong since deity </a:t>
            </a:r>
            <a:b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is in Christ (2:6-10).</a:t>
            </a:r>
          </a:p>
          <a:p>
            <a:pPr eaLnBrk="1" fontAlgn="auto" hangingPunct="1">
              <a:spcAft>
                <a:spcPts val="0"/>
              </a:spcAft>
              <a:defRPr/>
            </a:pP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Legalism is wrong since reality </a:t>
            </a:r>
            <a:b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is in Christ (2:11-17).</a:t>
            </a:r>
          </a:p>
          <a:p>
            <a:pPr eaLnBrk="1" fontAlgn="auto" hangingPunct="1">
              <a:spcAft>
                <a:spcPts val="0"/>
              </a:spcAft>
              <a:defRPr/>
            </a:pP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Mysticism is wrong since headship </a:t>
            </a:r>
            <a:b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is in Christ (2:18-19).</a:t>
            </a:r>
          </a:p>
          <a:p>
            <a:pPr eaLnBrk="1" fontAlgn="auto" hangingPunct="1">
              <a:spcAft>
                <a:spcPts val="0"/>
              </a:spcAft>
              <a:defRPr/>
            </a:pP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Asceticism is wrong since immunity </a:t>
            </a:r>
            <a:b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is in Christ (2:20-23).</a:t>
            </a:r>
            <a:endParaRPr lang="en-US" sz="9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999945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False Teaching</a:t>
            </a: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08994" y="813973"/>
            <a:ext cx="5369118"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first symptom of false teachers is what they affirm. A false teacher "advocates a different doctrine." False teaching may take many forms. It may deny God's existence, or teach error about His nature and attributes. It may deny the Trinity. Error about Christ's Person and work is also common in false systems. Those who deny His virgin birth, sinless perfection, substitutionary death, bodily resurrection, or future return show signs of a dangerous infection. False teachers also teach error about the nature, Person, and work of the Holy Spirit. Yet another strain of the disease of false teaching denies the authenticity, inspiration, authority, or inerrancy of Scripture.</a:t>
            </a: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MacArthur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Pathology of False Teachers</a:t>
            </a: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317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9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8734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8209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3</a:t>
            </a:r>
          </a:p>
        </p:txBody>
      </p:sp>
    </p:spTree>
    <p:extLst>
      <p:ext uri="{BB962C8B-B14F-4D97-AF65-F5344CB8AC3E}">
        <p14:creationId xmlns:p14="http://schemas.microsoft.com/office/powerpoint/2010/main" val="371079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Col 3:1-2 (NLT)</a:t>
            </a:r>
          </a:p>
        </p:txBody>
      </p:sp>
      <p:sp>
        <p:nvSpPr>
          <p:cNvPr id="5" name="Rectangle 4"/>
          <p:cNvSpPr/>
          <p:nvPr/>
        </p:nvSpPr>
        <p:spPr>
          <a:xfrm>
            <a:off x="18714" y="188640"/>
            <a:ext cx="9139942" cy="288284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1 </a:t>
            </a:r>
            <a:r>
              <a:rPr lang="en-SG" sz="3200" b="1" dirty="0">
                <a:solidFill>
                  <a:srgbClr val="FFFFFF"/>
                </a:solidFill>
                <a:effectLst>
                  <a:glow rad="228600">
                    <a:srgbClr val="000000">
                      <a:satMod val="175000"/>
                    </a:srgbClr>
                  </a:glow>
                </a:effectLst>
                <a:latin typeface="Arial" charset="0"/>
                <a:ea typeface="ＭＳ Ｐゴシック" charset="0"/>
              </a:rPr>
              <a:t>Since, then, you have been raised with Christ, set your hearts on things above, where Christ is, seated at the right hand of God. </a:t>
            </a:r>
          </a:p>
          <a:p>
            <a:pPr algn="ctr">
              <a:spcBef>
                <a:spcPct val="0"/>
              </a:spcBef>
            </a:pPr>
            <a:endParaRPr lang="en-SG" sz="3200" b="1" baseline="30000"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2 </a:t>
            </a:r>
            <a:r>
              <a:rPr lang="en-SG" sz="3200" b="1" dirty="0">
                <a:solidFill>
                  <a:srgbClr val="FFFFFF"/>
                </a:solidFill>
                <a:effectLst>
                  <a:glow rad="228600">
                    <a:srgbClr val="000000">
                      <a:satMod val="175000"/>
                    </a:srgbClr>
                  </a:glow>
                </a:effectLst>
                <a:latin typeface="Arial" charset="0"/>
                <a:ea typeface="ＭＳ Ｐゴシック" charset="0"/>
              </a:rPr>
              <a:t>Set your minds on things above, not on earthly things.</a:t>
            </a:r>
          </a:p>
        </p:txBody>
      </p:sp>
    </p:spTree>
    <p:extLst>
      <p:ext uri="{BB962C8B-B14F-4D97-AF65-F5344CB8AC3E}">
        <p14:creationId xmlns:p14="http://schemas.microsoft.com/office/powerpoint/2010/main" val="245733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Holy living is relational.</a:t>
            </a: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76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fontScale="90000"/>
          </a:bodyPr>
          <a:lstStyle/>
          <a:p>
            <a:pPr eaLnBrk="1" fontAlgn="auto" hangingPunct="1">
              <a:spcAft>
                <a:spcPts val="0"/>
              </a:spcAft>
              <a:defRPr/>
            </a:pPr>
            <a:r>
              <a:rPr lang="en-US" sz="53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How</a:t>
            </a:r>
            <a: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Can We Put on the Virtues of a New Life?</a:t>
            </a:r>
            <a:b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Colossians 3:5-17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(3:5-11).</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 3:5</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"So put to death the sinful, earthly things lurking within you" (NLT).</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Matthew 18:9a</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"And if your eye causes you to sin, gouge it out and throw it away" (NLT).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The point – </a:t>
            </a:r>
            <a:b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"Do away with what is evil in us"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Osaka"/>
              </a:rPr>
              <a:t>Percentage of people around the world </a:t>
            </a:r>
            <a:br>
              <a:rPr kumimoji="0" lang="en-US" sz="2800" b="1" i="0" u="none" strike="noStrike" kern="0" cap="none" spc="0" normalizeH="0" baseline="0" noProof="0" dirty="0">
                <a:ln>
                  <a:noFill/>
                </a:ln>
                <a:solidFill>
                  <a:srgbClr val="000000"/>
                </a:solidFill>
                <a:effectLst/>
                <a:uLnTx/>
                <a:uFillTx/>
                <a:latin typeface="Arial"/>
                <a:ea typeface="Osaka"/>
              </a:rPr>
            </a:br>
            <a:r>
              <a:rPr kumimoji="0" lang="en-US" sz="2800" b="1" i="0" u="none" strike="noStrike" kern="0" cap="none" spc="0" normalizeH="0" baseline="0" noProof="0" dirty="0">
                <a:ln>
                  <a:noFill/>
                </a:ln>
                <a:solidFill>
                  <a:srgbClr val="000000"/>
                </a:solidFill>
                <a:effectLst/>
                <a:uLnTx/>
                <a:uFillTx/>
                <a:latin typeface="Arial"/>
                <a:ea typeface="Osaka"/>
              </a:rPr>
              <a:t>who paid a bribe to selected services in 2013</a:t>
            </a: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Police</a:t>
            </a: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Judiciary</a:t>
            </a: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Registry</a:t>
            </a: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Land</a:t>
            </a: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Medical</a:t>
            </a: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Education</a:t>
            </a: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Tax</a:t>
            </a: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Utilities</a:t>
            </a:r>
          </a:p>
        </p:txBody>
      </p:sp>
    </p:spTree>
    <p:extLst>
      <p:ext uri="{BB962C8B-B14F-4D97-AF65-F5344CB8AC3E}">
        <p14:creationId xmlns:p14="http://schemas.microsoft.com/office/powerpoint/2010/main" val="1383107818"/>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"Have nothing to do with </a:t>
            </a:r>
            <a:r>
              <a:rPr lang="en-US" sz="26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sexual immorality, impurity, lust, and evil desires</a:t>
            </a: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Don</a:t>
            </a:r>
            <a:r>
              <a:rPr lang="fr-FR"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 be </a:t>
            </a:r>
            <a:r>
              <a:rPr lang="en-US" sz="26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greedy</a:t>
            </a: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for a greedy person is an idolater, worshiping the things of this world"</a:t>
            </a:r>
            <a:b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(3:5b NLT)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wrong conversation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(3:8-9)</a:t>
            </a: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a:latin typeface="Arial" charset="0"/>
              </a:rPr>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"But now is the time to get rid of </a:t>
            </a:r>
            <a:r>
              <a:rPr lang="en-US" sz="28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anger, rage, malicious behavior, slander, and dirty language</a:t>
            </a:r>
            <a:r>
              <a:rPr lang="en-US" sz="2800" b="1" u="sng"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Don</a:t>
            </a:r>
            <a:r>
              <a:rPr lang="fr-FR"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 </a:t>
            </a:r>
            <a:r>
              <a:rPr lang="en-US" sz="28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lie</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to each other, for you have stripped off your old sinful nature and all its wicked deeds"</a:t>
            </a: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(3:8-9 NLT)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295275" y="0"/>
            <a:ext cx="8393113" cy="2063750"/>
          </a:xfrm>
          <a:prstGeom prst="rect">
            <a:avLst/>
          </a:prstGeom>
          <a:no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Anger, Rage, Malice, Slander, Dirty Language, Falsehood…</a:t>
            </a:r>
          </a:p>
        </p:txBody>
      </p:sp>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speech should be put away?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14633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Conventional Distinctions</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"In this new life, it </a:t>
            </a:r>
            <a:r>
              <a:rPr lang="en-US" sz="36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doesn</a:t>
            </a:r>
            <a:r>
              <a:rPr lang="fr-FR"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 matter if you are a Jew or a Gentile, circumcised or uncircumcised, barbaric, uncivilized, slave, or free. Christ is all that matters, and he lives in all of us" (3:10-11 </a:t>
            </a:r>
            <a:r>
              <a:rPr lang="en-US" sz="32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NLT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331779" name="Title 2"/>
          <p:cNvSpPr>
            <a:spLocks noGrp="1"/>
          </p:cNvSpPr>
          <p:nvPr>
            <p:ph type="title"/>
          </p:nvPr>
        </p:nvSpPr>
        <p:spPr>
          <a:xfrm>
            <a:off x="914400" y="30163"/>
            <a:ext cx="8229600" cy="1143000"/>
          </a:xfrm>
        </p:spPr>
        <p:txBody>
          <a:bodyPr/>
          <a:lstStyle/>
          <a:p>
            <a:pPr algn="r" eaLnBrk="1" hangingPunct="1"/>
            <a:r>
              <a:rPr lang="en-US">
                <a:latin typeface="Arial" charset="0"/>
              </a:rPr>
              <a:t>3:10-11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rPr>
              <a:t>Avoid these distinctions…</a:t>
            </a: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Ethnic: "Greek and Jew"</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Ceremonial: "circumcision or </a:t>
            </a:r>
            <a:r>
              <a:rPr lang="en-US" sz="3600" b="1" i="1" dirty="0" err="1">
                <a:solidFill>
                  <a:srgbClr val="FFFFFF"/>
                </a:solidFill>
                <a:effectLst>
                  <a:glow rad="241300">
                    <a:prstClr val="black">
                      <a:alpha val="75000"/>
                    </a:prstClr>
                  </a:glow>
                  <a:outerShdw blurRad="50800" dist="38100" dir="10800000" algn="r" rotWithShape="0">
                    <a:prstClr val="black">
                      <a:alpha val="40000"/>
                    </a:prstClr>
                  </a:outerShdw>
                </a:effectLst>
                <a:latin typeface="Arial"/>
              </a:rPr>
              <a:t>uncircumcision</a:t>
            </a: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Cultural: "barbarian, uncivilized"</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Social: "slave and free"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822575" y="2039938"/>
            <a:ext cx="3771900" cy="1154112"/>
          </a:xfrm>
        </p:spPr>
        <p:txBody>
          <a:bodyPr/>
          <a:lstStyle/>
          <a:p>
            <a:pPr eaLnBrk="1" hangingPunct="1"/>
            <a:r>
              <a:rPr lang="en-US" sz="3200" b="1">
                <a:latin typeface="Arial" charset="0"/>
              </a:rPr>
              <a:t>The church embraces all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(3:12-17).</a:t>
            </a:r>
            <a:endParaRPr lang="en-US" b="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compassion</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Without compassion, </a:t>
            </a:r>
            <a:b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we cannot feel for others.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forgiveness</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(3:13)</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not giving someone what they deserve but what they need"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Anonymous </a:t>
            </a:r>
            <a:b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weak can never forgive.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the attribute of the strong”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Gandhi</a:t>
            </a:r>
            <a:endParaRPr lang="en-US" sz="3200"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en-US" sz="3600" dirty="0">
                <a:solidFill>
                  <a:srgbClr val="FFFFFF"/>
                </a:solidFill>
                <a:ea typeface="+mj-ea"/>
                <a:cs typeface="+mj-cs"/>
              </a:rPr>
              <a:t>Graham &amp; Gladys </a:t>
            </a:r>
            <a:r>
              <a:rPr lang="en-US" sz="3600" dirty="0" err="1">
                <a:solidFill>
                  <a:srgbClr val="FFFFFF"/>
                </a:solidFill>
                <a:ea typeface="+mj-ea"/>
                <a:cs typeface="+mj-cs"/>
              </a:rPr>
              <a:t>Staines</a:t>
            </a:r>
            <a:endParaRPr lang="en-US" sz="3600" dirty="0">
              <a:solidFill>
                <a:srgbClr val="FFFFFF"/>
              </a:solidFill>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120187" cy="1446653"/>
          </a:xfrm>
          <a:effectLst>
            <a:outerShdw blurRad="63500" dist="35921" dir="2700000" algn="ctr" rotWithShape="0">
              <a:schemeClr val="tx2">
                <a:alpha val="74998"/>
              </a:schemeClr>
            </a:outerShdw>
          </a:effectLst>
        </p:spPr>
        <p:txBody>
          <a:bodyPr/>
          <a:lstStyle/>
          <a:p>
            <a:pPr algn="r">
              <a:defRPr/>
            </a:pPr>
            <a:r>
              <a:rPr lang="en-US" sz="8800" b="1" dirty="0">
                <a:effectLst>
                  <a:glow rad="127000">
                    <a:schemeClr val="tx1"/>
                  </a:glow>
                </a:effectLst>
                <a:latin typeface="Arial" charset="0"/>
                <a:ea typeface="ＭＳ Ｐゴシック" charset="0"/>
                <a:cs typeface="ＭＳ Ｐゴシック" charset="0"/>
              </a:rPr>
              <a:t>Be Protected</a:t>
            </a:r>
          </a:p>
        </p:txBody>
      </p:sp>
    </p:spTree>
    <p:extLst>
      <p:ext uri="{BB962C8B-B14F-4D97-AF65-F5344CB8AC3E}">
        <p14:creationId xmlns:p14="http://schemas.microsoft.com/office/powerpoint/2010/main" val="7174786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a:latin typeface="Arial" charset="0"/>
              </a:rPr>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"Make allowance for each other</a:t>
            </a:r>
            <a:r>
              <a:rPr lang="fr-FR"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s faults, and forgive anyone who offends you. Remember, the Lord forgave you, so you must forgive others" </a:t>
            </a:r>
            <a:b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b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(Col. 3:13 NLT)</a:t>
            </a:r>
            <a:endParaRPr lang="en-US" sz="3600" b="1" u="sng" dirty="0">
              <a:solidFill>
                <a:srgbClr val="FFFF00"/>
              </a:solidFill>
              <a:effectLst>
                <a:glow rad="101600">
                  <a:prstClr val="black">
                    <a:alpha val="75000"/>
                  </a:prstClr>
                </a:glow>
                <a:outerShdw blurRad="50800" dist="38100" dir="10800000" algn="r" rotWithShape="0">
                  <a:prstClr val="black">
                    <a:alpha val="40000"/>
                  </a:prstClr>
                </a:outerShdw>
              </a:effectLst>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love</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(3:14)</a:t>
            </a:r>
            <a:endPar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 but I cannot…</a:t>
            </a:r>
            <a:endPar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l"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a:t>
            </a:r>
            <a:endPar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Anger?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Hatred?</a:t>
            </a: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Painful Past?</a:t>
            </a: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Jealousy?</a:t>
            </a: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Greed?</a:t>
            </a: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Broken</a:t>
            </a: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Relationship?</a:t>
            </a: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Thoughts of Disdain?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440120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2800" b="1" dirty="0">
                <a:solidFill>
                  <a:srgbClr val="FFFFFF"/>
                </a:solidFill>
                <a:effectLst>
                  <a:glow rad="101600">
                    <a:schemeClr val="tx1">
                      <a:alpha val="99000"/>
                    </a:schemeClr>
                  </a:glow>
                </a:effectLst>
                <a:latin typeface="Arial" charset="0"/>
                <a:cs typeface="Times New Roman" charset="0"/>
              </a:rPr>
              <a:t>"Wives, submit to your husbands, as is fitting for those who belong to the Lord. </a:t>
            </a:r>
          </a:p>
          <a:p>
            <a:pPr algn="ctr">
              <a:defRPr/>
            </a:pPr>
            <a:r>
              <a:rPr lang="en-GB" sz="2800" b="1" baseline="30000" dirty="0">
                <a:solidFill>
                  <a:srgbClr val="FFFFFF"/>
                </a:solidFill>
                <a:effectLst>
                  <a:glow rad="101600">
                    <a:schemeClr val="tx1">
                      <a:alpha val="99000"/>
                    </a:schemeClr>
                  </a:glow>
                </a:effectLst>
                <a:latin typeface="Arial" charset="0"/>
                <a:cs typeface="Times New Roman" charset="0"/>
              </a:rPr>
              <a:t>18</a:t>
            </a:r>
            <a:r>
              <a:rPr lang="en-GB" sz="2800" b="1" dirty="0">
                <a:solidFill>
                  <a:srgbClr val="FFFFFF"/>
                </a:solidFill>
                <a:effectLst>
                  <a:glow rad="101600">
                    <a:schemeClr val="tx1">
                      <a:alpha val="99000"/>
                    </a:schemeClr>
                  </a:glow>
                </a:effectLst>
                <a:latin typeface="Arial" charset="0"/>
                <a:cs typeface="Times New Roman" charset="0"/>
              </a:rPr>
              <a:t>Husbands, love your wives and never treat them harshly” </a:t>
            </a:r>
            <a:br>
              <a:rPr lang="en-GB" sz="2800" b="1" dirty="0">
                <a:solidFill>
                  <a:srgbClr val="FFFFFF"/>
                </a:solidFill>
                <a:effectLst>
                  <a:glow rad="101600">
                    <a:schemeClr val="tx1">
                      <a:alpha val="99000"/>
                    </a:schemeClr>
                  </a:glow>
                </a:effectLst>
                <a:latin typeface="Arial" charset="0"/>
                <a:cs typeface="Times New Roman" charset="0"/>
              </a:rPr>
            </a:br>
            <a:r>
              <a:rPr lang="en-GB" sz="2800" b="1" dirty="0">
                <a:solidFill>
                  <a:srgbClr val="FFFFFF"/>
                </a:solidFill>
                <a:effectLst>
                  <a:glow rad="101600">
                    <a:schemeClr val="tx1">
                      <a:alpha val="99000"/>
                    </a:schemeClr>
                  </a:glow>
                </a:effectLst>
                <a:latin typeface="Arial" charset="0"/>
                <a:cs typeface="Times New Roman" charset="0"/>
              </a:rPr>
              <a:t>(Col. 3:18-19 </a:t>
            </a:r>
            <a:r>
              <a:rPr lang="en-GB" b="1" dirty="0">
                <a:solidFill>
                  <a:srgbClr val="FFFFFF"/>
                </a:solidFill>
                <a:effectLst>
                  <a:glow rad="101600">
                    <a:schemeClr val="tx1">
                      <a:alpha val="99000"/>
                    </a:schemeClr>
                  </a:glow>
                </a:effectLst>
                <a:latin typeface="Arial" charset="0"/>
                <a:cs typeface="Times New Roman" charset="0"/>
              </a:rPr>
              <a:t>NLT</a:t>
            </a:r>
            <a:r>
              <a:rPr lang="en-GB" sz="2800" b="1" dirty="0">
                <a:solidFill>
                  <a:srgbClr val="FFFFFF"/>
                </a:solidFill>
                <a:effectLst>
                  <a:glow rad="101600">
                    <a:schemeClr val="tx1">
                      <a:alpha val="99000"/>
                    </a:schemeClr>
                  </a:glow>
                </a:effectLst>
                <a:latin typeface="Arial" charset="0"/>
                <a:cs typeface="Times New Roman" charset="0"/>
              </a:rPr>
              <a:t>)</a:t>
            </a:r>
            <a:endParaRPr lang="en-US" sz="2800" b="1" dirty="0">
              <a:solidFill>
                <a:srgbClr val="FFFFFF"/>
              </a:solidFill>
              <a:effectLst>
                <a:glow rad="101600">
                  <a:schemeClr val="tx1">
                    <a:alpha val="99000"/>
                  </a:schemeClr>
                </a:glow>
              </a:effectLst>
              <a:latin typeface="Arial" charset="0"/>
            </a:endParaRPr>
          </a:p>
        </p:txBody>
      </p:sp>
      <p:sp>
        <p:nvSpPr>
          <p:cNvPr id="372740" name="Rectangle 2"/>
          <p:cNvSpPr>
            <a:spLocks noGrp="1" noChangeArrowheads="1"/>
          </p:cNvSpPr>
          <p:nvPr>
            <p:ph type="title"/>
          </p:nvPr>
        </p:nvSpPr>
        <p:spPr>
          <a:xfrm>
            <a:off x="-20638" y="0"/>
            <a:ext cx="9164638" cy="765175"/>
          </a:xfrm>
        </p:spPr>
        <p:txBody>
          <a:bodyPr/>
          <a:lstStyle/>
          <a:p>
            <a:r>
              <a:rPr lang="en-GB" sz="3200" b="1">
                <a:solidFill>
                  <a:schemeClr val="bg1"/>
                </a:solidFill>
                <a:latin typeface="Arial" charset="0"/>
                <a:ea typeface="ＭＳ Ｐゴシック" charset="0"/>
                <a:cs typeface="ＭＳ Ｐゴシック" charset="0"/>
              </a:rPr>
              <a:t>What if we followed Colossians 3:18-19?</a:t>
            </a:r>
            <a:endParaRPr lang="en-US" b="1">
              <a:solidFill>
                <a:schemeClr val="bg1"/>
              </a:solidFill>
              <a:latin typeface="Arial" charset="0"/>
              <a:ea typeface="ＭＳ Ｐゴシック" charset="0"/>
              <a:cs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Ephesians</a:t>
            </a:r>
            <a:endParaRPr lang="en-US" sz="3200" b="1">
              <a:latin typeface="Arial"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Colossians</a:t>
            </a:r>
            <a:endParaRPr lang="en-US" sz="3200" b="1">
              <a:latin typeface="Arial"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4</a:t>
            </a:r>
          </a:p>
        </p:txBody>
      </p:sp>
    </p:spTree>
    <p:extLst>
      <p:ext uri="{BB962C8B-B14F-4D97-AF65-F5344CB8AC3E}">
        <p14:creationId xmlns:p14="http://schemas.microsoft.com/office/powerpoint/2010/main" val="4021658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60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Colossians</a:t>
            </a: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Protect yourself from false teaching by embracing both Christ’s </a:t>
            </a:r>
            <a:r>
              <a:rPr kumimoji="0" lang="en-SG"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deity</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 holy life.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41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676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06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253059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WHAT TO EMBRACE</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DEITY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HOLINESS</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35921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old “clothes” do you need to toss?</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85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1430124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What new “clothes” do you need to put on?</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649086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01362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7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Beam</Template>
  <TotalTime>10331</TotalTime>
  <Words>8157</Words>
  <Application>Microsoft Macintosh PowerPoint</Application>
  <PresentationFormat>On-screen Show (4:3)</PresentationFormat>
  <Paragraphs>680</Paragraphs>
  <Slides>98</Slides>
  <Notes>78</Notes>
  <HiddenSlides>0</HiddenSlides>
  <MMClips>0</MMClips>
  <ScaleCrop>false</ScaleCrop>
  <HeadingPairs>
    <vt:vector size="6" baseType="variant">
      <vt:variant>
        <vt:lpstr>Fonts Used</vt:lpstr>
      </vt:variant>
      <vt:variant>
        <vt:i4>15</vt:i4>
      </vt:variant>
      <vt:variant>
        <vt:lpstr>Theme</vt:lpstr>
      </vt:variant>
      <vt:variant>
        <vt:i4>20</vt:i4>
      </vt:variant>
      <vt:variant>
        <vt:lpstr>Slide Titles</vt:lpstr>
      </vt:variant>
      <vt:variant>
        <vt:i4>98</vt:i4>
      </vt:variant>
    </vt:vector>
  </HeadingPairs>
  <TitlesOfParts>
    <vt:vector size="133" baseType="lpstr">
      <vt:lpstr>Arial</vt:lpstr>
      <vt:lpstr>Arial Narrow</vt:lpstr>
      <vt:lpstr>Arial Rounded MT Bold</vt:lpstr>
      <vt:lpstr>Bank Gothic</vt:lpstr>
      <vt:lpstr>Calibri</vt:lpstr>
      <vt:lpstr>Candara</vt:lpstr>
      <vt:lpstr>Comic Sans MS</vt:lpstr>
      <vt:lpstr>Geneva</vt:lpstr>
      <vt:lpstr>Helvetica</vt:lpstr>
      <vt:lpstr>Helvetica Neue Black Condensed</vt:lpstr>
      <vt:lpstr>Impact</vt:lpstr>
      <vt:lpstr>Tahoma</vt:lpstr>
      <vt:lpstr>Times</vt:lpstr>
      <vt:lpstr>Times New Roman</vt:lpstr>
      <vt:lpstr>Wingdings</vt:lpstr>
      <vt:lpstr>Strategic</vt:lpstr>
      <vt:lpstr>Default Design</vt:lpstr>
      <vt:lpstr>Slit</vt:lpstr>
      <vt:lpstr>3_Default Design</vt:lpstr>
      <vt:lpstr>2_Default Design</vt:lpstr>
      <vt:lpstr>5_Default Design</vt:lpstr>
      <vt:lpstr>11_Default Design</vt:lpstr>
      <vt:lpstr>Blank Presentation</vt:lpstr>
      <vt:lpstr>9_Default Design</vt:lpstr>
      <vt:lpstr>Office Theme</vt:lpstr>
      <vt:lpstr>3_Strategic</vt:lpstr>
      <vt:lpstr>1_Blank Presentation</vt:lpstr>
      <vt:lpstr>2_Blank Presentation</vt:lpstr>
      <vt:lpstr>3_Blank Presentation</vt:lpstr>
      <vt:lpstr>4_Blank Presentation</vt:lpstr>
      <vt:lpstr>49_Blank Presentation</vt:lpstr>
      <vt:lpstr>50_Blank Presentation</vt:lpstr>
      <vt:lpstr>15_Default Design</vt:lpstr>
      <vt:lpstr>66_Office Theme</vt:lpstr>
      <vt:lpstr>2_Slit</vt:lpstr>
      <vt:lpstr>Be Protected</vt:lpstr>
      <vt:lpstr>False Teachers Deny the Deity and Work of Christ</vt:lpstr>
      <vt:lpstr>False Teaching</vt:lpstr>
      <vt:lpstr>Foster Letter 2002</vt:lpstr>
      <vt:lpstr>Already Gone 04802</vt:lpstr>
      <vt:lpstr>False Teaching</vt:lpstr>
      <vt:lpstr>False Teaching</vt:lpstr>
      <vt:lpstr>Be Protected</vt:lpstr>
      <vt:lpstr>How can you be protected from false teaching?</vt:lpstr>
      <vt:lpstr>Colossae &amp; The 7 Churches (Rev. 2–3)</vt:lpstr>
      <vt:lpstr>Lycus River Valley</vt:lpstr>
      <vt:lpstr>Occasion</vt:lpstr>
      <vt:lpstr>Occasion</vt:lpstr>
      <vt:lpstr>Jewish: The Law is Good</vt:lpstr>
      <vt:lpstr>No Legalism!</vt:lpstr>
      <vt:lpstr>No Shadows!</vt:lpstr>
      <vt:lpstr>Focus on:</vt:lpstr>
      <vt:lpstr>Occasion</vt:lpstr>
      <vt:lpstr>Greek Philosophy</vt:lpstr>
      <vt:lpstr>Key Verse</vt:lpstr>
      <vt:lpstr>Occasion</vt:lpstr>
      <vt:lpstr>Angel Worship</vt:lpstr>
      <vt:lpstr>Messages from Angels?</vt:lpstr>
      <vt:lpstr>AskAnAngel.org</vt:lpstr>
      <vt:lpstr>Occasion</vt:lpstr>
      <vt:lpstr>Christ's Deity</vt:lpstr>
      <vt:lpstr>Occasion</vt:lpstr>
      <vt:lpstr>Asceticism</vt:lpstr>
      <vt:lpstr>Occasion</vt:lpstr>
      <vt:lpstr>How can you be protected from false teaching?</vt:lpstr>
      <vt:lpstr>Key Word &amp; Verse</vt:lpstr>
      <vt:lpstr>OUTLINE OF COLOSSIANS</vt:lpstr>
      <vt:lpstr>Book Chart</vt:lpstr>
      <vt:lpstr>I. Believe that Jesus is God (Col 1–2). </vt:lpstr>
      <vt:lpstr>Slides on  Colossians 1</vt:lpstr>
      <vt:lpstr>"This letter is from Paul, chosen by the will of God to be an apostle of Christ Jesus, and from our brother Timothy. We are writing to God’s holy people in the city of Colosse, who are faithful brothers and sisters in Christ. May God our Father give you grace and peace" (Col 1:1-2 NLT).</vt:lpstr>
      <vt:lpstr>"We always pray for you, and we give thanks to God, the Father of our Lord Jesus Christ.  4For we have heard of your faith in Christ Jesus and your love for all of God’s people,  5which come from your confident hope of what God has reserved for you in heaven. You have had this expectation ever since you first heard the truth of the Good News" (Col 1:3-5 NLT).</vt:lpstr>
      <vt:lpstr>The Great Transfer</vt:lpstr>
      <vt:lpstr>Colossians 1:15</vt:lpstr>
      <vt:lpstr>Colossians 1:16-18</vt:lpstr>
      <vt:lpstr>Inside an Atom</vt:lpstr>
      <vt:lpstr>PowerPoint Presentation</vt:lpstr>
      <vt:lpstr>Hebrews 1:1-2 NLT</vt:lpstr>
      <vt:lpstr>John 1:3</vt:lpstr>
      <vt:lpstr>Jesus formed Adam from the dust (John 1:3; Gen. 2:7).</vt:lpstr>
      <vt:lpstr>Jesus Created Adam and Eve (John 1:3; Gen. 2:21-23)</vt:lpstr>
      <vt:lpstr>True Jesus Church, Adam Road</vt:lpstr>
      <vt:lpstr>What Does the True Jesus Church Believe?</vt:lpstr>
      <vt:lpstr>Counterfeit? </vt:lpstr>
      <vt:lpstr>Slides on  Colossians 2</vt:lpstr>
      <vt:lpstr>What’s Wrong?</vt:lpstr>
      <vt:lpstr>False Teaching</vt:lpstr>
      <vt:lpstr>How can you be protected from false teaching?</vt:lpstr>
      <vt:lpstr>I. Believe that Jesus is God (Col 1–2). </vt:lpstr>
      <vt:lpstr>II. Embrace holy living  (Col 3–4). </vt:lpstr>
      <vt:lpstr>Slides on  Colossians 3</vt:lpstr>
      <vt:lpstr>PowerPoint Presentation</vt:lpstr>
      <vt:lpstr>Holy living is relational.</vt:lpstr>
      <vt:lpstr>How Can We Put on the Virtues of a New Life?  Colossians 3:5-17</vt:lpstr>
      <vt:lpstr>1. Put off the old clothes  (3:5-11).</vt:lpstr>
      <vt:lpstr>Col. 3:5 "So put to death the sinful, earthly things lurking within you" (NLT).   Matthew 18:9a "And if your eye causes you to sin, gouge it out and throw it away" (NLT).</vt:lpstr>
      <vt:lpstr>The point –  "Do away with what is evil in us"</vt:lpstr>
      <vt:lpstr>Put off the clothes of  corrupt living (3:5-7)</vt:lpstr>
      <vt:lpstr>Death to corrupt living  (3:5-7)</vt:lpstr>
      <vt:lpstr>Death to corrupt living</vt:lpstr>
      <vt:lpstr>"Have nothing to do with sexual immorality, impurity, lust, and evil desires. Don't be greedy, for a greedy person is an idolater, worshiping the things of this world" (3:5b NLT)</vt:lpstr>
      <vt:lpstr>Put off the clothes of  wrong conversation (3:8-9)</vt:lpstr>
      <vt:lpstr>3:8-9</vt:lpstr>
      <vt:lpstr>What speech should be put away?</vt:lpstr>
      <vt:lpstr>Death to Conventional Distinctions</vt:lpstr>
      <vt:lpstr>3:10-11</vt:lpstr>
      <vt:lpstr>Avoid these distinctions…</vt:lpstr>
      <vt:lpstr>The church embraces all</vt:lpstr>
      <vt:lpstr>2. Put on the grace of Christ  (3:12-17).</vt:lpstr>
      <vt:lpstr>The clothes of compassion (3:12)</vt:lpstr>
      <vt:lpstr>Without compassion,  we cannot feel for others.</vt:lpstr>
      <vt:lpstr>The clothes of forgiveness (3:13)</vt:lpstr>
      <vt:lpstr>"Forgiveness is not giving someone what they deserve but what they need"  – Anonymous   "The weak can never forgive.  Forgiveness is the attribute of the strong”  – Gandhi</vt:lpstr>
      <vt:lpstr>Graham &amp; Gladys Staines</vt:lpstr>
      <vt:lpstr>3:13</vt:lpstr>
      <vt:lpstr>The clothes of love (3:14)</vt:lpstr>
      <vt:lpstr>Forgiven but I cannot…</vt:lpstr>
      <vt:lpstr>1. Put off the old clothes  2. Put on the grace of Christ</vt:lpstr>
      <vt:lpstr>Anger?</vt:lpstr>
      <vt:lpstr>What if we followed Colossians 3:18-19?</vt:lpstr>
      <vt:lpstr>Ephesians &amp; Colossians</vt:lpstr>
      <vt:lpstr>Slides on  Colossians 4</vt:lpstr>
      <vt:lpstr>How can you be protected from false teaching?</vt:lpstr>
      <vt:lpstr>Main Idea of Colossians</vt:lpstr>
      <vt:lpstr>OUTLINE OF COLOSSIANS</vt:lpstr>
      <vt:lpstr>I. Believe that Jesus is God (Col 1–2). </vt:lpstr>
      <vt:lpstr>II. Embrace holy living  (Col 3–4). </vt:lpstr>
      <vt:lpstr>WHAT TO EMBRACE</vt:lpstr>
      <vt:lpstr>What old “clothes” do you need to toss?</vt:lpstr>
      <vt:lpstr>Occasion</vt:lpstr>
      <vt:lpstr>What new “clothes” do you need to put on?</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279</cp:revision>
  <dcterms:created xsi:type="dcterms:W3CDTF">2009-03-11T00:09:53Z</dcterms:created>
  <dcterms:modified xsi:type="dcterms:W3CDTF">2022-04-07T13:02:54Z</dcterms:modified>
</cp:coreProperties>
</file>