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3.xml" ContentType="application/vnd.openxmlformats-officedocument.theme+xml"/>
  <Override PartName="/ppt/slideLayouts/slideLayout153.xml" ContentType="application/vnd.openxmlformats-officedocument.presentationml.slideLayout+xml"/>
  <Override PartName="/ppt/theme/theme14.xml" ContentType="application/vnd.openxmlformats-officedocument.theme+xml"/>
  <Override PartName="/ppt/slideLayouts/slideLayout154.xml" ContentType="application/vnd.openxmlformats-officedocument.presentationml.slideLayout+xml"/>
  <Override PartName="/ppt/theme/theme15.xml" ContentType="application/vnd.openxmlformats-officedocument.theme+xml"/>
  <Override PartName="/ppt/slideLayouts/slideLayout155.xml" ContentType="application/vnd.openxmlformats-officedocument.presentationml.slideLayout+xml"/>
  <Override PartName="/ppt/theme/theme16.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7.xml" ContentType="application/vnd.openxmlformats-officedocument.theme+xml"/>
  <Override PartName="/ppt/slideLayouts/slideLayout158.xml" ContentType="application/vnd.openxmlformats-officedocument.presentationml.slideLayout+xml"/>
  <Override PartName="/ppt/theme/theme18.xml" ContentType="application/vnd.openxmlformats-officedocument.theme+xml"/>
  <Override PartName="/ppt/slideLayouts/slideLayout159.xml" ContentType="application/vnd.openxmlformats-officedocument.presentationml.slideLayout+xml"/>
  <Override PartName="/ppt/theme/theme19.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9" r:id="rId1"/>
    <p:sldMasterId id="2147483667" r:id="rId2"/>
    <p:sldMasterId id="2147483665" r:id="rId3"/>
    <p:sldMasterId id="2147483663" r:id="rId4"/>
    <p:sldMasterId id="2147483669" r:id="rId5"/>
    <p:sldMasterId id="2147483671" r:id="rId6"/>
    <p:sldMasterId id="2147483673" r:id="rId7"/>
    <p:sldMasterId id="2147483675" r:id="rId8"/>
    <p:sldMasterId id="2147483677" r:id="rId9"/>
    <p:sldMasterId id="2147483681" r:id="rId10"/>
    <p:sldMasterId id="2147483683" r:id="rId11"/>
    <p:sldMasterId id="2147483685" r:id="rId12"/>
    <p:sldMasterId id="2147483689" r:id="rId13"/>
    <p:sldMasterId id="2147483851" r:id="rId14"/>
    <p:sldMasterId id="2147483882" r:id="rId15"/>
    <p:sldMasterId id="2147483884" r:id="rId16"/>
    <p:sldMasterId id="2147483886" r:id="rId17"/>
    <p:sldMasterId id="2147483902" r:id="rId18"/>
    <p:sldMasterId id="2147484108" r:id="rId19"/>
    <p:sldMasterId id="2147484698" r:id="rId20"/>
  </p:sldMasterIdLst>
  <p:notesMasterIdLst>
    <p:notesMasterId r:id="rId103"/>
  </p:notesMasterIdLst>
  <p:sldIdLst>
    <p:sldId id="544" r:id="rId21"/>
    <p:sldId id="262" r:id="rId22"/>
    <p:sldId id="475" r:id="rId23"/>
    <p:sldId id="484" r:id="rId24"/>
    <p:sldId id="260" r:id="rId25"/>
    <p:sldId id="479" r:id="rId26"/>
    <p:sldId id="480" r:id="rId27"/>
    <p:sldId id="548" r:id="rId28"/>
    <p:sldId id="261" r:id="rId29"/>
    <p:sldId id="483" r:id="rId30"/>
    <p:sldId id="282" r:id="rId31"/>
    <p:sldId id="283" r:id="rId32"/>
    <p:sldId id="549" r:id="rId33"/>
    <p:sldId id="481" r:id="rId34"/>
    <p:sldId id="302" r:id="rId35"/>
    <p:sldId id="303" r:id="rId36"/>
    <p:sldId id="476" r:id="rId37"/>
    <p:sldId id="638" r:id="rId38"/>
    <p:sldId id="528" r:id="rId39"/>
    <p:sldId id="523" r:id="rId40"/>
    <p:sldId id="640" r:id="rId41"/>
    <p:sldId id="639" r:id="rId42"/>
    <p:sldId id="496" r:id="rId43"/>
    <p:sldId id="482" r:id="rId44"/>
    <p:sldId id="604" r:id="rId45"/>
    <p:sldId id="529" r:id="rId46"/>
    <p:sldId id="683" r:id="rId47"/>
    <p:sldId id="304" r:id="rId48"/>
    <p:sldId id="305" r:id="rId49"/>
    <p:sldId id="550" r:id="rId50"/>
    <p:sldId id="546" r:id="rId51"/>
    <p:sldId id="553" r:id="rId52"/>
    <p:sldId id="641" r:id="rId53"/>
    <p:sldId id="478" r:id="rId54"/>
    <p:sldId id="684" r:id="rId55"/>
    <p:sldId id="685" r:id="rId56"/>
    <p:sldId id="319" r:id="rId57"/>
    <p:sldId id="642" r:id="rId58"/>
    <p:sldId id="551" r:id="rId59"/>
    <p:sldId id="490" r:id="rId60"/>
    <p:sldId id="492" r:id="rId61"/>
    <p:sldId id="493" r:id="rId62"/>
    <p:sldId id="494" r:id="rId63"/>
    <p:sldId id="634" r:id="rId64"/>
    <p:sldId id="547" r:id="rId65"/>
    <p:sldId id="570" r:id="rId66"/>
    <p:sldId id="629" r:id="rId67"/>
    <p:sldId id="630" r:id="rId68"/>
    <p:sldId id="631" r:id="rId69"/>
    <p:sldId id="628" r:id="rId70"/>
    <p:sldId id="624" r:id="rId71"/>
    <p:sldId id="625" r:id="rId72"/>
    <p:sldId id="626" r:id="rId73"/>
    <p:sldId id="627" r:id="rId74"/>
    <p:sldId id="614" r:id="rId75"/>
    <p:sldId id="615" r:id="rId76"/>
    <p:sldId id="610" r:id="rId77"/>
    <p:sldId id="609" r:id="rId78"/>
    <p:sldId id="611" r:id="rId79"/>
    <p:sldId id="612" r:id="rId80"/>
    <p:sldId id="622" r:id="rId81"/>
    <p:sldId id="623" r:id="rId82"/>
    <p:sldId id="613" r:id="rId83"/>
    <p:sldId id="616" r:id="rId84"/>
    <p:sldId id="617" r:id="rId85"/>
    <p:sldId id="618" r:id="rId86"/>
    <p:sldId id="619" r:id="rId87"/>
    <p:sldId id="621" r:id="rId88"/>
    <p:sldId id="620" r:id="rId89"/>
    <p:sldId id="605" r:id="rId90"/>
    <p:sldId id="343" r:id="rId91"/>
    <p:sldId id="498" r:id="rId92"/>
    <p:sldId id="632" r:id="rId93"/>
    <p:sldId id="633" r:id="rId94"/>
    <p:sldId id="501" r:id="rId95"/>
    <p:sldId id="504" r:id="rId96"/>
    <p:sldId id="635" r:id="rId97"/>
    <p:sldId id="643" r:id="rId98"/>
    <p:sldId id="505" r:id="rId99"/>
    <p:sldId id="682" r:id="rId100"/>
    <p:sldId id="506" r:id="rId101"/>
    <p:sldId id="686" r:id="rId102"/>
  </p:sldIdLst>
  <p:sldSz cx="9144000" cy="6858000" type="screen4x3"/>
  <p:notesSz cx="6858000" cy="9144000"/>
  <p:defaultTextStyle>
    <a:defPPr>
      <a:defRPr lang="en-US"/>
    </a:defPPr>
    <a:lvl1pPr algn="l" rtl="0" fontAlgn="base">
      <a:spcBef>
        <a:spcPct val="20000"/>
      </a:spcBef>
      <a:spcAft>
        <a:spcPct val="0"/>
      </a:spcAft>
      <a:buClr>
        <a:schemeClr val="hlink"/>
      </a:buClr>
      <a:buChar char="•"/>
      <a:defRPr sz="3200" kern="1200">
        <a:solidFill>
          <a:schemeClr val="tx1"/>
        </a:solidFill>
        <a:latin typeface="Arial Black" charset="0"/>
        <a:ea typeface="ＭＳ Ｐゴシック" charset="0"/>
        <a:cs typeface="ＭＳ Ｐゴシック" charset="0"/>
      </a:defRPr>
    </a:lvl1pPr>
    <a:lvl2pPr marL="457200" algn="l" rtl="0" fontAlgn="base">
      <a:spcBef>
        <a:spcPct val="20000"/>
      </a:spcBef>
      <a:spcAft>
        <a:spcPct val="0"/>
      </a:spcAft>
      <a:buClr>
        <a:schemeClr val="hlink"/>
      </a:buClr>
      <a:buChar char="•"/>
      <a:defRPr sz="3200" kern="1200">
        <a:solidFill>
          <a:schemeClr val="tx1"/>
        </a:solidFill>
        <a:latin typeface="Arial Black" charset="0"/>
        <a:ea typeface="ＭＳ Ｐゴシック" charset="0"/>
        <a:cs typeface="ＭＳ Ｐゴシック" charset="0"/>
      </a:defRPr>
    </a:lvl2pPr>
    <a:lvl3pPr marL="914400" algn="l" rtl="0" fontAlgn="base">
      <a:spcBef>
        <a:spcPct val="20000"/>
      </a:spcBef>
      <a:spcAft>
        <a:spcPct val="0"/>
      </a:spcAft>
      <a:buClr>
        <a:schemeClr val="hlink"/>
      </a:buClr>
      <a:buChar char="•"/>
      <a:defRPr sz="3200" kern="1200">
        <a:solidFill>
          <a:schemeClr val="tx1"/>
        </a:solidFill>
        <a:latin typeface="Arial Black" charset="0"/>
        <a:ea typeface="ＭＳ Ｐゴシック" charset="0"/>
        <a:cs typeface="ＭＳ Ｐゴシック" charset="0"/>
      </a:defRPr>
    </a:lvl3pPr>
    <a:lvl4pPr marL="1371600" algn="l" rtl="0" fontAlgn="base">
      <a:spcBef>
        <a:spcPct val="20000"/>
      </a:spcBef>
      <a:spcAft>
        <a:spcPct val="0"/>
      </a:spcAft>
      <a:buClr>
        <a:schemeClr val="hlink"/>
      </a:buClr>
      <a:buChar char="•"/>
      <a:defRPr sz="3200" kern="1200">
        <a:solidFill>
          <a:schemeClr val="tx1"/>
        </a:solidFill>
        <a:latin typeface="Arial Black" charset="0"/>
        <a:ea typeface="ＭＳ Ｐゴシック" charset="0"/>
        <a:cs typeface="ＭＳ Ｐゴシック" charset="0"/>
      </a:defRPr>
    </a:lvl4pPr>
    <a:lvl5pPr marL="1828800" algn="l" rtl="0" fontAlgn="base">
      <a:spcBef>
        <a:spcPct val="20000"/>
      </a:spcBef>
      <a:spcAft>
        <a:spcPct val="0"/>
      </a:spcAft>
      <a:buClr>
        <a:schemeClr val="hlink"/>
      </a:buClr>
      <a:buChar char="•"/>
      <a:defRPr sz="3200" kern="1200">
        <a:solidFill>
          <a:schemeClr val="tx1"/>
        </a:solidFill>
        <a:latin typeface="Arial Black" charset="0"/>
        <a:ea typeface="ＭＳ Ｐゴシック" charset="0"/>
        <a:cs typeface="ＭＳ Ｐゴシック" charset="0"/>
      </a:defRPr>
    </a:lvl5pPr>
    <a:lvl6pPr marL="2286000" algn="l" defTabSz="457200" rtl="0" eaLnBrk="1" latinLnBrk="0" hangingPunct="1">
      <a:defRPr sz="3200" kern="1200">
        <a:solidFill>
          <a:schemeClr val="tx1"/>
        </a:solidFill>
        <a:latin typeface="Arial Black" charset="0"/>
        <a:ea typeface="ＭＳ Ｐゴシック" charset="0"/>
        <a:cs typeface="ＭＳ Ｐゴシック" charset="0"/>
      </a:defRPr>
    </a:lvl6pPr>
    <a:lvl7pPr marL="2743200" algn="l" defTabSz="457200" rtl="0" eaLnBrk="1" latinLnBrk="0" hangingPunct="1">
      <a:defRPr sz="3200" kern="1200">
        <a:solidFill>
          <a:schemeClr val="tx1"/>
        </a:solidFill>
        <a:latin typeface="Arial Black" charset="0"/>
        <a:ea typeface="ＭＳ Ｐゴシック" charset="0"/>
        <a:cs typeface="ＭＳ Ｐゴシック" charset="0"/>
      </a:defRPr>
    </a:lvl7pPr>
    <a:lvl8pPr marL="3200400" algn="l" defTabSz="457200" rtl="0" eaLnBrk="1" latinLnBrk="0" hangingPunct="1">
      <a:defRPr sz="3200" kern="1200">
        <a:solidFill>
          <a:schemeClr val="tx1"/>
        </a:solidFill>
        <a:latin typeface="Arial Black" charset="0"/>
        <a:ea typeface="ＭＳ Ｐゴシック" charset="0"/>
        <a:cs typeface="ＭＳ Ｐゴシック" charset="0"/>
      </a:defRPr>
    </a:lvl8pPr>
    <a:lvl9pPr marL="3657600" algn="l" defTabSz="457200" rtl="0" eaLnBrk="1" latinLnBrk="0" hangingPunct="1">
      <a:defRPr sz="3200" kern="1200">
        <a:solidFill>
          <a:schemeClr val="tx1"/>
        </a:solidFill>
        <a:latin typeface="Arial Black"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66FFFF"/>
    <a:srgbClr val="CCFFFF"/>
    <a:srgbClr val="7E1C2C"/>
    <a:srgbClr val="F99024"/>
    <a:srgbClr val="676ABE"/>
    <a:srgbClr val="8F0100"/>
    <a:srgbClr val="8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34" d="100"/>
          <a:sy n="134" d="100"/>
        </p:scale>
        <p:origin x="-352" y="-96"/>
      </p:cViewPr>
      <p:guideLst>
        <p:guide orient="horz" pos="2160"/>
        <p:guide pos="2880"/>
      </p:guideLst>
    </p:cSldViewPr>
  </p:slideViewPr>
  <p:outlineViewPr>
    <p:cViewPr>
      <p:scale>
        <a:sx n="33" d="100"/>
        <a:sy n="33" d="100"/>
      </p:scale>
      <p:origin x="16" y="89048"/>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81.xml"/><Relationship Id="rId102" Type="http://schemas.openxmlformats.org/officeDocument/2006/relationships/slide" Target="slides/slide82.xml"/><Relationship Id="rId103" Type="http://schemas.openxmlformats.org/officeDocument/2006/relationships/notesMaster" Target="notesMasters/notesMaster1.xml"/><Relationship Id="rId104" Type="http://schemas.openxmlformats.org/officeDocument/2006/relationships/printerSettings" Target="printerSettings/printerSettings1.bin"/><Relationship Id="rId105" Type="http://schemas.openxmlformats.org/officeDocument/2006/relationships/presProps" Target="presProps.xml"/><Relationship Id="rId106" Type="http://schemas.openxmlformats.org/officeDocument/2006/relationships/viewProps" Target="viewProps.xml"/><Relationship Id="rId107"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8" Type="http://schemas.openxmlformats.org/officeDocument/2006/relationships/tableStyles" Target="tableStyles.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30" Type="http://schemas.openxmlformats.org/officeDocument/2006/relationships/slide" Target="slides/slide10.xml"/><Relationship Id="rId31" Type="http://schemas.openxmlformats.org/officeDocument/2006/relationships/slide" Target="slides/slide11.xml"/><Relationship Id="rId32" Type="http://schemas.openxmlformats.org/officeDocument/2006/relationships/slide" Target="slides/slide12.xml"/><Relationship Id="rId33" Type="http://schemas.openxmlformats.org/officeDocument/2006/relationships/slide" Target="slides/slide13.xml"/><Relationship Id="rId34" Type="http://schemas.openxmlformats.org/officeDocument/2006/relationships/slide" Target="slides/slide14.xml"/><Relationship Id="rId35" Type="http://schemas.openxmlformats.org/officeDocument/2006/relationships/slide" Target="slides/slide15.xml"/><Relationship Id="rId36" Type="http://schemas.openxmlformats.org/officeDocument/2006/relationships/slide" Target="slides/slide16.xml"/><Relationship Id="rId37" Type="http://schemas.openxmlformats.org/officeDocument/2006/relationships/slide" Target="slides/slide17.xml"/><Relationship Id="rId38" Type="http://schemas.openxmlformats.org/officeDocument/2006/relationships/slide" Target="slides/slide18.xml"/><Relationship Id="rId39" Type="http://schemas.openxmlformats.org/officeDocument/2006/relationships/slide" Target="slides/slide19.xml"/><Relationship Id="rId50" Type="http://schemas.openxmlformats.org/officeDocument/2006/relationships/slide" Target="slides/slide30.xml"/><Relationship Id="rId51" Type="http://schemas.openxmlformats.org/officeDocument/2006/relationships/slide" Target="slides/slide31.xml"/><Relationship Id="rId52" Type="http://schemas.openxmlformats.org/officeDocument/2006/relationships/slide" Target="slides/slide32.xml"/><Relationship Id="rId53" Type="http://schemas.openxmlformats.org/officeDocument/2006/relationships/slide" Target="slides/slide33.xml"/><Relationship Id="rId54" Type="http://schemas.openxmlformats.org/officeDocument/2006/relationships/slide" Target="slides/slide34.xml"/><Relationship Id="rId55" Type="http://schemas.openxmlformats.org/officeDocument/2006/relationships/slide" Target="slides/slide35.xml"/><Relationship Id="rId56" Type="http://schemas.openxmlformats.org/officeDocument/2006/relationships/slide" Target="slides/slide36.xml"/><Relationship Id="rId57" Type="http://schemas.openxmlformats.org/officeDocument/2006/relationships/slide" Target="slides/slide37.xml"/><Relationship Id="rId58" Type="http://schemas.openxmlformats.org/officeDocument/2006/relationships/slide" Target="slides/slide38.xml"/><Relationship Id="rId59" Type="http://schemas.openxmlformats.org/officeDocument/2006/relationships/slide" Target="slides/slide39.xml"/><Relationship Id="rId70" Type="http://schemas.openxmlformats.org/officeDocument/2006/relationships/slide" Target="slides/slide50.xml"/><Relationship Id="rId71" Type="http://schemas.openxmlformats.org/officeDocument/2006/relationships/slide" Target="slides/slide51.xml"/><Relationship Id="rId72" Type="http://schemas.openxmlformats.org/officeDocument/2006/relationships/slide" Target="slides/slide52.xml"/><Relationship Id="rId73" Type="http://schemas.openxmlformats.org/officeDocument/2006/relationships/slide" Target="slides/slide53.xml"/><Relationship Id="rId74" Type="http://schemas.openxmlformats.org/officeDocument/2006/relationships/slide" Target="slides/slide54.xml"/><Relationship Id="rId75" Type="http://schemas.openxmlformats.org/officeDocument/2006/relationships/slide" Target="slides/slide55.xml"/><Relationship Id="rId76" Type="http://schemas.openxmlformats.org/officeDocument/2006/relationships/slide" Target="slides/slide56.xml"/><Relationship Id="rId77" Type="http://schemas.openxmlformats.org/officeDocument/2006/relationships/slide" Target="slides/slide57.xml"/><Relationship Id="rId78" Type="http://schemas.openxmlformats.org/officeDocument/2006/relationships/slide" Target="slides/slide58.xml"/><Relationship Id="rId79" Type="http://schemas.openxmlformats.org/officeDocument/2006/relationships/slide" Target="slides/slide59.xml"/><Relationship Id="rId90" Type="http://schemas.openxmlformats.org/officeDocument/2006/relationships/slide" Target="slides/slide70.xml"/><Relationship Id="rId91" Type="http://schemas.openxmlformats.org/officeDocument/2006/relationships/slide" Target="slides/slide71.xml"/><Relationship Id="rId92" Type="http://schemas.openxmlformats.org/officeDocument/2006/relationships/slide" Target="slides/slide72.xml"/><Relationship Id="rId93" Type="http://schemas.openxmlformats.org/officeDocument/2006/relationships/slide" Target="slides/slide73.xml"/><Relationship Id="rId94" Type="http://schemas.openxmlformats.org/officeDocument/2006/relationships/slide" Target="slides/slide74.xml"/><Relationship Id="rId95" Type="http://schemas.openxmlformats.org/officeDocument/2006/relationships/slide" Target="slides/slide75.xml"/><Relationship Id="rId96" Type="http://schemas.openxmlformats.org/officeDocument/2006/relationships/slide" Target="slides/slide76.xml"/><Relationship Id="rId97" Type="http://schemas.openxmlformats.org/officeDocument/2006/relationships/slide" Target="slides/slide77.xml"/><Relationship Id="rId98" Type="http://schemas.openxmlformats.org/officeDocument/2006/relationships/slide" Target="slides/slide78.xml"/><Relationship Id="rId99" Type="http://schemas.openxmlformats.org/officeDocument/2006/relationships/slide" Target="slides/slide79.xml"/><Relationship Id="rId20" Type="http://schemas.openxmlformats.org/officeDocument/2006/relationships/slideMaster" Target="slideMasters/slideMaster20.xml"/><Relationship Id="rId21" Type="http://schemas.openxmlformats.org/officeDocument/2006/relationships/slide" Target="slides/slide1.xml"/><Relationship Id="rId22" Type="http://schemas.openxmlformats.org/officeDocument/2006/relationships/slide" Target="slides/slide2.xml"/><Relationship Id="rId23" Type="http://schemas.openxmlformats.org/officeDocument/2006/relationships/slide" Target="slides/slide3.xml"/><Relationship Id="rId24" Type="http://schemas.openxmlformats.org/officeDocument/2006/relationships/slide" Target="slides/slide4.xml"/><Relationship Id="rId25" Type="http://schemas.openxmlformats.org/officeDocument/2006/relationships/slide" Target="slides/slide5.xml"/><Relationship Id="rId26" Type="http://schemas.openxmlformats.org/officeDocument/2006/relationships/slide" Target="slides/slide6.xml"/><Relationship Id="rId27" Type="http://schemas.openxmlformats.org/officeDocument/2006/relationships/slide" Target="slides/slide7.xml"/><Relationship Id="rId28" Type="http://schemas.openxmlformats.org/officeDocument/2006/relationships/slide" Target="slides/slide8.xml"/><Relationship Id="rId29" Type="http://schemas.openxmlformats.org/officeDocument/2006/relationships/slide" Target="slides/slide9.xml"/><Relationship Id="rId40" Type="http://schemas.openxmlformats.org/officeDocument/2006/relationships/slide" Target="slides/slide20.xml"/><Relationship Id="rId41" Type="http://schemas.openxmlformats.org/officeDocument/2006/relationships/slide" Target="slides/slide21.xml"/><Relationship Id="rId42" Type="http://schemas.openxmlformats.org/officeDocument/2006/relationships/slide" Target="slides/slide22.xml"/><Relationship Id="rId43" Type="http://schemas.openxmlformats.org/officeDocument/2006/relationships/slide" Target="slides/slide23.xml"/><Relationship Id="rId44" Type="http://schemas.openxmlformats.org/officeDocument/2006/relationships/slide" Target="slides/slide24.xml"/><Relationship Id="rId45" Type="http://schemas.openxmlformats.org/officeDocument/2006/relationships/slide" Target="slides/slide25.xml"/><Relationship Id="rId46" Type="http://schemas.openxmlformats.org/officeDocument/2006/relationships/slide" Target="slides/slide26.xml"/><Relationship Id="rId47" Type="http://schemas.openxmlformats.org/officeDocument/2006/relationships/slide" Target="slides/slide27.xml"/><Relationship Id="rId48" Type="http://schemas.openxmlformats.org/officeDocument/2006/relationships/slide" Target="slides/slide28.xml"/><Relationship Id="rId49" Type="http://schemas.openxmlformats.org/officeDocument/2006/relationships/slide" Target="slides/slide29.xml"/><Relationship Id="rId60" Type="http://schemas.openxmlformats.org/officeDocument/2006/relationships/slide" Target="slides/slide40.xml"/><Relationship Id="rId61" Type="http://schemas.openxmlformats.org/officeDocument/2006/relationships/slide" Target="slides/slide41.xml"/><Relationship Id="rId62" Type="http://schemas.openxmlformats.org/officeDocument/2006/relationships/slide" Target="slides/slide42.xml"/><Relationship Id="rId63" Type="http://schemas.openxmlformats.org/officeDocument/2006/relationships/slide" Target="slides/slide43.xml"/><Relationship Id="rId64" Type="http://schemas.openxmlformats.org/officeDocument/2006/relationships/slide" Target="slides/slide44.xml"/><Relationship Id="rId65" Type="http://schemas.openxmlformats.org/officeDocument/2006/relationships/slide" Target="slides/slide45.xml"/><Relationship Id="rId66" Type="http://schemas.openxmlformats.org/officeDocument/2006/relationships/slide" Target="slides/slide46.xml"/><Relationship Id="rId67" Type="http://schemas.openxmlformats.org/officeDocument/2006/relationships/slide" Target="slides/slide47.xml"/><Relationship Id="rId68" Type="http://schemas.openxmlformats.org/officeDocument/2006/relationships/slide" Target="slides/slide48.xml"/><Relationship Id="rId69" Type="http://schemas.openxmlformats.org/officeDocument/2006/relationships/slide" Target="slides/slide49.xml"/><Relationship Id="rId100" Type="http://schemas.openxmlformats.org/officeDocument/2006/relationships/slide" Target="slides/slide80.xml"/><Relationship Id="rId80" Type="http://schemas.openxmlformats.org/officeDocument/2006/relationships/slide" Target="slides/slide60.xml"/><Relationship Id="rId81" Type="http://schemas.openxmlformats.org/officeDocument/2006/relationships/slide" Target="slides/slide61.xml"/><Relationship Id="rId82" Type="http://schemas.openxmlformats.org/officeDocument/2006/relationships/slide" Target="slides/slide62.xml"/><Relationship Id="rId83" Type="http://schemas.openxmlformats.org/officeDocument/2006/relationships/slide" Target="slides/slide63.xml"/><Relationship Id="rId84" Type="http://schemas.openxmlformats.org/officeDocument/2006/relationships/slide" Target="slides/slide64.xml"/><Relationship Id="rId85" Type="http://schemas.openxmlformats.org/officeDocument/2006/relationships/slide" Target="slides/slide65.xml"/><Relationship Id="rId86" Type="http://schemas.openxmlformats.org/officeDocument/2006/relationships/slide" Target="slides/slide66.xml"/><Relationship Id="rId87" Type="http://schemas.openxmlformats.org/officeDocument/2006/relationships/slide" Target="slides/slide67.xml"/><Relationship Id="rId88" Type="http://schemas.openxmlformats.org/officeDocument/2006/relationships/slide" Target="slides/slide68.xml"/><Relationship Id="rId89" Type="http://schemas.openxmlformats.org/officeDocument/2006/relationships/slide" Target="slides/slide6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44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Black" pitchFamily="-112" charset="0"/>
                <a:ea typeface="+mn-ea"/>
                <a:cs typeface="+mn-cs"/>
              </a:defRPr>
            </a:lvl1pPr>
          </a:lstStyle>
          <a:p>
            <a:pPr>
              <a:defRPr/>
            </a:pPr>
            <a:endParaRPr lang="en-US"/>
          </a:p>
        </p:txBody>
      </p:sp>
      <p:sp>
        <p:nvSpPr>
          <p:cNvPr id="40448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Black" pitchFamily="-112" charset="0"/>
                <a:ea typeface="+mn-ea"/>
                <a:cs typeface="+mn-cs"/>
              </a:defRPr>
            </a:lvl1pPr>
          </a:lstStyle>
          <a:p>
            <a:pPr>
              <a:defRPr/>
            </a:pPr>
            <a:endParaRPr lang="en-US"/>
          </a:p>
        </p:txBody>
      </p:sp>
      <p:sp>
        <p:nvSpPr>
          <p:cNvPr id="183300"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448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0448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Black" pitchFamily="-112" charset="0"/>
                <a:ea typeface="+mn-ea"/>
                <a:cs typeface="+mn-cs"/>
              </a:defRPr>
            </a:lvl1pPr>
          </a:lstStyle>
          <a:p>
            <a:pPr>
              <a:defRPr/>
            </a:pPr>
            <a:endParaRPr lang="en-US"/>
          </a:p>
        </p:txBody>
      </p:sp>
      <p:sp>
        <p:nvSpPr>
          <p:cNvPr id="40448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101A7533-FEE5-AA41-8EB8-ABB6F7560B2E}" type="slidenum">
              <a:rPr lang="en-US"/>
              <a:pPr/>
              <a:t>‹#›</a:t>
            </a:fld>
            <a:endParaRPr lang="en-US"/>
          </a:p>
        </p:txBody>
      </p:sp>
    </p:spTree>
    <p:extLst>
      <p:ext uri="{BB962C8B-B14F-4D97-AF65-F5344CB8AC3E}">
        <p14:creationId xmlns:p14="http://schemas.microsoft.com/office/powerpoint/2010/main" val="3522482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eaLnBrk="1" hangingPunct="1"/>
            <a:fld id="{67597BE4-5B37-364B-AB52-D6162220CC6D}" type="slidenum">
              <a:rPr lang="en-US" sz="1200"/>
              <a:pPr eaLnBrk="1" hangingPunct="1"/>
              <a:t>1</a:t>
            </a:fld>
            <a:endParaRPr lang="en-US" sz="1200"/>
          </a:p>
        </p:txBody>
      </p:sp>
      <p:sp>
        <p:nvSpPr>
          <p:cNvPr id="185347" name="Rectangle 2"/>
          <p:cNvSpPr>
            <a:spLocks noChangeArrowheads="1" noTextEdit="1"/>
          </p:cNvSpPr>
          <p:nvPr>
            <p:ph type="sldImg"/>
          </p:nvPr>
        </p:nvSpPr>
        <p:spPr>
          <a:ln/>
        </p:spPr>
      </p:sp>
      <p:sp>
        <p:nvSpPr>
          <p:cNvPr id="185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eaLnBrk="1" hangingPunct="1"/>
            <a:fld id="{6B9E2FBE-E056-3D45-9CD2-9226A1338F0E}" type="slidenum">
              <a:rPr lang="en-US" sz="1200"/>
              <a:pPr eaLnBrk="1" hangingPunct="1"/>
              <a:t>10</a:t>
            </a:fld>
            <a:endParaRPr lang="en-US" sz="1200"/>
          </a:p>
        </p:txBody>
      </p:sp>
      <p:sp>
        <p:nvSpPr>
          <p:cNvPr id="203779" name="Rectangle 2"/>
          <p:cNvSpPr>
            <a:spLocks noChangeArrowheads="1" noTextEdit="1"/>
          </p:cNvSpPr>
          <p:nvPr>
            <p:ph type="sldImg"/>
          </p:nvPr>
        </p:nvSpPr>
        <p:spPr>
          <a:ln/>
        </p:spPr>
      </p:sp>
      <p:sp>
        <p:nvSpPr>
          <p:cNvPr id="203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eaLnBrk="1" hangingPunct="1"/>
            <a:fld id="{038EFACD-D9C8-BE4C-999E-1CF6465CE403}" type="slidenum">
              <a:rPr lang="en-US" sz="1200"/>
              <a:pPr eaLnBrk="1" hangingPunct="1"/>
              <a:t>11</a:t>
            </a:fld>
            <a:endParaRPr lang="en-US" sz="1200"/>
          </a:p>
        </p:txBody>
      </p:sp>
      <p:sp>
        <p:nvSpPr>
          <p:cNvPr id="205827" name="Rectangle 2"/>
          <p:cNvSpPr>
            <a:spLocks noChangeArrowheads="1" noTextEdit="1"/>
          </p:cNvSpPr>
          <p:nvPr>
            <p:ph type="sldImg"/>
          </p:nvPr>
        </p:nvSpPr>
        <p:spPr>
          <a:ln/>
        </p:spPr>
      </p:sp>
      <p:sp>
        <p:nvSpPr>
          <p:cNvPr id="205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eaLnBrk="1" hangingPunct="1"/>
            <a:fld id="{2381EE30-3CC9-C64F-8789-B85ED535D3AF}" type="slidenum">
              <a:rPr lang="en-US" sz="1200"/>
              <a:pPr eaLnBrk="1" hangingPunct="1"/>
              <a:t>12</a:t>
            </a:fld>
            <a:endParaRPr lang="en-US" sz="1200"/>
          </a:p>
        </p:txBody>
      </p:sp>
      <p:sp>
        <p:nvSpPr>
          <p:cNvPr id="207875" name="Rectangle 2"/>
          <p:cNvSpPr>
            <a:spLocks noChangeArrowheads="1" noTextEdit="1"/>
          </p:cNvSpPr>
          <p:nvPr>
            <p:ph type="sldImg"/>
          </p:nvPr>
        </p:nvSpPr>
        <p:spPr>
          <a:ln/>
        </p:spPr>
      </p:sp>
      <p:sp>
        <p:nvSpPr>
          <p:cNvPr id="207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eaLnBrk="1" hangingPunct="1"/>
            <a:fld id="{7C0D7795-C5D4-4F4C-B3CF-A404F213E0FC}" type="slidenum">
              <a:rPr lang="en-US" sz="1200"/>
              <a:pPr eaLnBrk="1" hangingPunct="1"/>
              <a:t>13</a:t>
            </a:fld>
            <a:endParaRPr lang="en-US" sz="1200"/>
          </a:p>
        </p:txBody>
      </p:sp>
      <p:sp>
        <p:nvSpPr>
          <p:cNvPr id="209923" name="Rectangle 2"/>
          <p:cNvSpPr>
            <a:spLocks noChangeArrowheads="1"/>
          </p:cNvSpPr>
          <p:nvPr>
            <p:ph type="sldImg"/>
          </p:nvPr>
        </p:nvSpPr>
        <p:spPr>
          <a:solidFill>
            <a:srgbClr val="FFFFFF"/>
          </a:solidFill>
          <a:ln/>
        </p:spPr>
      </p:sp>
      <p:sp>
        <p:nvSpPr>
          <p:cNvPr id="209924" name="Rectangle 3"/>
          <p:cNvSpPr>
            <a:spLocks noChangeArrowheads="1"/>
          </p:cNvSpPr>
          <p:nvPr>
            <p:ph type="body" idx="1"/>
          </p:nvPr>
        </p:nvSpPr>
        <p:spPr>
          <a:solidFill>
            <a:srgbClr val="FFFFFF"/>
          </a:solidFill>
          <a:ln>
            <a:solidFill>
              <a:srgbClr val="000000"/>
            </a:solidFill>
          </a:ln>
        </p:spPr>
        <p:txBody>
          <a:bodyPr/>
          <a:lstStyle/>
          <a:p>
            <a:pPr eaLnBrk="1" hangingPunct="1"/>
            <a:r>
              <a:rPr lang="en-US" sz="1600" b="1">
                <a:solidFill>
                  <a:srgbClr val="000000"/>
                </a:solidFill>
                <a:latin typeface="Arial" charset="0"/>
                <a:ea typeface="ＭＳ Ｐゴシック" charset="0"/>
                <a:cs typeface="ＭＳ Ｐゴシック" charset="0"/>
              </a:rPr>
              <a:t>DVD 9:36-10:16</a:t>
            </a:r>
            <a:endParaRPr lang="en-US" sz="1600" b="1">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eaLnBrk="1" hangingPunct="1"/>
            <a:fld id="{F1933889-A20C-4849-A7F2-BA214AB4E7E8}" type="slidenum">
              <a:rPr lang="en-US" sz="1200"/>
              <a:pPr eaLnBrk="1" hangingPunct="1"/>
              <a:t>14</a:t>
            </a:fld>
            <a:endParaRPr lang="en-US" sz="1200"/>
          </a:p>
        </p:txBody>
      </p:sp>
      <p:sp>
        <p:nvSpPr>
          <p:cNvPr id="211971" name="Rectangle 2"/>
          <p:cNvSpPr>
            <a:spLocks noChangeArrowheads="1" noTextEdit="1"/>
          </p:cNvSpPr>
          <p:nvPr>
            <p:ph type="sldImg"/>
          </p:nvPr>
        </p:nvSpPr>
        <p:spPr>
          <a:ln/>
        </p:spPr>
      </p:sp>
      <p:sp>
        <p:nvSpPr>
          <p:cNvPr id="211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eaLnBrk="1" hangingPunct="1"/>
            <a:fld id="{D77FADFA-54DA-2243-AA3D-FEEC7E8A4AC4}" type="slidenum">
              <a:rPr lang="en-US" sz="1200"/>
              <a:pPr eaLnBrk="1" hangingPunct="1"/>
              <a:t>15</a:t>
            </a:fld>
            <a:endParaRPr lang="en-US" sz="1200"/>
          </a:p>
        </p:txBody>
      </p:sp>
      <p:sp>
        <p:nvSpPr>
          <p:cNvPr id="214019" name="Rectangle 2"/>
          <p:cNvSpPr>
            <a:spLocks noChangeArrowheads="1" noTextEdit="1"/>
          </p:cNvSpPr>
          <p:nvPr>
            <p:ph type="sldImg"/>
          </p:nvPr>
        </p:nvSpPr>
        <p:spPr>
          <a:ln/>
        </p:spPr>
      </p:sp>
      <p:sp>
        <p:nvSpPr>
          <p:cNvPr id="214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eaLnBrk="1" hangingPunct="1"/>
            <a:fld id="{A50C440B-98BD-8648-9DC6-1A6ADA6443DA}" type="slidenum">
              <a:rPr lang="en-US" sz="1200"/>
              <a:pPr eaLnBrk="1" hangingPunct="1"/>
              <a:t>16</a:t>
            </a:fld>
            <a:endParaRPr lang="en-US" sz="1200"/>
          </a:p>
        </p:txBody>
      </p:sp>
      <p:sp>
        <p:nvSpPr>
          <p:cNvPr id="216067" name="Rectangle 2"/>
          <p:cNvSpPr>
            <a:spLocks noChangeArrowheads="1" noTextEdit="1"/>
          </p:cNvSpPr>
          <p:nvPr>
            <p:ph type="sldImg"/>
          </p:nvPr>
        </p:nvSpPr>
        <p:spPr>
          <a:ln/>
        </p:spPr>
      </p:sp>
      <p:sp>
        <p:nvSpPr>
          <p:cNvPr id="216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eaLnBrk="1" hangingPunct="1"/>
            <a:fld id="{F46AD627-6393-5A4C-AFF8-8CC1A4021400}" type="slidenum">
              <a:rPr lang="en-US" sz="1200"/>
              <a:pPr eaLnBrk="1" hangingPunct="1"/>
              <a:t>17</a:t>
            </a:fld>
            <a:endParaRPr lang="en-US" sz="1200"/>
          </a:p>
        </p:txBody>
      </p:sp>
      <p:sp>
        <p:nvSpPr>
          <p:cNvPr id="218115" name="Rectangle 2"/>
          <p:cNvSpPr>
            <a:spLocks noChangeArrowheads="1" noTextEdit="1"/>
          </p:cNvSpPr>
          <p:nvPr>
            <p:ph type="sldImg"/>
          </p:nvPr>
        </p:nvSpPr>
        <p:spPr>
          <a:ln/>
        </p:spPr>
      </p:sp>
      <p:sp>
        <p:nvSpPr>
          <p:cNvPr id="218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eaLnBrk="1" hangingPunct="1"/>
            <a:fld id="{15DAAC8E-AE55-D44F-B794-E3A41DE08737}" type="slidenum">
              <a:rPr lang="en-US" sz="1200">
                <a:solidFill>
                  <a:srgbClr val="000000"/>
                </a:solidFill>
                <a:latin typeface="Arial" charset="0"/>
              </a:rPr>
              <a:pPr eaLnBrk="1" hangingPunct="1"/>
              <a:t>18</a:t>
            </a:fld>
            <a:endParaRPr lang="en-US" sz="1200">
              <a:solidFill>
                <a:srgbClr val="000000"/>
              </a:solidFill>
              <a:latin typeface="Arial" charset="0"/>
            </a:endParaRPr>
          </a:p>
        </p:txBody>
      </p:sp>
      <p:sp>
        <p:nvSpPr>
          <p:cNvPr id="220163" name="Rectangle 2"/>
          <p:cNvSpPr>
            <a:spLocks noRot="1" noChangeArrowheads="1" noTextEdit="1"/>
          </p:cNvSpPr>
          <p:nvPr>
            <p:ph type="sldImg"/>
          </p:nvPr>
        </p:nvSpPr>
        <p:spPr>
          <a:ln/>
        </p:spPr>
      </p:sp>
      <p:sp>
        <p:nvSpPr>
          <p:cNvPr id="220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eaLnBrk="1" hangingPunct="1"/>
            <a:fld id="{779AD9B2-B970-E649-ACB5-3C0BED4B0B7E}" type="slidenum">
              <a:rPr lang="en-US" sz="1200"/>
              <a:pPr eaLnBrk="1" hangingPunct="1"/>
              <a:t>19</a:t>
            </a:fld>
            <a:endParaRPr lang="en-US" sz="1200"/>
          </a:p>
        </p:txBody>
      </p:sp>
      <p:sp>
        <p:nvSpPr>
          <p:cNvPr id="222211" name="Rectangle 2"/>
          <p:cNvSpPr>
            <a:spLocks noChangeArrowheads="1" noTextEdit="1"/>
          </p:cNvSpPr>
          <p:nvPr>
            <p:ph type="sldImg"/>
          </p:nvPr>
        </p:nvSpPr>
        <p:spPr>
          <a:ln/>
        </p:spPr>
      </p:sp>
      <p:sp>
        <p:nvSpPr>
          <p:cNvPr id="222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eaLnBrk="1" hangingPunct="1"/>
            <a:fld id="{5F85B4FB-BAFA-644E-BBF4-ADF3830B1758}" type="slidenum">
              <a:rPr lang="en-US" sz="1200"/>
              <a:pPr eaLnBrk="1" hangingPunct="1"/>
              <a:t>2</a:t>
            </a:fld>
            <a:endParaRPr lang="en-US" sz="1200"/>
          </a:p>
        </p:txBody>
      </p:sp>
      <p:sp>
        <p:nvSpPr>
          <p:cNvPr id="187395" name="Rectangle 2"/>
          <p:cNvSpPr>
            <a:spLocks noChangeArrowheads="1" noTextEdit="1"/>
          </p:cNvSpPr>
          <p:nvPr>
            <p:ph type="sldImg"/>
          </p:nvPr>
        </p:nvSpPr>
        <p:spPr>
          <a:ln/>
        </p:spPr>
      </p:sp>
      <p:sp>
        <p:nvSpPr>
          <p:cNvPr id="187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eaLnBrk="1" hangingPunct="1"/>
            <a:fld id="{D89332C9-BA48-8843-95B0-7C4363C89F2A}" type="slidenum">
              <a:rPr lang="en-US" sz="1200"/>
              <a:pPr eaLnBrk="1" hangingPunct="1"/>
              <a:t>20</a:t>
            </a:fld>
            <a:endParaRPr lang="en-US" sz="1200"/>
          </a:p>
        </p:txBody>
      </p:sp>
      <p:sp>
        <p:nvSpPr>
          <p:cNvPr id="224259" name="Rectangle 2"/>
          <p:cNvSpPr>
            <a:spLocks noChangeArrowheads="1" noTextEdit="1"/>
          </p:cNvSpPr>
          <p:nvPr>
            <p:ph type="sldImg"/>
          </p:nvPr>
        </p:nvSpPr>
        <p:spPr>
          <a:ln/>
        </p:spPr>
      </p:sp>
      <p:sp>
        <p:nvSpPr>
          <p:cNvPr id="224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eaLnBrk="1" hangingPunct="1"/>
            <a:fld id="{A2FFB24E-B492-7547-8FF7-6579313687A3}" type="slidenum">
              <a:rPr lang="en-US" sz="1200">
                <a:solidFill>
                  <a:srgbClr val="000000"/>
                </a:solidFill>
                <a:latin typeface="Arial" charset="0"/>
              </a:rPr>
              <a:pPr eaLnBrk="1" hangingPunct="1"/>
              <a:t>21</a:t>
            </a:fld>
            <a:endParaRPr lang="en-US" sz="1200">
              <a:solidFill>
                <a:srgbClr val="000000"/>
              </a:solidFill>
              <a:latin typeface="Arial" charset="0"/>
            </a:endParaRPr>
          </a:p>
        </p:txBody>
      </p:sp>
      <p:sp>
        <p:nvSpPr>
          <p:cNvPr id="226307" name="Rectangle 2"/>
          <p:cNvSpPr>
            <a:spLocks noRot="1" noChangeArrowheads="1" noTextEdit="1"/>
          </p:cNvSpPr>
          <p:nvPr>
            <p:ph type="sldImg"/>
          </p:nvPr>
        </p:nvSpPr>
        <p:spPr>
          <a:ln/>
        </p:spPr>
      </p:sp>
      <p:sp>
        <p:nvSpPr>
          <p:cNvPr id="226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eaLnBrk="1" hangingPunct="1"/>
            <a:fld id="{A684FCBF-485E-0F40-89AF-95E34A7BE272}" type="slidenum">
              <a:rPr lang="en-US" sz="1200">
                <a:solidFill>
                  <a:srgbClr val="000000"/>
                </a:solidFill>
                <a:latin typeface="Arial" charset="0"/>
              </a:rPr>
              <a:pPr eaLnBrk="1" hangingPunct="1"/>
              <a:t>22</a:t>
            </a:fld>
            <a:endParaRPr lang="en-US" sz="1200">
              <a:solidFill>
                <a:srgbClr val="000000"/>
              </a:solidFill>
              <a:latin typeface="Arial" charset="0"/>
            </a:endParaRPr>
          </a:p>
        </p:txBody>
      </p:sp>
      <p:sp>
        <p:nvSpPr>
          <p:cNvPr id="228355" name="Rectangle 2"/>
          <p:cNvSpPr>
            <a:spLocks noChangeArrowheads="1"/>
          </p:cNvSpPr>
          <p:nvPr>
            <p:ph type="sldImg"/>
          </p:nvPr>
        </p:nvSpPr>
        <p:spPr>
          <a:solidFill>
            <a:srgbClr val="FFFFFF"/>
          </a:solidFill>
          <a:ln/>
        </p:spPr>
      </p:sp>
      <p:sp>
        <p:nvSpPr>
          <p:cNvPr id="228356"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eaLnBrk="1" hangingPunct="1"/>
            <a:fld id="{8BB0FD2A-F486-634D-BF7B-23992C12EDE8}" type="slidenum">
              <a:rPr lang="en-US" sz="1200"/>
              <a:pPr eaLnBrk="1" hangingPunct="1"/>
              <a:t>23</a:t>
            </a:fld>
            <a:endParaRPr lang="en-US" sz="1200"/>
          </a:p>
        </p:txBody>
      </p:sp>
      <p:sp>
        <p:nvSpPr>
          <p:cNvPr id="230403" name="Rectangle 2"/>
          <p:cNvSpPr>
            <a:spLocks noChangeArrowheads="1" noTextEdit="1"/>
          </p:cNvSpPr>
          <p:nvPr>
            <p:ph type="sldImg"/>
          </p:nvPr>
        </p:nvSpPr>
        <p:spPr>
          <a:ln/>
        </p:spPr>
      </p:sp>
      <p:sp>
        <p:nvSpPr>
          <p:cNvPr id="230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eaLnBrk="1" hangingPunct="1"/>
            <a:fld id="{4E3D8C4F-6FEC-9143-B7C4-CAAB66090563}" type="slidenum">
              <a:rPr lang="en-US" sz="1200"/>
              <a:pPr eaLnBrk="1" hangingPunct="1"/>
              <a:t>24</a:t>
            </a:fld>
            <a:endParaRPr lang="en-US" sz="1200"/>
          </a:p>
        </p:txBody>
      </p:sp>
      <p:sp>
        <p:nvSpPr>
          <p:cNvPr id="232451" name="Rectangle 2"/>
          <p:cNvSpPr>
            <a:spLocks noChangeArrowheads="1" noTextEdit="1"/>
          </p:cNvSpPr>
          <p:nvPr>
            <p:ph type="sldImg"/>
          </p:nvPr>
        </p:nvSpPr>
        <p:spPr>
          <a:ln/>
        </p:spPr>
      </p:sp>
      <p:sp>
        <p:nvSpPr>
          <p:cNvPr id="232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eaLnBrk="1" hangingPunct="1"/>
            <a:fld id="{C671834D-470C-334D-9058-2EF055695A3B}" type="slidenum">
              <a:rPr lang="en-US" sz="1200">
                <a:solidFill>
                  <a:srgbClr val="000000"/>
                </a:solidFill>
              </a:rPr>
              <a:pPr eaLnBrk="1" hangingPunct="1"/>
              <a:t>25</a:t>
            </a:fld>
            <a:endParaRPr lang="en-US" sz="1200">
              <a:solidFill>
                <a:srgbClr val="000000"/>
              </a:solidFill>
            </a:endParaRPr>
          </a:p>
        </p:txBody>
      </p:sp>
      <p:sp>
        <p:nvSpPr>
          <p:cNvPr id="23449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algn="r" eaLnBrk="1" hangingPunct="1">
              <a:spcBef>
                <a:spcPct val="0"/>
              </a:spcBef>
              <a:buClrTx/>
              <a:buFontTx/>
              <a:buNone/>
            </a:pPr>
            <a:fld id="{96A3079A-902D-FB46-8974-94C433E8B103}" type="slidenum">
              <a:rPr lang="en-US" sz="1200">
                <a:solidFill>
                  <a:srgbClr val="000000"/>
                </a:solidFill>
                <a:latin typeface="Times New Roman" charset="0"/>
              </a:rPr>
              <a:pPr algn="r" eaLnBrk="1" hangingPunct="1">
                <a:spcBef>
                  <a:spcPct val="0"/>
                </a:spcBef>
                <a:buClrTx/>
                <a:buFontTx/>
                <a:buNone/>
              </a:pPr>
              <a:t>25</a:t>
            </a:fld>
            <a:endParaRPr lang="en-US" sz="1200">
              <a:solidFill>
                <a:srgbClr val="000000"/>
              </a:solidFill>
              <a:latin typeface="Times New Roman" charset="0"/>
            </a:endParaRPr>
          </a:p>
        </p:txBody>
      </p:sp>
      <p:sp>
        <p:nvSpPr>
          <p:cNvPr id="234500" name="Rectangle 2"/>
          <p:cNvSpPr>
            <a:spLocks noChangeArrowheads="1" noTextEdit="1"/>
          </p:cNvSpPr>
          <p:nvPr>
            <p:ph type="sldImg"/>
          </p:nvPr>
        </p:nvSpPr>
        <p:spPr>
          <a:ln/>
        </p:spPr>
      </p:sp>
      <p:sp>
        <p:nvSpPr>
          <p:cNvPr id="234501" name="Rectangle 3"/>
          <p:cNvSpPr>
            <a:spLocks noGrp="1" noChangeArrowheads="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atin typeface="Arial" charset="0"/>
                <a:ea typeface="ＭＳ Ｐゴシック" charset="0"/>
                <a:cs typeface="ＭＳ Ｐゴシック" charset="0"/>
              </a:rPr>
              <a:t>Are we achieving our vision to reach the international community?</a:t>
            </a:r>
          </a:p>
          <a:p>
            <a:pPr eaLnBrk="1" hangingPunct="1"/>
            <a:r>
              <a:rPr lang="en-US">
                <a:latin typeface="Arial" charset="0"/>
                <a:ea typeface="ＭＳ Ｐゴシック" charset="0"/>
                <a:cs typeface="ＭＳ Ｐゴシック" charset="0"/>
              </a:rPr>
              <a:t>Since 90% are foreigners, it looks like we are--though few have come to Christ through us and we need to reach out more.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eaLnBrk="1" hangingPunct="1"/>
            <a:fld id="{454AFBFC-0F05-004E-9121-C3CC01FB0946}" type="slidenum">
              <a:rPr lang="en-US" sz="1200"/>
              <a:pPr eaLnBrk="1" hangingPunct="1"/>
              <a:t>26</a:t>
            </a:fld>
            <a:endParaRPr lang="en-US" sz="1200"/>
          </a:p>
        </p:txBody>
      </p:sp>
      <p:sp>
        <p:nvSpPr>
          <p:cNvPr id="236547" name="Rectangle 2"/>
          <p:cNvSpPr>
            <a:spLocks noChangeArrowheads="1" noTextEdit="1"/>
          </p:cNvSpPr>
          <p:nvPr>
            <p:ph type="sldImg"/>
          </p:nvPr>
        </p:nvSpPr>
        <p:spPr>
          <a:ln/>
        </p:spPr>
      </p:sp>
      <p:sp>
        <p:nvSpPr>
          <p:cNvPr id="236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b="1">
                <a:latin typeface="Arial" charset="0"/>
                <a:ea typeface="ＭＳ Ｐゴシック" charset="0"/>
                <a:cs typeface="ＭＳ Ｐゴシック" charset="0"/>
              </a:rPr>
              <a:t> </a:t>
            </a:r>
          </a:p>
          <a:p>
            <a:pPr eaLnBrk="1" hangingPunct="1"/>
            <a:r>
              <a:rPr lang="en-US" sz="1400" b="1">
                <a:latin typeface="Arial" charset="0"/>
                <a:ea typeface="ＭＳ Ｐゴシック" charset="0"/>
                <a:cs typeface="ＭＳ Ｐゴシック" charset="0"/>
              </a:rPr>
              <a:t>Another way I see God preparing CIC for change is that recently many folks have come out of the woodwork—we have people to lead the home group ministry now, initiated by God Himself.  Others are helping with refreshments, and organizing the greeters and ushers.  The WT now consistently has drums, bass, guitars, etc.</a:t>
            </a:r>
          </a:p>
          <a:p>
            <a:pPr eaLnBrk="1" hangingPunct="1"/>
            <a:endParaRPr lang="en-US" sz="1400">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eaLnBrk="1" hangingPunct="1"/>
            <a:fld id="{182878D6-9723-064F-83D2-665FE4495E7B}" type="slidenum">
              <a:rPr lang="en-US" sz="1200"/>
              <a:pPr eaLnBrk="1" hangingPunct="1"/>
              <a:t>27</a:t>
            </a:fld>
            <a:endParaRPr lang="en-US" sz="1200"/>
          </a:p>
        </p:txBody>
      </p:sp>
      <p:sp>
        <p:nvSpPr>
          <p:cNvPr id="238595" name="Rectangle 2"/>
          <p:cNvSpPr>
            <a:spLocks noChangeArrowheads="1" noTextEdit="1"/>
          </p:cNvSpPr>
          <p:nvPr>
            <p:ph type="sldImg"/>
          </p:nvPr>
        </p:nvSpPr>
        <p:spPr>
          <a:ln/>
        </p:spPr>
      </p:sp>
      <p:sp>
        <p:nvSpPr>
          <p:cNvPr id="238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eaLnBrk="1" hangingPunct="1"/>
            <a:fld id="{0972777F-DC99-B746-AF59-1A56D507C2A0}" type="slidenum">
              <a:rPr lang="en-US" sz="1200"/>
              <a:pPr eaLnBrk="1" hangingPunct="1"/>
              <a:t>28</a:t>
            </a:fld>
            <a:endParaRPr lang="en-US" sz="1200"/>
          </a:p>
        </p:txBody>
      </p:sp>
      <p:sp>
        <p:nvSpPr>
          <p:cNvPr id="240643" name="Rectangle 2"/>
          <p:cNvSpPr>
            <a:spLocks noChangeArrowheads="1" noTextEdit="1"/>
          </p:cNvSpPr>
          <p:nvPr>
            <p:ph type="sldImg"/>
          </p:nvPr>
        </p:nvSpPr>
        <p:spPr>
          <a:ln/>
        </p:spPr>
      </p:sp>
      <p:sp>
        <p:nvSpPr>
          <p:cNvPr id="240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eaLnBrk="1" hangingPunct="1"/>
            <a:fld id="{F827D12E-571A-CC45-9992-6D0A15100D84}" type="slidenum">
              <a:rPr lang="en-US" sz="1200"/>
              <a:pPr eaLnBrk="1" hangingPunct="1"/>
              <a:t>29</a:t>
            </a:fld>
            <a:endParaRPr lang="en-US" sz="1200"/>
          </a:p>
        </p:txBody>
      </p:sp>
      <p:sp>
        <p:nvSpPr>
          <p:cNvPr id="242691" name="Rectangle 2"/>
          <p:cNvSpPr>
            <a:spLocks noChangeArrowheads="1" noTextEdit="1"/>
          </p:cNvSpPr>
          <p:nvPr>
            <p:ph type="sldImg"/>
          </p:nvPr>
        </p:nvSpPr>
        <p:spPr>
          <a:ln/>
        </p:spPr>
      </p:sp>
      <p:sp>
        <p:nvSpPr>
          <p:cNvPr id="242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eaLnBrk="1" hangingPunct="1"/>
            <a:fld id="{0F7E5921-11A7-2846-B037-B21E5517DA7B}" type="slidenum">
              <a:rPr lang="en-US" sz="1200"/>
              <a:pPr eaLnBrk="1" hangingPunct="1"/>
              <a:t>3</a:t>
            </a:fld>
            <a:endParaRPr lang="en-US" sz="1200"/>
          </a:p>
        </p:txBody>
      </p:sp>
      <p:sp>
        <p:nvSpPr>
          <p:cNvPr id="189443" name="Rectangle 2"/>
          <p:cNvSpPr>
            <a:spLocks noChangeArrowheads="1" noTextEdit="1"/>
          </p:cNvSpPr>
          <p:nvPr>
            <p:ph type="sldImg"/>
          </p:nvPr>
        </p:nvSpPr>
        <p:spPr>
          <a:ln/>
        </p:spPr>
      </p:sp>
      <p:sp>
        <p:nvSpPr>
          <p:cNvPr id="189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eaLnBrk="1" hangingPunct="1"/>
            <a:fld id="{D56FCB4B-FC54-004B-A6A5-0F292D773210}" type="slidenum">
              <a:rPr lang="en-US" sz="1200"/>
              <a:pPr eaLnBrk="1" hangingPunct="1"/>
              <a:t>30</a:t>
            </a:fld>
            <a:endParaRPr lang="en-US" sz="1200"/>
          </a:p>
        </p:txBody>
      </p:sp>
      <p:sp>
        <p:nvSpPr>
          <p:cNvPr id="244739" name="Rectangle 2"/>
          <p:cNvSpPr>
            <a:spLocks noChangeArrowheads="1"/>
          </p:cNvSpPr>
          <p:nvPr>
            <p:ph type="sldImg"/>
          </p:nvPr>
        </p:nvSpPr>
        <p:spPr>
          <a:solidFill>
            <a:srgbClr val="FFFFFF"/>
          </a:solidFill>
          <a:ln/>
        </p:spPr>
      </p:sp>
      <p:sp>
        <p:nvSpPr>
          <p:cNvPr id="244740" name="Rectangle 3"/>
          <p:cNvSpPr>
            <a:spLocks noChangeArrowheads="1"/>
          </p:cNvSpPr>
          <p:nvPr>
            <p:ph type="body" idx="1"/>
          </p:nvPr>
        </p:nvSpPr>
        <p:spPr>
          <a:solidFill>
            <a:srgbClr val="FFFFFF"/>
          </a:solidFill>
          <a:ln>
            <a:solidFill>
              <a:srgbClr val="000000"/>
            </a:solidFill>
          </a:ln>
        </p:spPr>
        <p:txBody>
          <a:bodyPr/>
          <a:lstStyle/>
          <a:p>
            <a:pPr eaLnBrk="1" hangingPunct="1"/>
            <a:r>
              <a:rPr lang="en-US" sz="1600" b="1">
                <a:solidFill>
                  <a:srgbClr val="000000"/>
                </a:solidFill>
                <a:latin typeface="Arial" charset="0"/>
                <a:ea typeface="ＭＳ Ｐゴシック" charset="0"/>
                <a:cs typeface="ＭＳ Ｐゴシック" charset="0"/>
              </a:rPr>
              <a:t>DVD 10:17-44</a:t>
            </a:r>
            <a:endParaRPr lang="en-US" sz="1600" b="1">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eaLnBrk="1" hangingPunct="1"/>
            <a:fld id="{66A211C1-96E7-4849-BE72-25548FD38EF6}" type="slidenum">
              <a:rPr lang="en-US" sz="1200"/>
              <a:pPr eaLnBrk="1" hangingPunct="1"/>
              <a:t>31</a:t>
            </a:fld>
            <a:endParaRPr lang="en-US" sz="1200"/>
          </a:p>
        </p:txBody>
      </p:sp>
      <p:sp>
        <p:nvSpPr>
          <p:cNvPr id="246787" name="Rectangle 2"/>
          <p:cNvSpPr>
            <a:spLocks noChangeArrowheads="1"/>
          </p:cNvSpPr>
          <p:nvPr>
            <p:ph type="sldImg"/>
          </p:nvPr>
        </p:nvSpPr>
        <p:spPr>
          <a:solidFill>
            <a:srgbClr val="FFFFFF"/>
          </a:solidFill>
          <a:ln/>
        </p:spPr>
      </p:sp>
      <p:sp>
        <p:nvSpPr>
          <p:cNvPr id="246788" name="Rectangle 3"/>
          <p:cNvSpPr>
            <a:spLocks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Romans loved Caesarea, considering it a model city.</a:t>
            </a:r>
          </a:p>
          <a:p>
            <a:pPr eaLnBrk="1" hangingPunct="1"/>
            <a:r>
              <a:rPr lang="en-US">
                <a:latin typeface="Arial" charset="0"/>
                <a:ea typeface="ＭＳ Ｐゴシック" charset="0"/>
                <a:cs typeface="ＭＳ Ｐゴシック" charset="0"/>
              </a:rPr>
              <a:t>Jews despised it as the unclean capital of their conquerors</a:t>
            </a:r>
          </a:p>
          <a:p>
            <a:pPr eaLnBrk="1" hangingPunct="1"/>
            <a:r>
              <a:rPr lang="en-US">
                <a:latin typeface="Arial" charset="0"/>
                <a:ea typeface="ＭＳ Ｐゴシック" charset="0"/>
                <a:cs typeface="ＭＳ Ｐゴシック" charset="0"/>
              </a:rPr>
              <a:t>Yet Peter willingly went there as he saw God initiating change!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eaLnBrk="1" hangingPunct="1"/>
            <a:fld id="{BC07052F-9197-9943-B657-B20C609E29B8}" type="slidenum">
              <a:rPr lang="en-US" sz="1200">
                <a:solidFill>
                  <a:srgbClr val="000000"/>
                </a:solidFill>
              </a:rPr>
              <a:pPr eaLnBrk="1" hangingPunct="1"/>
              <a:t>32</a:t>
            </a:fld>
            <a:endParaRPr lang="en-US" sz="1200">
              <a:solidFill>
                <a:srgbClr val="000000"/>
              </a:solidFill>
            </a:endParaRPr>
          </a:p>
        </p:txBody>
      </p:sp>
      <p:sp>
        <p:nvSpPr>
          <p:cNvPr id="248835" name="Rectangle 2"/>
          <p:cNvSpPr>
            <a:spLocks noChangeArrowheads="1" noTextEdit="1"/>
          </p:cNvSpPr>
          <p:nvPr>
            <p:ph type="sldImg"/>
          </p:nvPr>
        </p:nvSpPr>
        <p:spPr>
          <a:ln/>
        </p:spPr>
      </p:sp>
      <p:sp>
        <p:nvSpPr>
          <p:cNvPr id="248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eaLnBrk="1" hangingPunct="1"/>
            <a:fld id="{9BC40F1B-3F74-C340-A379-A1886609A676}" type="slidenum">
              <a:rPr lang="en-US" sz="1200">
                <a:solidFill>
                  <a:srgbClr val="000000"/>
                </a:solidFill>
                <a:latin typeface="Arial" charset="0"/>
              </a:rPr>
              <a:pPr eaLnBrk="1" hangingPunct="1"/>
              <a:t>33</a:t>
            </a:fld>
            <a:endParaRPr lang="en-US" sz="1200">
              <a:solidFill>
                <a:srgbClr val="000000"/>
              </a:solidFill>
              <a:latin typeface="Arial" charset="0"/>
            </a:endParaRPr>
          </a:p>
        </p:txBody>
      </p:sp>
      <p:sp>
        <p:nvSpPr>
          <p:cNvPr id="250883" name="Rectangle 2"/>
          <p:cNvSpPr>
            <a:spLocks noRot="1" noChangeArrowheads="1" noTextEdit="1"/>
          </p:cNvSpPr>
          <p:nvPr>
            <p:ph type="sldImg"/>
          </p:nvPr>
        </p:nvSpPr>
        <p:spPr>
          <a:ln/>
        </p:spPr>
      </p:sp>
      <p:sp>
        <p:nvSpPr>
          <p:cNvPr id="250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eaLnBrk="1" hangingPunct="1"/>
            <a:fld id="{679DBA32-6712-FF40-89D5-1420409F4889}" type="slidenum">
              <a:rPr lang="en-US" sz="1200"/>
              <a:pPr eaLnBrk="1" hangingPunct="1"/>
              <a:t>34</a:t>
            </a:fld>
            <a:endParaRPr lang="en-US" sz="1200"/>
          </a:p>
        </p:txBody>
      </p:sp>
      <p:sp>
        <p:nvSpPr>
          <p:cNvPr id="252931" name="Rectangle 2"/>
          <p:cNvSpPr>
            <a:spLocks noChangeArrowheads="1" noTextEdit="1"/>
          </p:cNvSpPr>
          <p:nvPr>
            <p:ph type="sldImg"/>
          </p:nvPr>
        </p:nvSpPr>
        <p:spPr>
          <a:ln/>
        </p:spPr>
      </p:sp>
      <p:sp>
        <p:nvSpPr>
          <p:cNvPr id="252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None of us chose to move to Singapore, but God initiated it</a:t>
            </a:r>
          </a:p>
          <a:p>
            <a:pPr eaLnBrk="1" hangingPunct="1"/>
            <a:r>
              <a:rPr lang="en-US">
                <a:latin typeface="Arial" charset="0"/>
                <a:ea typeface="ＭＳ Ｐゴシック" charset="0"/>
                <a:cs typeface="ＭＳ Ｐゴシック" charset="0"/>
              </a:rPr>
              <a:t>We</a:t>
            </a:r>
            <a:r>
              <a:rPr lang="mr-IN"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ve had to get with how God is using the internet age to get us to have a website</a:t>
            </a:r>
          </a:p>
          <a:p>
            <a:pPr eaLnBrk="1" hangingPunct="1"/>
            <a:r>
              <a:rPr lang="en-US">
                <a:latin typeface="Arial" charset="0"/>
                <a:ea typeface="ＭＳ Ｐゴシック" charset="0"/>
                <a:cs typeface="ＭＳ Ｐゴシック" charset="0"/>
              </a:rPr>
              <a:t>God has brought people here from 13 nations now!  Americans are only 44%.</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eaLnBrk="1" hangingPunct="1">
              <a:buClr>
                <a:srgbClr val="0000FF"/>
              </a:buClr>
            </a:pPr>
            <a:fld id="{CD72606C-7F5A-A844-98E5-0FF139B4853D}" type="slidenum">
              <a:rPr lang="en-US" sz="1200">
                <a:solidFill>
                  <a:srgbClr val="000000"/>
                </a:solidFill>
              </a:rPr>
              <a:pPr eaLnBrk="1" hangingPunct="1">
                <a:buClr>
                  <a:srgbClr val="0000FF"/>
                </a:buClr>
              </a:pPr>
              <a:t>35</a:t>
            </a:fld>
            <a:endParaRPr lang="en-US" sz="1200">
              <a:solidFill>
                <a:srgbClr val="000000"/>
              </a:solidFill>
            </a:endParaRPr>
          </a:p>
        </p:txBody>
      </p:sp>
      <p:sp>
        <p:nvSpPr>
          <p:cNvPr id="254979" name="Rectangle 2"/>
          <p:cNvSpPr>
            <a:spLocks noChangeArrowheads="1" noTextEdit="1"/>
          </p:cNvSpPr>
          <p:nvPr>
            <p:ph type="sldImg"/>
          </p:nvPr>
        </p:nvSpPr>
        <p:spPr>
          <a:ln/>
        </p:spPr>
      </p:sp>
      <p:sp>
        <p:nvSpPr>
          <p:cNvPr id="254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eaLnBrk="1" hangingPunct="1">
              <a:buClr>
                <a:srgbClr val="0000FF"/>
              </a:buClr>
            </a:pPr>
            <a:fld id="{829EF427-4413-4149-8AE3-1F60CB0FC22C}" type="slidenum">
              <a:rPr lang="en-US" sz="1200">
                <a:solidFill>
                  <a:srgbClr val="000000"/>
                </a:solidFill>
              </a:rPr>
              <a:pPr eaLnBrk="1" hangingPunct="1">
                <a:buClr>
                  <a:srgbClr val="0000FF"/>
                </a:buClr>
              </a:pPr>
              <a:t>36</a:t>
            </a:fld>
            <a:endParaRPr lang="en-US" sz="1200">
              <a:solidFill>
                <a:srgbClr val="000000"/>
              </a:solidFill>
            </a:endParaRPr>
          </a:p>
        </p:txBody>
      </p:sp>
      <p:sp>
        <p:nvSpPr>
          <p:cNvPr id="257027" name="Rectangle 2"/>
          <p:cNvSpPr>
            <a:spLocks noChangeArrowheads="1" noTextEdit="1"/>
          </p:cNvSpPr>
          <p:nvPr>
            <p:ph type="sldImg"/>
          </p:nvPr>
        </p:nvSpPr>
        <p:spPr>
          <a:ln/>
        </p:spPr>
      </p:sp>
      <p:sp>
        <p:nvSpPr>
          <p:cNvPr id="257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eaLnBrk="1" hangingPunct="1"/>
            <a:fld id="{67904ACC-C7E2-1F49-92EB-E70D4796B28B}" type="slidenum">
              <a:rPr lang="en-US" sz="1200"/>
              <a:pPr eaLnBrk="1" hangingPunct="1"/>
              <a:t>37</a:t>
            </a:fld>
            <a:endParaRPr lang="en-US" sz="1200"/>
          </a:p>
        </p:txBody>
      </p:sp>
      <p:sp>
        <p:nvSpPr>
          <p:cNvPr id="259075" name="Rectangle 2"/>
          <p:cNvSpPr>
            <a:spLocks noChangeArrowheads="1" noTextEdit="1"/>
          </p:cNvSpPr>
          <p:nvPr>
            <p:ph type="sldImg"/>
          </p:nvPr>
        </p:nvSpPr>
        <p:spPr>
          <a:ln/>
        </p:spPr>
      </p:sp>
      <p:sp>
        <p:nvSpPr>
          <p:cNvPr id="259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eaLnBrk="1" hangingPunct="1"/>
            <a:fld id="{7F1292DA-177E-7642-91B1-48AF1F1FF80B}" type="slidenum">
              <a:rPr lang="en-US" sz="1200">
                <a:solidFill>
                  <a:srgbClr val="000000"/>
                </a:solidFill>
                <a:latin typeface="Arial" charset="0"/>
              </a:rPr>
              <a:pPr eaLnBrk="1" hangingPunct="1"/>
              <a:t>38</a:t>
            </a:fld>
            <a:endParaRPr lang="en-US" sz="1200">
              <a:solidFill>
                <a:srgbClr val="000000"/>
              </a:solidFill>
              <a:latin typeface="Arial" charset="0"/>
            </a:endParaRPr>
          </a:p>
        </p:txBody>
      </p:sp>
      <p:sp>
        <p:nvSpPr>
          <p:cNvPr id="261123" name="Rectangle 2"/>
          <p:cNvSpPr>
            <a:spLocks noRot="1" noChangeArrowheads="1" noTextEdit="1"/>
          </p:cNvSpPr>
          <p:nvPr>
            <p:ph type="sldImg"/>
          </p:nvPr>
        </p:nvSpPr>
        <p:spPr>
          <a:ln/>
        </p:spPr>
      </p:sp>
      <p:sp>
        <p:nvSpPr>
          <p:cNvPr id="261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eaLnBrk="1" hangingPunct="1"/>
            <a:fld id="{A69629AF-A7BD-C940-B07C-6E6AE14BC69C}" type="slidenum">
              <a:rPr lang="en-US" sz="1200"/>
              <a:pPr eaLnBrk="1" hangingPunct="1"/>
              <a:t>39</a:t>
            </a:fld>
            <a:endParaRPr lang="en-US" sz="1200"/>
          </a:p>
        </p:txBody>
      </p:sp>
      <p:sp>
        <p:nvSpPr>
          <p:cNvPr id="263171" name="Rectangle 2"/>
          <p:cNvSpPr>
            <a:spLocks noChangeArrowheads="1"/>
          </p:cNvSpPr>
          <p:nvPr>
            <p:ph type="sldImg"/>
          </p:nvPr>
        </p:nvSpPr>
        <p:spPr>
          <a:solidFill>
            <a:srgbClr val="FFFFFF"/>
          </a:solidFill>
          <a:ln/>
        </p:spPr>
      </p:sp>
      <p:sp>
        <p:nvSpPr>
          <p:cNvPr id="263172" name="Rectangle 3"/>
          <p:cNvSpPr>
            <a:spLocks noChangeArrowheads="1"/>
          </p:cNvSpPr>
          <p:nvPr>
            <p:ph type="body" idx="1"/>
          </p:nvPr>
        </p:nvSpPr>
        <p:spPr>
          <a:solidFill>
            <a:srgbClr val="FFFFFF"/>
          </a:solidFill>
          <a:ln>
            <a:solidFill>
              <a:srgbClr val="000000"/>
            </a:solidFill>
          </a:ln>
        </p:spPr>
        <p:txBody>
          <a:bodyPr/>
          <a:lstStyle/>
          <a:p>
            <a:pPr eaLnBrk="1" hangingPunct="1"/>
            <a:r>
              <a:rPr lang="en-US" sz="1600" b="1">
                <a:solidFill>
                  <a:srgbClr val="000000"/>
                </a:solidFill>
                <a:latin typeface="Arial" charset="0"/>
                <a:ea typeface="ＭＳ Ｐゴシック" charset="0"/>
                <a:cs typeface="ＭＳ Ｐゴシック" charset="0"/>
              </a:rPr>
              <a:t>DVD 10:45-11:18</a:t>
            </a:r>
            <a:endParaRPr lang="en-US" sz="1600" b="1">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eaLnBrk="1" hangingPunct="1"/>
            <a:fld id="{B2584716-6F60-194B-ABFB-A628EB2D524D}" type="slidenum">
              <a:rPr lang="en-US" sz="1200"/>
              <a:pPr eaLnBrk="1" hangingPunct="1"/>
              <a:t>4</a:t>
            </a:fld>
            <a:endParaRPr lang="en-US" sz="1200"/>
          </a:p>
        </p:txBody>
      </p:sp>
      <p:sp>
        <p:nvSpPr>
          <p:cNvPr id="191491" name="Rectangle 2"/>
          <p:cNvSpPr>
            <a:spLocks noChangeArrowheads="1" noTextEdit="1"/>
          </p:cNvSpPr>
          <p:nvPr>
            <p:ph type="sldImg"/>
          </p:nvPr>
        </p:nvSpPr>
        <p:spPr>
          <a:ln/>
        </p:spPr>
      </p:sp>
      <p:sp>
        <p:nvSpPr>
          <p:cNvPr id="191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eaLnBrk="1" hangingPunct="1"/>
            <a:fld id="{8591D96C-6A70-034F-B35E-1F8184134B94}" type="slidenum">
              <a:rPr lang="en-US" sz="1200"/>
              <a:pPr eaLnBrk="1" hangingPunct="1"/>
              <a:t>40</a:t>
            </a:fld>
            <a:endParaRPr lang="en-US" sz="1200"/>
          </a:p>
        </p:txBody>
      </p:sp>
      <p:sp>
        <p:nvSpPr>
          <p:cNvPr id="265219" name="Rectangle 2"/>
          <p:cNvSpPr>
            <a:spLocks noChangeArrowheads="1" noTextEdit="1"/>
          </p:cNvSpPr>
          <p:nvPr>
            <p:ph type="sldImg"/>
          </p:nvPr>
        </p:nvSpPr>
        <p:spPr>
          <a:ln/>
        </p:spPr>
      </p:sp>
      <p:sp>
        <p:nvSpPr>
          <p:cNvPr id="265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eaLnBrk="1" hangingPunct="1"/>
            <a:fld id="{D89E7156-B8EA-C148-B8DC-5AEF9227AE2E}" type="slidenum">
              <a:rPr lang="en-US" sz="1200"/>
              <a:pPr eaLnBrk="1" hangingPunct="1"/>
              <a:t>41</a:t>
            </a:fld>
            <a:endParaRPr lang="en-US" sz="1200"/>
          </a:p>
        </p:txBody>
      </p:sp>
      <p:sp>
        <p:nvSpPr>
          <p:cNvPr id="267267" name="Rectangle 2"/>
          <p:cNvSpPr>
            <a:spLocks noChangeArrowheads="1" noTextEdit="1"/>
          </p:cNvSpPr>
          <p:nvPr>
            <p:ph type="sldImg"/>
          </p:nvPr>
        </p:nvSpPr>
        <p:spPr>
          <a:ln/>
        </p:spPr>
      </p:sp>
      <p:sp>
        <p:nvSpPr>
          <p:cNvPr id="267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eaLnBrk="1" hangingPunct="1"/>
            <a:fld id="{BC1BEB63-3554-BB47-AA48-45D5C4578507}" type="slidenum">
              <a:rPr lang="en-US" sz="1200"/>
              <a:pPr eaLnBrk="1" hangingPunct="1"/>
              <a:t>42</a:t>
            </a:fld>
            <a:endParaRPr lang="en-US" sz="1200"/>
          </a:p>
        </p:txBody>
      </p:sp>
      <p:sp>
        <p:nvSpPr>
          <p:cNvPr id="269315" name="Rectangle 2"/>
          <p:cNvSpPr>
            <a:spLocks noChangeArrowheads="1" noTextEdit="1"/>
          </p:cNvSpPr>
          <p:nvPr>
            <p:ph type="sldImg"/>
          </p:nvPr>
        </p:nvSpPr>
        <p:spPr>
          <a:ln/>
        </p:spPr>
      </p:sp>
      <p:sp>
        <p:nvSpPr>
          <p:cNvPr id="269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eaLnBrk="1" hangingPunct="1"/>
            <a:fld id="{3676EB42-F8D5-B740-B4E8-21DF085120F4}" type="slidenum">
              <a:rPr lang="en-US" sz="1200"/>
              <a:pPr eaLnBrk="1" hangingPunct="1"/>
              <a:t>43</a:t>
            </a:fld>
            <a:endParaRPr lang="en-US" sz="1200"/>
          </a:p>
        </p:txBody>
      </p:sp>
      <p:sp>
        <p:nvSpPr>
          <p:cNvPr id="271363" name="Rectangle 2"/>
          <p:cNvSpPr>
            <a:spLocks noChangeArrowheads="1" noTextEdit="1"/>
          </p:cNvSpPr>
          <p:nvPr>
            <p:ph type="sldImg"/>
          </p:nvPr>
        </p:nvSpPr>
        <p:spPr>
          <a:ln/>
        </p:spPr>
      </p:sp>
      <p:sp>
        <p:nvSpPr>
          <p:cNvPr id="271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eaLnBrk="1" hangingPunct="1"/>
            <a:fld id="{3C8DFAF3-AE62-0E4B-A6DE-EC377571E70D}" type="slidenum">
              <a:rPr lang="en-US" sz="1200"/>
              <a:pPr eaLnBrk="1" hangingPunct="1"/>
              <a:t>44</a:t>
            </a:fld>
            <a:endParaRPr lang="en-US" sz="1200"/>
          </a:p>
        </p:txBody>
      </p:sp>
      <p:sp>
        <p:nvSpPr>
          <p:cNvPr id="273411" name="Rectangle 2"/>
          <p:cNvSpPr>
            <a:spLocks noChangeArrowheads="1"/>
          </p:cNvSpPr>
          <p:nvPr>
            <p:ph type="sldImg"/>
          </p:nvPr>
        </p:nvSpPr>
        <p:spPr>
          <a:solidFill>
            <a:srgbClr val="FFFFFF"/>
          </a:solidFill>
          <a:ln/>
        </p:spPr>
      </p:sp>
      <p:sp>
        <p:nvSpPr>
          <p:cNvPr id="273412"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eaLnBrk="1" hangingPunct="1"/>
            <a:fld id="{C0E380E4-C7B3-A14B-A2CC-65BC13C737FF}" type="slidenum">
              <a:rPr lang="en-US" sz="1200"/>
              <a:pPr eaLnBrk="1" hangingPunct="1"/>
              <a:t>45</a:t>
            </a:fld>
            <a:endParaRPr lang="en-US" sz="1200"/>
          </a:p>
        </p:txBody>
      </p:sp>
      <p:sp>
        <p:nvSpPr>
          <p:cNvPr id="275459" name="Rectangle 2"/>
          <p:cNvSpPr>
            <a:spLocks noChangeArrowheads="1"/>
          </p:cNvSpPr>
          <p:nvPr>
            <p:ph type="sldImg"/>
          </p:nvPr>
        </p:nvSpPr>
        <p:spPr>
          <a:solidFill>
            <a:srgbClr val="FFFFFF"/>
          </a:solidFill>
          <a:ln/>
        </p:spPr>
      </p:sp>
      <p:sp>
        <p:nvSpPr>
          <p:cNvPr id="275460"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Rot="1" noChangeAspect="1"/>
          </p:cNvSpPr>
          <p:nvPr>
            <p:ph type="sldImg"/>
          </p:nvPr>
        </p:nvSpPr>
        <p:spPr>
          <a:ln/>
        </p:spPr>
      </p:sp>
      <p:sp>
        <p:nvSpPr>
          <p:cNvPr id="277507"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ChangeArrowheads="1"/>
          </p:cNvSpPr>
          <p:nvPr>
            <p:ph type="sldImg"/>
          </p:nvPr>
        </p:nvSpPr>
        <p:spPr>
          <a:solidFill>
            <a:srgbClr val="FFFFFF"/>
          </a:solidFill>
          <a:ln/>
        </p:spPr>
      </p:sp>
      <p:sp>
        <p:nvSpPr>
          <p:cNvPr id="303107" name="Rectangle 3"/>
          <p:cNvSpPr>
            <a:spLocks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Service-Orientation:</a:t>
            </a:r>
          </a:p>
          <a:p>
            <a:pPr eaLnBrk="1" hangingPunct="1"/>
            <a:r>
              <a:rPr lang="en-US">
                <a:latin typeface="Arial" charset="0"/>
                <a:ea typeface="ＭＳ Ｐゴシック" charset="0"/>
                <a:cs typeface="ＭＳ Ｐゴシック" charset="0"/>
              </a:rPr>
              <a:t>• They cater cheaper than we do here</a:t>
            </a:r>
          </a:p>
          <a:p>
            <a:pPr eaLnBrk="1" hangingPunct="1"/>
            <a:r>
              <a:rPr lang="en-US">
                <a:latin typeface="Arial" charset="0"/>
                <a:ea typeface="ＭＳ Ｐゴシック" charset="0"/>
                <a:cs typeface="ＭＳ Ｐゴシック" charset="0"/>
              </a:rPr>
              <a:t>• They make all the directional signs</a:t>
            </a:r>
          </a:p>
          <a:p>
            <a:pPr eaLnBrk="1" hangingPunct="1"/>
            <a:r>
              <a:rPr lang="en-US">
                <a:latin typeface="Arial" charset="0"/>
                <a:ea typeface="ＭＳ Ｐゴシック" charset="0"/>
                <a:cs typeface="ＭＳ Ｐゴシック" charset="0"/>
              </a:rPr>
              <a:t>• 3-star hotel</a:t>
            </a:r>
          </a:p>
          <a:p>
            <a:pPr eaLnBrk="1" hangingPunct="1"/>
            <a:r>
              <a:rPr lang="en-US">
                <a:latin typeface="Arial" charset="0"/>
                <a:ea typeface="ＭＳ Ｐゴシック" charset="0"/>
                <a:cs typeface="ＭＳ Ｐゴシック" charset="0"/>
              </a:rPr>
              <a:t>• They answer emails, allow us to use the A/C </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eaLnBrk="1" hangingPunct="1"/>
            <a:fld id="{87D5DD81-1179-E243-9100-8F064638BDD0}" type="slidenum">
              <a:rPr lang="en-US" sz="1200"/>
              <a:pPr eaLnBrk="1" hangingPunct="1"/>
              <a:t>71</a:t>
            </a:fld>
            <a:endParaRPr lang="en-US" sz="1200"/>
          </a:p>
        </p:txBody>
      </p:sp>
      <p:sp>
        <p:nvSpPr>
          <p:cNvPr id="305155" name="Rectangle 2"/>
          <p:cNvSpPr>
            <a:spLocks noChangeArrowheads="1" noTextEdit="1"/>
          </p:cNvSpPr>
          <p:nvPr>
            <p:ph type="sldImg"/>
          </p:nvPr>
        </p:nvSpPr>
        <p:spPr>
          <a:ln/>
        </p:spPr>
      </p:sp>
      <p:sp>
        <p:nvSpPr>
          <p:cNvPr id="305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eaLnBrk="1" hangingPunct="1"/>
            <a:fld id="{E1C079DC-6384-7042-965D-8E6EE437F945}" type="slidenum">
              <a:rPr lang="en-US" sz="1200"/>
              <a:pPr eaLnBrk="1" hangingPunct="1"/>
              <a:t>72</a:t>
            </a:fld>
            <a:endParaRPr lang="en-US" sz="1200"/>
          </a:p>
        </p:txBody>
      </p:sp>
      <p:sp>
        <p:nvSpPr>
          <p:cNvPr id="307203" name="Rectangle 2"/>
          <p:cNvSpPr>
            <a:spLocks noChangeArrowheads="1" noTextEdit="1"/>
          </p:cNvSpPr>
          <p:nvPr>
            <p:ph type="sldImg"/>
          </p:nvPr>
        </p:nvSpPr>
        <p:spPr>
          <a:ln/>
        </p:spPr>
      </p:sp>
      <p:sp>
        <p:nvSpPr>
          <p:cNvPr id="307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eaLnBrk="1" hangingPunct="1"/>
            <a:fld id="{8128236D-03B6-4545-812B-D6DDD81C31E9}" type="slidenum">
              <a:rPr lang="en-US" sz="1200"/>
              <a:pPr eaLnBrk="1" hangingPunct="1"/>
              <a:t>5</a:t>
            </a:fld>
            <a:endParaRPr lang="en-US" sz="1200"/>
          </a:p>
        </p:txBody>
      </p:sp>
      <p:sp>
        <p:nvSpPr>
          <p:cNvPr id="193539" name="Rectangle 2"/>
          <p:cNvSpPr>
            <a:spLocks noChangeArrowheads="1" noTextEdit="1"/>
          </p:cNvSpPr>
          <p:nvPr>
            <p:ph type="sldImg"/>
          </p:nvPr>
        </p:nvSpPr>
        <p:spPr>
          <a:ln/>
        </p:spPr>
      </p:sp>
      <p:sp>
        <p:nvSpPr>
          <p:cNvPr id="193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eaLnBrk="1" hangingPunct="1"/>
            <a:fld id="{D6E2DBB1-A66D-0B42-B928-D930C1893B38}" type="slidenum">
              <a:rPr lang="en-US" sz="1200"/>
              <a:pPr eaLnBrk="1" hangingPunct="1"/>
              <a:t>73</a:t>
            </a:fld>
            <a:endParaRPr lang="en-US" sz="1200"/>
          </a:p>
        </p:txBody>
      </p:sp>
      <p:sp>
        <p:nvSpPr>
          <p:cNvPr id="309251" name="Rectangle 2"/>
          <p:cNvSpPr>
            <a:spLocks noChangeArrowheads="1" noTextEdit="1"/>
          </p:cNvSpPr>
          <p:nvPr>
            <p:ph type="sldImg"/>
          </p:nvPr>
        </p:nvSpPr>
        <p:spPr>
          <a:ln/>
        </p:spPr>
      </p:sp>
      <p:sp>
        <p:nvSpPr>
          <p:cNvPr id="309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600" b="1">
                <a:latin typeface="Arial" charset="0"/>
                <a:ea typeface="ＭＳ Ｐゴシック" charset="0"/>
                <a:cs typeface="ＭＳ Ｐゴシック" charset="0"/>
              </a:rPr>
              <a:t>Sometimes we don</a:t>
            </a:r>
            <a:r>
              <a:rPr lang="mr-IN" altLang="ja-JP" sz="1600" b="1">
                <a:latin typeface="Arial" charset="0"/>
                <a:ea typeface="ＭＳ Ｐゴシック" charset="0"/>
                <a:cs typeface="ＭＳ Ｐゴシック" charset="0"/>
              </a:rPr>
              <a:t>'</a:t>
            </a:r>
            <a:r>
              <a:rPr lang="en-US" sz="1600" b="1">
                <a:latin typeface="Arial" charset="0"/>
                <a:ea typeface="ＭＳ Ｐゴシック" charset="0"/>
                <a:cs typeface="ＭＳ Ｐゴシック" charset="0"/>
              </a:rPr>
              <a:t>t embrace change because we</a:t>
            </a:r>
            <a:r>
              <a:rPr lang="mr-IN" altLang="ja-JP" sz="1600" b="1">
                <a:latin typeface="Arial" charset="0"/>
                <a:ea typeface="ＭＳ Ｐゴシック" charset="0"/>
                <a:cs typeface="ＭＳ Ｐゴシック" charset="0"/>
              </a:rPr>
              <a:t>'</a:t>
            </a:r>
            <a:r>
              <a:rPr lang="en-US" sz="1600" b="1">
                <a:latin typeface="Arial" charset="0"/>
                <a:ea typeface="ＭＳ Ｐゴシック" charset="0"/>
                <a:cs typeface="ＭＳ Ｐゴシック" charset="0"/>
              </a:rPr>
              <a:t>re too comfortable!</a:t>
            </a:r>
          </a:p>
          <a:p>
            <a:pPr eaLnBrk="1" hangingPunct="1"/>
            <a:r>
              <a:rPr lang="en-US" sz="1600" b="1">
                <a:latin typeface="Arial" charset="0"/>
                <a:ea typeface="ＭＳ Ｐゴシック" charset="0"/>
                <a:cs typeface="ＭＳ Ｐゴシック" charset="0"/>
              </a:rPr>
              <a:t>That</a:t>
            </a:r>
            <a:r>
              <a:rPr lang="mr-IN" altLang="ja-JP" sz="1600" b="1">
                <a:latin typeface="Arial" charset="0"/>
                <a:ea typeface="ＭＳ Ｐゴシック" charset="0"/>
                <a:cs typeface="ＭＳ Ｐゴシック" charset="0"/>
              </a:rPr>
              <a:t>'</a:t>
            </a:r>
            <a:r>
              <a:rPr lang="en-US" sz="1600" b="1">
                <a:latin typeface="Arial" charset="0"/>
                <a:ea typeface="ＭＳ Ｐゴシック" charset="0"/>
                <a:cs typeface="ＭＳ Ｐゴシック" charset="0"/>
              </a:rPr>
              <a:t>s not us!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eaLnBrk="1" hangingPunct="1"/>
            <a:fld id="{68239698-5EB9-D743-81F9-41B8A1F21A2A}" type="slidenum">
              <a:rPr lang="en-US" sz="1200"/>
              <a:pPr eaLnBrk="1" hangingPunct="1"/>
              <a:t>74</a:t>
            </a:fld>
            <a:endParaRPr lang="en-US" sz="1200"/>
          </a:p>
        </p:txBody>
      </p:sp>
      <p:sp>
        <p:nvSpPr>
          <p:cNvPr id="311299" name="Rectangle 2"/>
          <p:cNvSpPr>
            <a:spLocks noChangeArrowheads="1" noTextEdit="1"/>
          </p:cNvSpPr>
          <p:nvPr>
            <p:ph type="sldImg"/>
          </p:nvPr>
        </p:nvSpPr>
        <p:spPr>
          <a:ln/>
        </p:spPr>
      </p:sp>
      <p:sp>
        <p:nvSpPr>
          <p:cNvPr id="311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600" b="1">
                <a:latin typeface="Arial" charset="0"/>
                <a:ea typeface="ＭＳ Ｐゴシック" charset="0"/>
                <a:cs typeface="ＭＳ Ｐゴシック" charset="0"/>
              </a:rPr>
              <a:t>Other times we are stuck in tradition </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eaLnBrk="1" hangingPunct="1"/>
            <a:fld id="{B89BE548-6840-8847-930D-38E89602112C}" type="slidenum">
              <a:rPr lang="en-US" sz="1200"/>
              <a:pPr eaLnBrk="1" hangingPunct="1"/>
              <a:t>75</a:t>
            </a:fld>
            <a:endParaRPr lang="en-US" sz="1200"/>
          </a:p>
        </p:txBody>
      </p:sp>
      <p:sp>
        <p:nvSpPr>
          <p:cNvPr id="313347" name="Rectangle 2"/>
          <p:cNvSpPr>
            <a:spLocks noChangeArrowheads="1" noTextEdit="1"/>
          </p:cNvSpPr>
          <p:nvPr>
            <p:ph type="sldImg"/>
          </p:nvPr>
        </p:nvSpPr>
        <p:spPr>
          <a:ln/>
        </p:spPr>
      </p:sp>
      <p:sp>
        <p:nvSpPr>
          <p:cNvPr id="313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eaLnBrk="1" hangingPunct="1"/>
            <a:fld id="{F215036F-B433-7F4E-B012-48614BB07786}" type="slidenum">
              <a:rPr lang="en-US" sz="1200"/>
              <a:pPr eaLnBrk="1" hangingPunct="1"/>
              <a:t>76</a:t>
            </a:fld>
            <a:endParaRPr lang="en-US" sz="1200"/>
          </a:p>
        </p:txBody>
      </p:sp>
      <p:sp>
        <p:nvSpPr>
          <p:cNvPr id="315395" name="Rectangle 2"/>
          <p:cNvSpPr>
            <a:spLocks noChangeArrowheads="1" noTextEdit="1"/>
          </p:cNvSpPr>
          <p:nvPr>
            <p:ph type="sldImg"/>
          </p:nvPr>
        </p:nvSpPr>
        <p:spPr>
          <a:ln/>
        </p:spPr>
      </p:sp>
      <p:sp>
        <p:nvSpPr>
          <p:cNvPr id="315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600" b="1">
                <a:latin typeface="Arial" charset="0"/>
                <a:ea typeface="ＭＳ Ｐゴシック" charset="0"/>
                <a:cs typeface="ＭＳ Ｐゴシック" charset="0"/>
              </a:rPr>
              <a:t>Seriously consider the YMCA option </a:t>
            </a:r>
          </a:p>
          <a:p>
            <a:pPr eaLnBrk="1" hangingPunct="1"/>
            <a:r>
              <a:rPr lang="en-US" sz="1600" b="1">
                <a:latin typeface="Arial" charset="0"/>
                <a:ea typeface="ＭＳ Ｐゴシック" charset="0"/>
                <a:cs typeface="ＭＳ Ｐゴシック" charset="0"/>
              </a:rPr>
              <a:t>for what is best for the church </a:t>
            </a:r>
          </a:p>
          <a:p>
            <a:pPr eaLnBrk="1" hangingPunct="1"/>
            <a:r>
              <a:rPr lang="en-US" sz="1600" b="1">
                <a:latin typeface="Arial" charset="0"/>
                <a:ea typeface="ＭＳ Ｐゴシック" charset="0"/>
                <a:cs typeface="ＭＳ Ｐゴシック" charset="0"/>
              </a:rPr>
              <a:t>even if it is less convenient for you personally </a:t>
            </a:r>
          </a:p>
          <a:p>
            <a:pPr eaLnBrk="1" hangingPunct="1"/>
            <a:endParaRPr lang="en-US" sz="1600" b="1">
              <a:latin typeface="Arial" charset="0"/>
              <a:ea typeface="ＭＳ Ｐゴシック" charset="0"/>
              <a:cs typeface="ＭＳ Ｐゴシック" charset="0"/>
            </a:endParaRPr>
          </a:p>
          <a:p>
            <a:pPr eaLnBrk="1" hangingPunct="1"/>
            <a:r>
              <a:rPr lang="en-US" sz="1600" b="1">
                <a:latin typeface="Arial" charset="0"/>
                <a:ea typeface="ＭＳ Ｐゴシック" charset="0"/>
                <a:cs typeface="ＭＳ Ｐゴシック" charset="0"/>
              </a:rPr>
              <a:t>Website: testimonies, current events</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eaLnBrk="1" hangingPunct="1"/>
            <a:fld id="{0FE01CCA-D306-8343-9CA3-85841DA96C31}" type="slidenum">
              <a:rPr lang="en-US" sz="1200"/>
              <a:pPr eaLnBrk="1" hangingPunct="1"/>
              <a:t>78</a:t>
            </a:fld>
            <a:endParaRPr lang="en-US" sz="1200"/>
          </a:p>
        </p:txBody>
      </p:sp>
      <p:sp>
        <p:nvSpPr>
          <p:cNvPr id="318467" name="Rectangle 2"/>
          <p:cNvSpPr>
            <a:spLocks noChangeArrowheads="1" noTextEdit="1"/>
          </p:cNvSpPr>
          <p:nvPr>
            <p:ph type="sldImg"/>
          </p:nvPr>
        </p:nvSpPr>
        <p:spPr>
          <a:ln/>
        </p:spPr>
      </p:sp>
      <p:sp>
        <p:nvSpPr>
          <p:cNvPr id="318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600" b="1">
                <a:latin typeface="Arial" charset="0"/>
                <a:ea typeface="ＭＳ Ｐゴシック" charset="0"/>
                <a:cs typeface="ＭＳ Ｐゴシック" charset="0"/>
              </a:rPr>
              <a:t>Enriko</a:t>
            </a:r>
            <a:r>
              <a:rPr lang="mr-IN" altLang="ja-JP" sz="1600" b="1">
                <a:latin typeface="Arial" charset="0"/>
                <a:ea typeface="ＭＳ Ｐゴシック" charset="0"/>
                <a:cs typeface="ＭＳ Ｐゴシック" charset="0"/>
              </a:rPr>
              <a:t>'</a:t>
            </a:r>
            <a:r>
              <a:rPr lang="en-US" sz="1600" b="1">
                <a:latin typeface="Arial" charset="0"/>
                <a:ea typeface="ＭＳ Ｐゴシック" charset="0"/>
                <a:cs typeface="ＭＳ Ｐゴシック" charset="0"/>
              </a:rPr>
              <a:t>s $300 honorarium will double to $600 as he restarts home groups</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eaLnBrk="1" hangingPunct="1"/>
            <a:fld id="{92D4BFF4-91D4-124B-BCC4-9A551D334D46}" type="slidenum">
              <a:rPr lang="en-US" sz="1200"/>
              <a:pPr eaLnBrk="1" hangingPunct="1"/>
              <a:t>79</a:t>
            </a:fld>
            <a:endParaRPr lang="en-US" sz="1200"/>
          </a:p>
        </p:txBody>
      </p:sp>
      <p:sp>
        <p:nvSpPr>
          <p:cNvPr id="320515" name="Rectangle 2"/>
          <p:cNvSpPr>
            <a:spLocks noChangeArrowheads="1" noTextEdit="1"/>
          </p:cNvSpPr>
          <p:nvPr>
            <p:ph type="sldImg"/>
          </p:nvPr>
        </p:nvSpPr>
        <p:spPr>
          <a:ln/>
        </p:spPr>
      </p:sp>
      <p:sp>
        <p:nvSpPr>
          <p:cNvPr id="320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Slide Image Placeholder 1"/>
          <p:cNvSpPr>
            <a:spLocks noGrp="1" noRot="1" noChangeAspect="1"/>
          </p:cNvSpPr>
          <p:nvPr>
            <p:ph type="sldImg"/>
          </p:nvPr>
        </p:nvSpPr>
        <p:spPr>
          <a:solidFill>
            <a:srgbClr val="FFFFFF"/>
          </a:solidFill>
          <a:ln/>
        </p:spPr>
      </p:sp>
      <p:sp>
        <p:nvSpPr>
          <p:cNvPr id="322563" name="Notes Placeholder 2"/>
          <p:cNvSpPr>
            <a:spLocks noGrp="1"/>
          </p:cNvSpPr>
          <p:nvPr>
            <p:ph type="body" idx="1"/>
          </p:nvPr>
        </p:nvSpPr>
        <p:spPr>
          <a:xfrm>
            <a:off x="0" y="0"/>
            <a:ext cx="0" cy="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822325" indent="-273050" algn="ctr" eaLnBrk="1" hangingPunct="1">
              <a:spcBef>
                <a:spcPts val="1200"/>
              </a:spcBef>
            </a:pPr>
            <a:r>
              <a:rPr lang="en-US" sz="1100" b="1">
                <a:latin typeface="Arial" charset="0"/>
                <a:ea typeface="ＭＳ 明朝" charset="0"/>
                <a:cs typeface="ＭＳ 明朝" charset="0"/>
              </a:rPr>
              <a:t>• Love God</a:t>
            </a:r>
            <a:endParaRPr lang="en-US" b="1">
              <a:latin typeface="Arial" charset="0"/>
              <a:ea typeface="ＭＳ 明朝" charset="0"/>
              <a:cs typeface="ＭＳ 明朝" charset="0"/>
            </a:endParaRPr>
          </a:p>
          <a:p>
            <a:pPr marL="822325" indent="-273050" algn="just" eaLnBrk="1" hangingPunct="1">
              <a:spcBef>
                <a:spcPts val="1200"/>
              </a:spcBef>
              <a:spcAft>
                <a:spcPts val="300"/>
              </a:spcAft>
            </a:pPr>
            <a:r>
              <a:rPr lang="en-US" b="1">
                <a:latin typeface="Times" charset="0"/>
                <a:ea typeface="ＭＳ Ｐゴシック" charset="0"/>
                <a:cs typeface="ＭＳ Ｐゴシック" charset="0"/>
              </a:rPr>
              <a:t>Where it starts—and ends—is in our call to LOVE.  As Paul noted, </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The greatest of these is love</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 (1 Cor. 13:13).  </a:t>
            </a:r>
            <a:endParaRPr lang="en-US" b="1">
              <a:latin typeface="Arial" charset="0"/>
              <a:ea typeface="ＭＳ Ｐゴシック" charset="0"/>
              <a:cs typeface="ＭＳ Ｐゴシック" charset="0"/>
            </a:endParaRPr>
          </a:p>
          <a:p>
            <a:pPr marL="822325" indent="-273050" algn="just" eaLnBrk="1" hangingPunct="1">
              <a:spcBef>
                <a:spcPts val="1200"/>
              </a:spcBef>
              <a:spcAft>
                <a:spcPts val="300"/>
              </a:spcAft>
            </a:pPr>
            <a:r>
              <a:rPr lang="en-US" b="1">
                <a:latin typeface="Times" charset="0"/>
                <a:ea typeface="ＭＳ Ｐゴシック" charset="0"/>
                <a:cs typeface="ＭＳ Ｐゴシック" charset="0"/>
              </a:rPr>
              <a:t>What is the most important thing we do as a church?  It begins with loving the God who loves us.  </a:t>
            </a:r>
            <a:endParaRPr lang="en-US" b="1">
              <a:latin typeface="Arial" charset="0"/>
              <a:ea typeface="ＭＳ Ｐゴシック" charset="0"/>
              <a:cs typeface="ＭＳ Ｐゴシック" charset="0"/>
            </a:endParaRPr>
          </a:p>
          <a:p>
            <a:pPr marL="822325" indent="-273050" algn="ctr" eaLnBrk="1" hangingPunct="1">
              <a:spcBef>
                <a:spcPts val="1200"/>
              </a:spcBef>
            </a:pPr>
            <a:r>
              <a:rPr lang="en-US" sz="1100" b="1">
                <a:latin typeface="Arial" charset="0"/>
                <a:ea typeface="ＭＳ 明朝" charset="0"/>
                <a:cs typeface="ＭＳ 明朝" charset="0"/>
              </a:rPr>
              <a:t>• Love Church</a:t>
            </a:r>
            <a:endParaRPr lang="en-US" b="1">
              <a:latin typeface="Arial" charset="0"/>
              <a:ea typeface="ＭＳ 明朝" charset="0"/>
              <a:cs typeface="ＭＳ 明朝" charset="0"/>
            </a:endParaRPr>
          </a:p>
          <a:p>
            <a:pPr marL="822325" indent="-273050" algn="just" eaLnBrk="1" hangingPunct="1">
              <a:spcBef>
                <a:spcPts val="1200"/>
              </a:spcBef>
              <a:spcAft>
                <a:spcPts val="300"/>
              </a:spcAft>
            </a:pPr>
            <a:r>
              <a:rPr lang="en-US" b="1">
                <a:latin typeface="Times" charset="0"/>
                <a:ea typeface="ＭＳ Ｐゴシック" charset="0"/>
                <a:cs typeface="ＭＳ Ｐゴシック" charset="0"/>
              </a:rPr>
              <a:t>Do you genuinely love him?  If you don</a:t>
            </a:r>
            <a:r>
              <a:rPr lang="mr-IN" altLang="ja-JP"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t, then nothing else you do counts, really.</a:t>
            </a:r>
            <a:endParaRPr lang="en-US" b="1">
              <a:latin typeface="Arial" charset="0"/>
              <a:ea typeface="ＭＳ Ｐゴシック" charset="0"/>
              <a:cs typeface="ＭＳ Ｐゴシック" charset="0"/>
            </a:endParaRPr>
          </a:p>
          <a:p>
            <a:pPr marL="822325" indent="-273050" algn="just" eaLnBrk="1" hangingPunct="1">
              <a:spcBef>
                <a:spcPts val="1200"/>
              </a:spcBef>
              <a:spcAft>
                <a:spcPts val="300"/>
              </a:spcAft>
            </a:pPr>
            <a:r>
              <a:rPr lang="en-US" b="1">
                <a:latin typeface="Times" charset="0"/>
                <a:ea typeface="ＭＳ Ｐゴシック" charset="0"/>
                <a:cs typeface="ＭＳ Ｐゴシック" charset="0"/>
              </a:rPr>
              <a:t>The second thing He said right after this: to love your neighbor as yourself.  </a:t>
            </a:r>
            <a:endParaRPr lang="en-US" b="1">
              <a:latin typeface="Arial" charset="0"/>
              <a:ea typeface="ＭＳ Ｐゴシック" charset="0"/>
              <a:cs typeface="ＭＳ Ｐゴシック" charset="0"/>
            </a:endParaRPr>
          </a:p>
          <a:p>
            <a:pPr marL="822325" indent="-273050" algn="ctr" eaLnBrk="1" hangingPunct="1">
              <a:spcBef>
                <a:spcPts val="1200"/>
              </a:spcBef>
            </a:pPr>
            <a:r>
              <a:rPr lang="en-US" sz="1100" b="1">
                <a:latin typeface="Arial" charset="0"/>
                <a:ea typeface="ＭＳ 明朝" charset="0"/>
                <a:cs typeface="ＭＳ 明朝" charset="0"/>
              </a:rPr>
              <a:t>• Love Nations</a:t>
            </a:r>
            <a:endParaRPr lang="en-US" b="1">
              <a:latin typeface="Arial" charset="0"/>
              <a:ea typeface="ＭＳ 明朝" charset="0"/>
              <a:cs typeface="ＭＳ 明朝" charset="0"/>
            </a:endParaRPr>
          </a:p>
          <a:p>
            <a:pPr marL="822325" indent="-273050" algn="just" eaLnBrk="1" hangingPunct="1">
              <a:spcBef>
                <a:spcPts val="1200"/>
              </a:spcBef>
              <a:spcAft>
                <a:spcPts val="300"/>
              </a:spcAft>
            </a:pPr>
            <a:r>
              <a:rPr lang="en-US" b="1">
                <a:latin typeface="Times" charset="0"/>
                <a:ea typeface="ＭＳ Ｐゴシック" charset="0"/>
                <a:cs typeface="ＭＳ Ｐゴシック" charset="0"/>
              </a:rPr>
              <a:t>But who is your neighbor?  It starts right here in the body—to love the church—but then it extends from this </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close neighbor</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 to those who are out of the reach of this fellowship where we love the nations.  Our leadership is committed to make all that we do revolve around one of these three priorities.</a:t>
            </a:r>
            <a:endParaRPr lang="en-US" b="1">
              <a:latin typeface="Arial" charset="0"/>
              <a:ea typeface="ＭＳ Ｐゴシック" charset="0"/>
              <a:cs typeface="ＭＳ Ｐゴシック" charset="0"/>
            </a:endParaRPr>
          </a:p>
          <a:p>
            <a:pPr marL="822325" indent="-273050" eaLnBrk="1" hangingPunct="1"/>
            <a:endParaRPr lang="en-US">
              <a:latin typeface="Arial" charset="0"/>
              <a:ea typeface="ＭＳ Ｐゴシック" charset="0"/>
              <a:cs typeface="ＭＳ Ｐゴシック" charset="0"/>
            </a:endParaRPr>
          </a:p>
        </p:txBody>
      </p:sp>
      <p:sp>
        <p:nvSpPr>
          <p:cNvPr id="322564"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algn="r">
              <a:spcBef>
                <a:spcPct val="0"/>
              </a:spcBef>
              <a:buClrTx/>
              <a:buFontTx/>
              <a:buNone/>
            </a:pPr>
            <a:fld id="{FA89A8AE-AC62-0F47-8455-94B31B21CC60}" type="slidenum">
              <a:rPr lang="en-US" sz="1200">
                <a:solidFill>
                  <a:srgbClr val="000000"/>
                </a:solidFill>
                <a:latin typeface="Times New Roman" charset="0"/>
              </a:rPr>
              <a:pPr algn="r">
                <a:spcBef>
                  <a:spcPct val="0"/>
                </a:spcBef>
                <a:buClrTx/>
                <a:buFontTx/>
                <a:buNone/>
              </a:pPr>
              <a:t>80</a:t>
            </a:fld>
            <a:endParaRPr lang="en-US" sz="1200">
              <a:solidFill>
                <a:srgbClr val="000000"/>
              </a:solidFill>
              <a:latin typeface="Times New Roman"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eaLnBrk="1" hangingPunct="1"/>
            <a:fld id="{4129CF01-A55C-704C-84AC-7E4CFCDC9F65}" type="slidenum">
              <a:rPr lang="en-US" sz="1200"/>
              <a:pPr eaLnBrk="1" hangingPunct="1"/>
              <a:t>81</a:t>
            </a:fld>
            <a:endParaRPr lang="en-US" sz="1200"/>
          </a:p>
        </p:txBody>
      </p:sp>
      <p:sp>
        <p:nvSpPr>
          <p:cNvPr id="324611" name="Rectangle 2"/>
          <p:cNvSpPr>
            <a:spLocks noChangeArrowheads="1" noTextEdit="1"/>
          </p:cNvSpPr>
          <p:nvPr>
            <p:ph type="sldImg"/>
          </p:nvPr>
        </p:nvSpPr>
        <p:spPr>
          <a:ln/>
        </p:spPr>
      </p:sp>
      <p:sp>
        <p:nvSpPr>
          <p:cNvPr id="324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82</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NT Preaching (</a:t>
            </a:r>
            <a:r>
              <a:rPr lang="en-US" dirty="0" err="1" smtClean="0">
                <a:latin typeface="Arial" charset="0"/>
                <a:ea typeface="ＭＳ Ｐゴシック" charset="0"/>
                <a:cs typeface="ＭＳ Ｐゴシック" charset="0"/>
              </a:rPr>
              <a:t>np</a:t>
            </a:r>
            <a:r>
              <a:rPr lang="en-US"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eaLnBrk="1" hangingPunct="1"/>
            <a:fld id="{4141F8AE-FDF3-0643-B70F-AA5335577BE4}" type="slidenum">
              <a:rPr lang="en-US" sz="1200"/>
              <a:pPr eaLnBrk="1" hangingPunct="1"/>
              <a:t>6</a:t>
            </a:fld>
            <a:endParaRPr lang="en-US" sz="1200"/>
          </a:p>
        </p:txBody>
      </p:sp>
      <p:sp>
        <p:nvSpPr>
          <p:cNvPr id="195587" name="Rectangle 2"/>
          <p:cNvSpPr>
            <a:spLocks noChangeArrowheads="1" noTextEdit="1"/>
          </p:cNvSpPr>
          <p:nvPr>
            <p:ph type="sldImg"/>
          </p:nvPr>
        </p:nvSpPr>
        <p:spPr>
          <a:ln/>
        </p:spPr>
      </p:sp>
      <p:sp>
        <p:nvSpPr>
          <p:cNvPr id="195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eaLnBrk="1" hangingPunct="1"/>
            <a:fld id="{0D084B1D-C47A-A642-93A9-F2B8A8416161}" type="slidenum">
              <a:rPr lang="en-US" sz="1200"/>
              <a:pPr eaLnBrk="1" hangingPunct="1"/>
              <a:t>7</a:t>
            </a:fld>
            <a:endParaRPr lang="en-US" sz="1200"/>
          </a:p>
        </p:txBody>
      </p:sp>
      <p:sp>
        <p:nvSpPr>
          <p:cNvPr id="197635" name="Rectangle 2"/>
          <p:cNvSpPr>
            <a:spLocks noChangeArrowheads="1" noTextEdit="1"/>
          </p:cNvSpPr>
          <p:nvPr>
            <p:ph type="sldImg"/>
          </p:nvPr>
        </p:nvSpPr>
        <p:spPr>
          <a:ln/>
        </p:spPr>
      </p:sp>
      <p:sp>
        <p:nvSpPr>
          <p:cNvPr id="197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eaLnBrk="1" hangingPunct="1"/>
            <a:fld id="{D069910B-7ED5-9D41-91B8-5CBABEBFBDB0}" type="slidenum">
              <a:rPr lang="en-US" sz="1200"/>
              <a:pPr eaLnBrk="1" hangingPunct="1"/>
              <a:t>8</a:t>
            </a:fld>
            <a:endParaRPr lang="en-US" sz="1200"/>
          </a:p>
        </p:txBody>
      </p:sp>
      <p:sp>
        <p:nvSpPr>
          <p:cNvPr id="199683" name="Rectangle 2"/>
          <p:cNvSpPr>
            <a:spLocks noChangeArrowheads="1"/>
          </p:cNvSpPr>
          <p:nvPr>
            <p:ph type="sldImg"/>
          </p:nvPr>
        </p:nvSpPr>
        <p:spPr>
          <a:solidFill>
            <a:srgbClr val="FFFFFF"/>
          </a:solidFill>
          <a:ln/>
        </p:spPr>
      </p:sp>
      <p:sp>
        <p:nvSpPr>
          <p:cNvPr id="199684" name="Rectangle 3"/>
          <p:cNvSpPr>
            <a:spLocks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eaLnBrk="1" hangingPunct="1"/>
            <a:fld id="{B74E1CE6-B099-914E-B31E-4165FE04C45A}" type="slidenum">
              <a:rPr lang="en-US" sz="1200"/>
              <a:pPr eaLnBrk="1" hangingPunct="1"/>
              <a:t>9</a:t>
            </a:fld>
            <a:endParaRPr lang="en-US" sz="1200"/>
          </a:p>
        </p:txBody>
      </p:sp>
      <p:sp>
        <p:nvSpPr>
          <p:cNvPr id="201731" name="Rectangle 2"/>
          <p:cNvSpPr>
            <a:spLocks noChangeArrowheads="1" noTextEdit="1"/>
          </p:cNvSpPr>
          <p:nvPr>
            <p:ph type="sldImg"/>
          </p:nvPr>
        </p:nvSpPr>
        <p:spPr>
          <a:ln/>
        </p:spPr>
      </p:sp>
      <p:sp>
        <p:nvSpPr>
          <p:cNvPr id="201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3.jpe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5.jpe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7.jpe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7.jpe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w="9525">
                <a:noFill/>
                <a:round/>
                <a:headEnd/>
                <a:tailEnd/>
              </a:ln>
              <a:effectLst/>
            </p:spPr>
            <p:txBody>
              <a:bodyPr wrap="none" anchor="ctr"/>
              <a:lstStyle/>
              <a:p>
                <a:pPr>
                  <a:defRPr/>
                </a:pPr>
                <a:endParaRPr lang="en-US">
                  <a:latin typeface="Arial Black" pitchFamily="-112" charset="0"/>
                  <a:ea typeface="+mn-ea"/>
                  <a:cs typeface="+mn-cs"/>
                </a:endParaRPr>
              </a:p>
            </p:txBody>
          </p:sp>
          <p:sp>
            <p:nvSpPr>
              <p:cNvPr id="136" name="Oval 5"/>
              <p:cNvSpPr>
                <a:spLocks noChangeArrowheads="1"/>
              </p:cNvSpPr>
              <p:nvPr/>
            </p:nvSpPr>
            <p:spPr bwMode="hidden">
              <a:xfrm>
                <a:off x="276" y="253"/>
                <a:ext cx="187" cy="107"/>
              </a:xfrm>
              <a:prstGeom prst="ellipse">
                <a:avLst/>
              </a:prstGeom>
              <a:gradFill rotWithShape="0">
                <a:gsLst>
                  <a:gs pos="0">
                    <a:schemeClr val="accent1"/>
                  </a:gs>
                  <a:gs pos="100000">
                    <a:schemeClr val="bg2"/>
                  </a:gs>
                </a:gsLst>
                <a:path path="shape">
                  <a:fillToRect l="50000" t="50000" r="50000" b="50000"/>
                </a:path>
              </a:gradFill>
              <a:ln w="9525">
                <a:noFill/>
                <a:round/>
                <a:headEnd/>
                <a:tailEnd/>
              </a:ln>
              <a:effectLst/>
            </p:spPr>
            <p:txBody>
              <a:bodyPr wrap="none" anchor="ctr"/>
              <a:lstStyle/>
              <a:p>
                <a:pPr>
                  <a:defRPr/>
                </a:pPr>
                <a:endParaRPr lang="en-US">
                  <a:latin typeface="Arial Black" pitchFamily="-112" charset="0"/>
                  <a:ea typeface="+mn-ea"/>
                  <a:cs typeface="+mn-cs"/>
                </a:endParaRPr>
              </a:p>
            </p:txBody>
          </p:sp>
        </p:grpSp>
        <p:grpSp>
          <p:nvGrpSpPr>
            <p:cNvPr id="6" name="Group 6"/>
            <p:cNvGrpSpPr>
              <a:grpSpLocks/>
            </p:cNvGrpSpPr>
            <p:nvPr/>
          </p:nvGrpSpPr>
          <p:grpSpPr bwMode="auto">
            <a:xfrm>
              <a:off x="1312" y="186"/>
              <a:ext cx="4299" cy="3371"/>
              <a:chOff x="0" y="2"/>
              <a:chExt cx="5533" cy="4339"/>
            </a:xfrm>
          </p:grpSpPr>
          <p:grpSp>
            <p:nvGrpSpPr>
              <p:cNvPr id="22" name="Group 7"/>
              <p:cNvGrpSpPr>
                <a:grpSpLocks/>
              </p:cNvGrpSpPr>
              <p:nvPr/>
            </p:nvGrpSpPr>
            <p:grpSpPr bwMode="auto">
              <a:xfrm>
                <a:off x="0" y="2"/>
                <a:ext cx="5470" cy="4339"/>
                <a:chOff x="0" y="2"/>
                <a:chExt cx="5470" cy="4339"/>
              </a:xfrm>
            </p:grpSpPr>
            <p:grpSp>
              <p:nvGrpSpPr>
                <p:cNvPr id="33" name="Group 8"/>
                <p:cNvGrpSpPr>
                  <a:grpSpLocks/>
                </p:cNvGrpSpPr>
                <p:nvPr/>
              </p:nvGrpSpPr>
              <p:grpSpPr bwMode="auto">
                <a:xfrm>
                  <a:off x="1339" y="788"/>
                  <a:ext cx="2919" cy="2149"/>
                  <a:chOff x="1265" y="816"/>
                  <a:chExt cx="2919" cy="2149"/>
                </a:xfrm>
              </p:grpSpPr>
              <p:sp>
                <p:nvSpPr>
                  <p:cNvPr id="133" name="Oval 9"/>
                  <p:cNvSpPr>
                    <a:spLocks noChangeArrowheads="1"/>
                  </p:cNvSpPr>
                  <p:nvPr/>
                </p:nvSpPr>
                <p:spPr bwMode="hidden">
                  <a:xfrm>
                    <a:off x="1265" y="816"/>
                    <a:ext cx="2919" cy="2148"/>
                  </a:xfrm>
                  <a:prstGeom prst="ellipse">
                    <a:avLst/>
                  </a:prstGeom>
                  <a:gradFill rotWithShape="0">
                    <a:gsLst>
                      <a:gs pos="0">
                        <a:schemeClr val="bg2"/>
                      </a:gs>
                      <a:gs pos="100000">
                        <a:schemeClr val="bg1"/>
                      </a:gs>
                    </a:gsLst>
                    <a:path path="shape">
                      <a:fillToRect l="50000" t="50000" r="50000" b="50000"/>
                    </a:path>
                  </a:gradFill>
                  <a:ln w="9525">
                    <a:noFill/>
                    <a:round/>
                    <a:headEnd/>
                    <a:tailEnd/>
                  </a:ln>
                  <a:effectLst/>
                </p:spPr>
                <p:txBody>
                  <a:bodyPr wrap="none" anchor="ctr"/>
                  <a:lstStyle/>
                  <a:p>
                    <a:pPr>
                      <a:defRPr/>
                    </a:pPr>
                    <a:endParaRPr lang="en-US">
                      <a:latin typeface="Arial Black" pitchFamily="-112" charset="0"/>
                      <a:ea typeface="+mn-ea"/>
                      <a:cs typeface="+mn-cs"/>
                    </a:endParaRPr>
                  </a:p>
                </p:txBody>
              </p:sp>
              <p:sp>
                <p:nvSpPr>
                  <p:cNvPr id="134" name="Oval 10"/>
                  <p:cNvSpPr>
                    <a:spLocks noChangeArrowheads="1"/>
                  </p:cNvSpPr>
                  <p:nvPr/>
                </p:nvSpPr>
                <p:spPr bwMode="hidden">
                  <a:xfrm>
                    <a:off x="2379" y="1602"/>
                    <a:ext cx="578" cy="405"/>
                  </a:xfrm>
                  <a:prstGeom prst="ellipse">
                    <a:avLst/>
                  </a:prstGeom>
                  <a:gradFill rotWithShape="0">
                    <a:gsLst>
                      <a:gs pos="0">
                        <a:schemeClr val="accent2"/>
                      </a:gs>
                      <a:gs pos="100000">
                        <a:schemeClr val="bg2"/>
                      </a:gs>
                    </a:gsLst>
                    <a:path path="shape">
                      <a:fillToRect l="50000" t="50000" r="50000" b="50000"/>
                    </a:path>
                  </a:gradFill>
                  <a:ln w="9525">
                    <a:noFill/>
                    <a:round/>
                    <a:headEnd/>
                    <a:tailEnd/>
                  </a:ln>
                  <a:effectLst/>
                </p:spPr>
                <p:txBody>
                  <a:bodyPr wrap="none" anchor="ctr"/>
                  <a:lstStyle/>
                  <a:p>
                    <a:pPr>
                      <a:defRPr/>
                    </a:pPr>
                    <a:endParaRPr lang="en-US">
                      <a:latin typeface="Arial Black" pitchFamily="-112" charset="0"/>
                      <a:ea typeface="+mn-ea"/>
                      <a:cs typeface="+mn-cs"/>
                    </a:endParaRPr>
                  </a:p>
                </p:txBody>
              </p:sp>
            </p:grpSp>
            <p:grpSp>
              <p:nvGrpSpPr>
                <p:cNvPr id="34" name="Group 11"/>
                <p:cNvGrpSpPr>
                  <a:grpSpLocks/>
                </p:cNvGrpSpPr>
                <p:nvPr/>
              </p:nvGrpSpPr>
              <p:grpSpPr bwMode="auto">
                <a:xfrm>
                  <a:off x="0" y="2"/>
                  <a:ext cx="5470" cy="4339"/>
                  <a:chOff x="0" y="2"/>
                  <a:chExt cx="5470" cy="4339"/>
                </a:xfrm>
              </p:grpSpPr>
              <p:grpSp>
                <p:nvGrpSpPr>
                  <p:cNvPr id="35" name="Group 12"/>
                  <p:cNvGrpSpPr>
                    <a:grpSpLocks/>
                  </p:cNvGrpSpPr>
                  <p:nvPr/>
                </p:nvGrpSpPr>
                <p:grpSpPr bwMode="auto">
                  <a:xfrm>
                    <a:off x="3544" y="1504"/>
                    <a:ext cx="1259" cy="2324"/>
                    <a:chOff x="3470" y="1532"/>
                    <a:chExt cx="1259" cy="2324"/>
                  </a:xfrm>
                </p:grpSpPr>
                <p:sp>
                  <p:nvSpPr>
                    <p:cNvPr id="131" name="Freeform 13"/>
                    <p:cNvSpPr>
                      <a:spLocks/>
                    </p:cNvSpPr>
                    <p:nvPr/>
                  </p:nvSpPr>
                  <p:spPr bwMode="hidden">
                    <a:xfrm rot="2711884">
                      <a:off x="2764" y="2238"/>
                      <a:ext cx="1725" cy="31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a:effectLst/>
                  </p:spPr>
                  <p:txBody>
                    <a:bodyPr wrap="none" anchor="ctr"/>
                    <a:lstStyle/>
                    <a:p>
                      <a:pPr>
                        <a:defRPr/>
                      </a:pPr>
                      <a:endParaRPr lang="en-US">
                        <a:latin typeface="Arial Black" pitchFamily="-112" charset="0"/>
                        <a:ea typeface="+mn-ea"/>
                        <a:cs typeface="+mn-cs"/>
                      </a:endParaRPr>
                    </a:p>
                  </p:txBody>
                </p:sp>
                <p:sp>
                  <p:nvSpPr>
                    <p:cNvPr id="132" name="Freeform 14"/>
                    <p:cNvSpPr>
                      <a:spLocks/>
                    </p:cNvSpPr>
                    <p:nvPr/>
                  </p:nvSpPr>
                  <p:spPr bwMode="hidden">
                    <a:xfrm rot="2711884">
                      <a:off x="4022" y="3148"/>
                      <a:ext cx="924" cy="490"/>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grpSp>
              <p:grpSp>
                <p:nvGrpSpPr>
                  <p:cNvPr id="36" name="Group 15"/>
                  <p:cNvGrpSpPr>
                    <a:grpSpLocks/>
                  </p:cNvGrpSpPr>
                  <p:nvPr/>
                </p:nvGrpSpPr>
                <p:grpSpPr bwMode="auto">
                  <a:xfrm>
                    <a:off x="2938" y="1991"/>
                    <a:ext cx="2462" cy="1332"/>
                    <a:chOff x="2864" y="2019"/>
                    <a:chExt cx="2462" cy="1332"/>
                  </a:xfrm>
                </p:grpSpPr>
                <p:sp>
                  <p:nvSpPr>
                    <p:cNvPr id="129" name="Freeform 16"/>
                    <p:cNvSpPr>
                      <a:spLocks/>
                    </p:cNvSpPr>
                    <p:nvPr/>
                  </p:nvSpPr>
                  <p:spPr bwMode="hidden">
                    <a:xfrm rot="2104081">
                      <a:off x="2864" y="2019"/>
                      <a:ext cx="1813" cy="34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sp>
                  <p:nvSpPr>
                    <p:cNvPr id="130" name="Freeform 17"/>
                    <p:cNvSpPr>
                      <a:spLocks/>
                    </p:cNvSpPr>
                    <p:nvPr/>
                  </p:nvSpPr>
                  <p:spPr bwMode="hidden">
                    <a:xfrm rot="2104081">
                      <a:off x="4352" y="2806"/>
                      <a:ext cx="974" cy="544"/>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n-US">
                        <a:latin typeface="Arial Black" pitchFamily="-112" charset="0"/>
                        <a:ea typeface="+mn-ea"/>
                        <a:cs typeface="+mn-cs"/>
                      </a:endParaRPr>
                    </a:p>
                  </p:txBody>
                </p:sp>
              </p:grpSp>
              <p:grpSp>
                <p:nvGrpSpPr>
                  <p:cNvPr id="37" name="Group 18"/>
                  <p:cNvGrpSpPr>
                    <a:grpSpLocks/>
                  </p:cNvGrpSpPr>
                  <p:nvPr/>
                </p:nvGrpSpPr>
                <p:grpSpPr bwMode="auto">
                  <a:xfrm>
                    <a:off x="2970" y="1803"/>
                    <a:ext cx="2478" cy="1065"/>
                    <a:chOff x="2896" y="1831"/>
                    <a:chExt cx="2478" cy="1065"/>
                  </a:xfrm>
                </p:grpSpPr>
                <p:sp>
                  <p:nvSpPr>
                    <p:cNvPr id="127" name="Freeform 19"/>
                    <p:cNvSpPr>
                      <a:spLocks/>
                    </p:cNvSpPr>
                    <p:nvPr/>
                  </p:nvSpPr>
                  <p:spPr bwMode="hidden">
                    <a:xfrm rot="1582915">
                      <a:off x="2896" y="1831"/>
                      <a:ext cx="1736" cy="30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sp>
                  <p:nvSpPr>
                    <p:cNvPr id="128" name="Freeform 20"/>
                    <p:cNvSpPr>
                      <a:spLocks/>
                    </p:cNvSpPr>
                    <p:nvPr/>
                  </p:nvSpPr>
                  <p:spPr bwMode="hidden">
                    <a:xfrm rot="1582915">
                      <a:off x="4442" y="2420"/>
                      <a:ext cx="932" cy="47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n-US">
                        <a:latin typeface="Arial Black" pitchFamily="-112" charset="0"/>
                        <a:ea typeface="+mn-ea"/>
                        <a:cs typeface="+mn-cs"/>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sp>
                  <p:nvSpPr>
                    <p:cNvPr id="126" name="Freeform 23"/>
                    <p:cNvSpPr>
                      <a:spLocks/>
                    </p:cNvSpPr>
                    <p:nvPr/>
                  </p:nvSpPr>
                  <p:spPr bwMode="hidden">
                    <a:xfrm rot="1080363">
                      <a:off x="4495" y="2037"/>
                      <a:ext cx="901" cy="52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n-US">
                        <a:latin typeface="Arial Black" pitchFamily="-112" charset="0"/>
                        <a:ea typeface="+mn-ea"/>
                        <a:cs typeface="+mn-cs"/>
                      </a:endParaRPr>
                    </a:p>
                  </p:txBody>
                </p:sp>
              </p:grpSp>
              <p:grpSp>
                <p:nvGrpSpPr>
                  <p:cNvPr id="39" name="Group 24"/>
                  <p:cNvGrpSpPr>
                    <a:grpSpLocks/>
                  </p:cNvGrpSpPr>
                  <p:nvPr/>
                </p:nvGrpSpPr>
                <p:grpSpPr bwMode="auto">
                  <a:xfrm>
                    <a:off x="3032" y="1386"/>
                    <a:ext cx="2341" cy="657"/>
                    <a:chOff x="2958" y="1414"/>
                    <a:chExt cx="2341" cy="657"/>
                  </a:xfrm>
                </p:grpSpPr>
                <p:sp>
                  <p:nvSpPr>
                    <p:cNvPr id="123" name="Freeform 25"/>
                    <p:cNvSpPr>
                      <a:spLocks/>
                    </p:cNvSpPr>
                    <p:nvPr/>
                  </p:nvSpPr>
                  <p:spPr bwMode="hidden">
                    <a:xfrm rot="463793">
                      <a:off x="2958" y="1414"/>
                      <a:ext cx="1544" cy="31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sp>
                  <p:nvSpPr>
                    <p:cNvPr id="124" name="Freeform 26"/>
                    <p:cNvSpPr>
                      <a:spLocks/>
                    </p:cNvSpPr>
                    <p:nvPr/>
                  </p:nvSpPr>
                  <p:spPr bwMode="hidden">
                    <a:xfrm rot="463793">
                      <a:off x="4469" y="1582"/>
                      <a:ext cx="830" cy="48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n-US">
                        <a:latin typeface="Arial Black" pitchFamily="-112" charset="0"/>
                        <a:ea typeface="+mn-ea"/>
                        <a:cs typeface="+mn-cs"/>
                      </a:endParaRPr>
                    </a:p>
                  </p:txBody>
                </p:sp>
              </p:grpSp>
              <p:grpSp>
                <p:nvGrpSpPr>
                  <p:cNvPr id="40" name="Group 27"/>
                  <p:cNvGrpSpPr>
                    <a:grpSpLocks/>
                  </p:cNvGrpSpPr>
                  <p:nvPr/>
                </p:nvGrpSpPr>
                <p:grpSpPr bwMode="auto">
                  <a:xfrm>
                    <a:off x="3057" y="1241"/>
                    <a:ext cx="2150" cy="342"/>
                    <a:chOff x="2983" y="1269"/>
                    <a:chExt cx="2150" cy="342"/>
                  </a:xfrm>
                </p:grpSpPr>
                <p:sp>
                  <p:nvSpPr>
                    <p:cNvPr id="121" name="Freeform 28"/>
                    <p:cNvSpPr>
                      <a:spLocks/>
                    </p:cNvSpPr>
                    <p:nvPr/>
                  </p:nvSpPr>
                  <p:spPr bwMode="hidden">
                    <a:xfrm rot="-84182">
                      <a:off x="2983" y="1289"/>
                      <a:ext cx="1404" cy="220"/>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sp>
                  <p:nvSpPr>
                    <p:cNvPr id="122" name="Freeform 29"/>
                    <p:cNvSpPr>
                      <a:spLocks/>
                    </p:cNvSpPr>
                    <p:nvPr/>
                  </p:nvSpPr>
                  <p:spPr bwMode="hidden">
                    <a:xfrm rot="-84182">
                      <a:off x="4379" y="1270"/>
                      <a:ext cx="754" cy="341"/>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n-US">
                        <a:latin typeface="Arial Black" pitchFamily="-112" charset="0"/>
                        <a:ea typeface="+mn-ea"/>
                        <a:cs typeface="+mn-cs"/>
                      </a:endParaRPr>
                    </a:p>
                  </p:txBody>
                </p:sp>
              </p:grpSp>
              <p:grpSp>
                <p:nvGrpSpPr>
                  <p:cNvPr id="41" name="Group 30"/>
                  <p:cNvGrpSpPr>
                    <a:grpSpLocks/>
                  </p:cNvGrpSpPr>
                  <p:nvPr/>
                </p:nvGrpSpPr>
                <p:grpSpPr bwMode="auto">
                  <a:xfrm>
                    <a:off x="3012" y="891"/>
                    <a:ext cx="1879" cy="424"/>
                    <a:chOff x="2938" y="919"/>
                    <a:chExt cx="1879" cy="424"/>
                  </a:xfrm>
                </p:grpSpPr>
                <p:sp>
                  <p:nvSpPr>
                    <p:cNvPr id="119" name="Freeform 31"/>
                    <p:cNvSpPr>
                      <a:spLocks/>
                    </p:cNvSpPr>
                    <p:nvPr/>
                  </p:nvSpPr>
                  <p:spPr bwMode="hidden">
                    <a:xfrm rot="-802576">
                      <a:off x="2938" y="1128"/>
                      <a:ext cx="1233" cy="21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sp>
                  <p:nvSpPr>
                    <p:cNvPr id="120" name="Freeform 32"/>
                    <p:cNvSpPr>
                      <a:spLocks/>
                    </p:cNvSpPr>
                    <p:nvPr/>
                  </p:nvSpPr>
                  <p:spPr bwMode="hidden">
                    <a:xfrm rot="-802576">
                      <a:off x="4155" y="919"/>
                      <a:ext cx="662" cy="33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n-US">
                        <a:latin typeface="Arial Black" pitchFamily="-112" charset="0"/>
                        <a:ea typeface="+mn-ea"/>
                        <a:cs typeface="+mn-cs"/>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sp>
                  <p:nvSpPr>
                    <p:cNvPr id="118" name="Freeform 35"/>
                    <p:cNvSpPr>
                      <a:spLocks/>
                    </p:cNvSpPr>
                    <p:nvPr/>
                  </p:nvSpPr>
                  <p:spPr bwMode="hidden">
                    <a:xfrm rot="18888116" flipH="1">
                      <a:off x="419" y="3271"/>
                      <a:ext cx="925" cy="490"/>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grpSp>
              <p:grpSp>
                <p:nvGrpSpPr>
                  <p:cNvPr id="43" name="Group 36"/>
                  <p:cNvGrpSpPr>
                    <a:grpSpLocks/>
                  </p:cNvGrpSpPr>
                  <p:nvPr/>
                </p:nvGrpSpPr>
                <p:grpSpPr bwMode="auto">
                  <a:xfrm>
                    <a:off x="69" y="2168"/>
                    <a:ext cx="2461" cy="1334"/>
                    <a:chOff x="-5" y="2196"/>
                    <a:chExt cx="2461" cy="1334"/>
                  </a:xfrm>
                </p:grpSpPr>
                <p:sp>
                  <p:nvSpPr>
                    <p:cNvPr id="115" name="Freeform 37"/>
                    <p:cNvSpPr>
                      <a:spLocks/>
                    </p:cNvSpPr>
                    <p:nvPr/>
                  </p:nvSpPr>
                  <p:spPr bwMode="hidden">
                    <a:xfrm rot="19495919" flipH="1">
                      <a:off x="644" y="2196"/>
                      <a:ext cx="1812" cy="348"/>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sp>
                  <p:nvSpPr>
                    <p:cNvPr id="116" name="Freeform 38"/>
                    <p:cNvSpPr>
                      <a:spLocks/>
                    </p:cNvSpPr>
                    <p:nvPr/>
                  </p:nvSpPr>
                  <p:spPr bwMode="hidden">
                    <a:xfrm rot="19495919" flipH="1">
                      <a:off x="-5" y="2984"/>
                      <a:ext cx="973" cy="54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grpSp>
              <p:grpSp>
                <p:nvGrpSpPr>
                  <p:cNvPr id="44" name="Group 39"/>
                  <p:cNvGrpSpPr>
                    <a:grpSpLocks/>
                  </p:cNvGrpSpPr>
                  <p:nvPr/>
                </p:nvGrpSpPr>
                <p:grpSpPr bwMode="auto">
                  <a:xfrm>
                    <a:off x="22" y="1981"/>
                    <a:ext cx="2477" cy="1063"/>
                    <a:chOff x="-52" y="2009"/>
                    <a:chExt cx="2477" cy="1063"/>
                  </a:xfrm>
                </p:grpSpPr>
                <p:sp>
                  <p:nvSpPr>
                    <p:cNvPr id="113" name="Freeform 40"/>
                    <p:cNvSpPr>
                      <a:spLocks/>
                    </p:cNvSpPr>
                    <p:nvPr/>
                  </p:nvSpPr>
                  <p:spPr bwMode="hidden">
                    <a:xfrm rot="20017085" flipH="1">
                      <a:off x="689" y="2008"/>
                      <a:ext cx="1736" cy="30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sp>
                  <p:nvSpPr>
                    <p:cNvPr id="114" name="Freeform 41"/>
                    <p:cNvSpPr>
                      <a:spLocks/>
                    </p:cNvSpPr>
                    <p:nvPr/>
                  </p:nvSpPr>
                  <p:spPr bwMode="hidden">
                    <a:xfrm rot="20017085" flipH="1">
                      <a:off x="-52" y="2595"/>
                      <a:ext cx="932" cy="47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grpSp>
              <p:grpSp>
                <p:nvGrpSpPr>
                  <p:cNvPr id="45" name="Group 42"/>
                  <p:cNvGrpSpPr>
                    <a:grpSpLocks/>
                  </p:cNvGrpSpPr>
                  <p:nvPr/>
                </p:nvGrpSpPr>
                <p:grpSpPr bwMode="auto">
                  <a:xfrm>
                    <a:off x="0" y="1785"/>
                    <a:ext cx="2472" cy="928"/>
                    <a:chOff x="-74" y="1813"/>
                    <a:chExt cx="2472" cy="928"/>
                  </a:xfrm>
                </p:grpSpPr>
                <p:sp>
                  <p:nvSpPr>
                    <p:cNvPr id="111" name="Freeform 43"/>
                    <p:cNvSpPr>
                      <a:spLocks/>
                    </p:cNvSpPr>
                    <p:nvPr/>
                  </p:nvSpPr>
                  <p:spPr bwMode="hidden">
                    <a:xfrm rot="20519637" flipH="1">
                      <a:off x="721" y="1813"/>
                      <a:ext cx="1677" cy="33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sp>
                  <p:nvSpPr>
                    <p:cNvPr id="112" name="Freeform 44"/>
                    <p:cNvSpPr>
                      <a:spLocks/>
                    </p:cNvSpPr>
                    <p:nvPr/>
                  </p:nvSpPr>
                  <p:spPr bwMode="hidden">
                    <a:xfrm rot="20519637" flipH="1">
                      <a:off x="-74" y="2214"/>
                      <a:ext cx="901" cy="52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grpSp>
              <p:grpSp>
                <p:nvGrpSpPr>
                  <p:cNvPr id="46" name="Group 45"/>
                  <p:cNvGrpSpPr>
                    <a:grpSpLocks/>
                  </p:cNvGrpSpPr>
                  <p:nvPr/>
                </p:nvGrpSpPr>
                <p:grpSpPr bwMode="auto">
                  <a:xfrm>
                    <a:off x="97" y="1563"/>
                    <a:ext cx="2339" cy="656"/>
                    <a:chOff x="23" y="1591"/>
                    <a:chExt cx="2339" cy="656"/>
                  </a:xfrm>
                </p:grpSpPr>
                <p:sp>
                  <p:nvSpPr>
                    <p:cNvPr id="109" name="Freeform 46"/>
                    <p:cNvSpPr>
                      <a:spLocks/>
                    </p:cNvSpPr>
                    <p:nvPr/>
                  </p:nvSpPr>
                  <p:spPr bwMode="hidden">
                    <a:xfrm rot="21136207" flipH="1">
                      <a:off x="818" y="1591"/>
                      <a:ext cx="1544" cy="31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sp>
                  <p:nvSpPr>
                    <p:cNvPr id="110" name="Freeform 47"/>
                    <p:cNvSpPr>
                      <a:spLocks/>
                    </p:cNvSpPr>
                    <p:nvPr/>
                  </p:nvSpPr>
                  <p:spPr bwMode="hidden">
                    <a:xfrm rot="21136207" flipH="1">
                      <a:off x="23" y="1759"/>
                      <a:ext cx="830" cy="488"/>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grpSp>
              <p:grpSp>
                <p:nvGrpSpPr>
                  <p:cNvPr id="47" name="Group 48"/>
                  <p:cNvGrpSpPr>
                    <a:grpSpLocks/>
                  </p:cNvGrpSpPr>
                  <p:nvPr/>
                </p:nvGrpSpPr>
                <p:grpSpPr bwMode="auto">
                  <a:xfrm>
                    <a:off x="263" y="1417"/>
                    <a:ext cx="2150" cy="344"/>
                    <a:chOff x="189" y="1445"/>
                    <a:chExt cx="2150" cy="344"/>
                  </a:xfrm>
                </p:grpSpPr>
                <p:sp>
                  <p:nvSpPr>
                    <p:cNvPr id="107" name="Freeform 49"/>
                    <p:cNvSpPr>
                      <a:spLocks/>
                    </p:cNvSpPr>
                    <p:nvPr/>
                  </p:nvSpPr>
                  <p:spPr bwMode="hidden">
                    <a:xfrm rot="84182" flipH="1">
                      <a:off x="935" y="1465"/>
                      <a:ext cx="1404" cy="220"/>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sp>
                  <p:nvSpPr>
                    <p:cNvPr id="108" name="Freeform 50"/>
                    <p:cNvSpPr>
                      <a:spLocks/>
                    </p:cNvSpPr>
                    <p:nvPr/>
                  </p:nvSpPr>
                  <p:spPr bwMode="hidden">
                    <a:xfrm rot="84182" flipH="1">
                      <a:off x="189" y="1445"/>
                      <a:ext cx="754" cy="345"/>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sp>
                  <p:nvSpPr>
                    <p:cNvPr id="106" name="Freeform 53"/>
                    <p:cNvSpPr>
                      <a:spLocks/>
                    </p:cNvSpPr>
                    <p:nvPr/>
                  </p:nvSpPr>
                  <p:spPr bwMode="hidden">
                    <a:xfrm rot="802576" flipH="1">
                      <a:off x="505" y="1094"/>
                      <a:ext cx="662" cy="340"/>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en-US">
                        <a:latin typeface="Arial Black" pitchFamily="-112" charset="0"/>
                        <a:ea typeface="+mn-ea"/>
                        <a:cs typeface="+mn-cs"/>
                      </a:endParaRPr>
                    </a:p>
                  </p:txBody>
                </p:sp>
              </p:grpSp>
              <p:grpSp>
                <p:nvGrpSpPr>
                  <p:cNvPr id="49" name="Group 54"/>
                  <p:cNvGrpSpPr>
                    <a:grpSpLocks/>
                  </p:cNvGrpSpPr>
                  <p:nvPr/>
                </p:nvGrpSpPr>
                <p:grpSpPr bwMode="auto">
                  <a:xfrm>
                    <a:off x="690" y="873"/>
                    <a:ext cx="1849" cy="552"/>
                    <a:chOff x="616" y="901"/>
                    <a:chExt cx="1849" cy="552"/>
                  </a:xfrm>
                </p:grpSpPr>
                <p:sp>
                  <p:nvSpPr>
                    <p:cNvPr id="103" name="Freeform 55"/>
                    <p:cNvSpPr>
                      <a:spLocks/>
                    </p:cNvSpPr>
                    <p:nvPr/>
                  </p:nvSpPr>
                  <p:spPr bwMode="hidden">
                    <a:xfrm rot="1277471" flipH="1">
                      <a:off x="1232" y="1239"/>
                      <a:ext cx="1233" cy="21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sp>
                  <p:nvSpPr>
                    <p:cNvPr id="104" name="Freeform 56"/>
                    <p:cNvSpPr>
                      <a:spLocks/>
                    </p:cNvSpPr>
                    <p:nvPr/>
                  </p:nvSpPr>
                  <p:spPr bwMode="hidden">
                    <a:xfrm rot="1277471" flipH="1">
                      <a:off x="616" y="901"/>
                      <a:ext cx="662" cy="33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en-US">
                        <a:latin typeface="Arial Black" pitchFamily="-112" charset="0"/>
                        <a:ea typeface="+mn-ea"/>
                        <a:cs typeface="+mn-cs"/>
                      </a:endParaRPr>
                    </a:p>
                  </p:txBody>
                </p:sp>
              </p:grpSp>
              <p:grpSp>
                <p:nvGrpSpPr>
                  <p:cNvPr id="50" name="Group 57"/>
                  <p:cNvGrpSpPr>
                    <a:grpSpLocks/>
                  </p:cNvGrpSpPr>
                  <p:nvPr/>
                </p:nvGrpSpPr>
                <p:grpSpPr bwMode="auto">
                  <a:xfrm>
                    <a:off x="911" y="589"/>
                    <a:ext cx="1767" cy="743"/>
                    <a:chOff x="911" y="589"/>
                    <a:chExt cx="1767" cy="743"/>
                  </a:xfrm>
                </p:grpSpPr>
                <p:sp>
                  <p:nvSpPr>
                    <p:cNvPr id="101" name="Freeform 58"/>
                    <p:cNvSpPr>
                      <a:spLocks/>
                    </p:cNvSpPr>
                    <p:nvPr/>
                  </p:nvSpPr>
                  <p:spPr bwMode="hidden">
                    <a:xfrm rot="2028410" flipH="1">
                      <a:off x="1445" y="1117"/>
                      <a:ext cx="1233" cy="21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sp>
                  <p:nvSpPr>
                    <p:cNvPr id="102" name="Freeform 59"/>
                    <p:cNvSpPr>
                      <a:spLocks/>
                    </p:cNvSpPr>
                    <p:nvPr/>
                  </p:nvSpPr>
                  <p:spPr bwMode="hidden">
                    <a:xfrm rot="2028410" flipH="1">
                      <a:off x="911" y="589"/>
                      <a:ext cx="662" cy="337"/>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en-US">
                        <a:latin typeface="Arial Black" pitchFamily="-112" charset="0"/>
                        <a:ea typeface="+mn-ea"/>
                        <a:cs typeface="+mn-cs"/>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8"/>
                      <a:ext cx="1251" cy="21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sp>
                  <p:nvSpPr>
                    <p:cNvPr id="100" name="Freeform 62"/>
                    <p:cNvSpPr>
                      <a:spLocks/>
                    </p:cNvSpPr>
                    <p:nvPr/>
                  </p:nvSpPr>
                  <p:spPr bwMode="hidden">
                    <a:xfrm rot="2664424" flipH="1">
                      <a:off x="1120" y="301"/>
                      <a:ext cx="672" cy="33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en-US">
                        <a:latin typeface="Arial Black" pitchFamily="-112" charset="0"/>
                        <a:ea typeface="+mn-ea"/>
                        <a:cs typeface="+mn-cs"/>
                      </a:endParaRPr>
                    </a:p>
                  </p:txBody>
                </p:sp>
              </p:grpSp>
              <p:grpSp>
                <p:nvGrpSpPr>
                  <p:cNvPr id="52" name="Group 63"/>
                  <p:cNvGrpSpPr>
                    <a:grpSpLocks/>
                  </p:cNvGrpSpPr>
                  <p:nvPr/>
                </p:nvGrpSpPr>
                <p:grpSpPr bwMode="auto">
                  <a:xfrm>
                    <a:off x="1707" y="74"/>
                    <a:ext cx="778" cy="1515"/>
                    <a:chOff x="1633" y="102"/>
                    <a:chExt cx="778" cy="1515"/>
                  </a:xfrm>
                </p:grpSpPr>
                <p:sp>
                  <p:nvSpPr>
                    <p:cNvPr id="97" name="Freeform 64"/>
                    <p:cNvSpPr>
                      <a:spLocks/>
                    </p:cNvSpPr>
                    <p:nvPr/>
                  </p:nvSpPr>
                  <p:spPr bwMode="hidden">
                    <a:xfrm rot="3473776" flipH="1">
                      <a:off x="1754" y="959"/>
                      <a:ext cx="1101" cy="21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sp>
                  <p:nvSpPr>
                    <p:cNvPr id="98" name="Freeform 65"/>
                    <p:cNvSpPr>
                      <a:spLocks/>
                    </p:cNvSpPr>
                    <p:nvPr/>
                  </p:nvSpPr>
                  <p:spPr bwMode="hidden">
                    <a:xfrm rot="3473776" flipH="1">
                      <a:off x="1506" y="228"/>
                      <a:ext cx="591" cy="338"/>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en-US">
                        <a:latin typeface="Arial Black" pitchFamily="-112" charset="0"/>
                        <a:ea typeface="+mn-ea"/>
                        <a:cs typeface="+mn-cs"/>
                      </a:endParaRPr>
                    </a:p>
                  </p:txBody>
                </p:sp>
              </p:grpSp>
              <p:grpSp>
                <p:nvGrpSpPr>
                  <p:cNvPr id="53" name="Group 66"/>
                  <p:cNvGrpSpPr>
                    <a:grpSpLocks/>
                  </p:cNvGrpSpPr>
                  <p:nvPr/>
                </p:nvGrpSpPr>
                <p:grpSpPr bwMode="auto">
                  <a:xfrm>
                    <a:off x="2009" y="2"/>
                    <a:ext cx="635" cy="1534"/>
                    <a:chOff x="1935" y="30"/>
                    <a:chExt cx="635" cy="1534"/>
                  </a:xfrm>
                </p:grpSpPr>
                <p:sp>
                  <p:nvSpPr>
                    <p:cNvPr id="95" name="Freeform 67"/>
                    <p:cNvSpPr>
                      <a:spLocks/>
                    </p:cNvSpPr>
                    <p:nvPr/>
                  </p:nvSpPr>
                  <p:spPr bwMode="hidden">
                    <a:xfrm rot="4126480" flipH="1">
                      <a:off x="1932" y="927"/>
                      <a:ext cx="1061" cy="21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sp>
                  <p:nvSpPr>
                    <p:cNvPr id="96" name="Freeform 68"/>
                    <p:cNvSpPr>
                      <a:spLocks/>
                    </p:cNvSpPr>
                    <p:nvPr/>
                  </p:nvSpPr>
                  <p:spPr bwMode="hidden">
                    <a:xfrm rot="4126480" flipH="1">
                      <a:off x="1819" y="147"/>
                      <a:ext cx="570" cy="337"/>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en-US">
                        <a:latin typeface="Arial Black" pitchFamily="-112" charset="0"/>
                        <a:ea typeface="+mn-ea"/>
                        <a:cs typeface="+mn-cs"/>
                      </a:endParaRPr>
                    </a:p>
                  </p:txBody>
                </p:sp>
              </p:grpSp>
              <p:grpSp>
                <p:nvGrpSpPr>
                  <p:cNvPr id="54" name="Group 69"/>
                  <p:cNvGrpSpPr>
                    <a:grpSpLocks/>
                  </p:cNvGrpSpPr>
                  <p:nvPr/>
                </p:nvGrpSpPr>
                <p:grpSpPr bwMode="auto">
                  <a:xfrm>
                    <a:off x="2896" y="643"/>
                    <a:ext cx="1846" cy="567"/>
                    <a:chOff x="2822" y="671"/>
                    <a:chExt cx="1846" cy="567"/>
                  </a:xfrm>
                </p:grpSpPr>
                <p:sp>
                  <p:nvSpPr>
                    <p:cNvPr id="93" name="Freeform 70"/>
                    <p:cNvSpPr>
                      <a:spLocks/>
                    </p:cNvSpPr>
                    <p:nvPr/>
                  </p:nvSpPr>
                  <p:spPr bwMode="hidden">
                    <a:xfrm rot="-1325434">
                      <a:off x="2822" y="1024"/>
                      <a:ext cx="1233" cy="21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sp>
                  <p:nvSpPr>
                    <p:cNvPr id="94" name="Freeform 71"/>
                    <p:cNvSpPr>
                      <a:spLocks/>
                    </p:cNvSpPr>
                    <p:nvPr/>
                  </p:nvSpPr>
                  <p:spPr bwMode="hidden">
                    <a:xfrm rot="-1325434">
                      <a:off x="4005" y="671"/>
                      <a:ext cx="663" cy="340"/>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n-US">
                        <a:latin typeface="Arial Black" pitchFamily="-112" charset="0"/>
                        <a:ea typeface="+mn-ea"/>
                        <a:cs typeface="+mn-cs"/>
                      </a:endParaRPr>
                    </a:p>
                  </p:txBody>
                </p:sp>
              </p:grpSp>
              <p:grpSp>
                <p:nvGrpSpPr>
                  <p:cNvPr id="55" name="Group 72"/>
                  <p:cNvGrpSpPr>
                    <a:grpSpLocks/>
                  </p:cNvGrpSpPr>
                  <p:nvPr/>
                </p:nvGrpSpPr>
                <p:grpSpPr bwMode="auto">
                  <a:xfrm>
                    <a:off x="2757" y="417"/>
                    <a:ext cx="1783" cy="717"/>
                    <a:chOff x="2683" y="445"/>
                    <a:chExt cx="1783" cy="717"/>
                  </a:xfrm>
                </p:grpSpPr>
                <p:sp>
                  <p:nvSpPr>
                    <p:cNvPr id="91" name="Freeform 73"/>
                    <p:cNvSpPr>
                      <a:spLocks/>
                    </p:cNvSpPr>
                    <p:nvPr/>
                  </p:nvSpPr>
                  <p:spPr bwMode="hidden">
                    <a:xfrm rot="-1921064">
                      <a:off x="2683" y="946"/>
                      <a:ext cx="1233" cy="21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sp>
                  <p:nvSpPr>
                    <p:cNvPr id="92" name="Freeform 74"/>
                    <p:cNvSpPr>
                      <a:spLocks/>
                    </p:cNvSpPr>
                    <p:nvPr/>
                  </p:nvSpPr>
                  <p:spPr bwMode="hidden">
                    <a:xfrm rot="-1921064">
                      <a:off x="3803" y="444"/>
                      <a:ext cx="663" cy="33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n-US">
                        <a:latin typeface="Arial Black" pitchFamily="-112" charset="0"/>
                        <a:ea typeface="+mn-ea"/>
                        <a:cs typeface="+mn-cs"/>
                      </a:endParaRPr>
                    </a:p>
                  </p:txBody>
                </p:sp>
              </p:grpSp>
              <p:sp>
                <p:nvSpPr>
                  <p:cNvPr id="56" name="Freeform 75"/>
                  <p:cNvSpPr>
                    <a:spLocks/>
                  </p:cNvSpPr>
                  <p:nvPr/>
                </p:nvSpPr>
                <p:spPr bwMode="hidden">
                  <a:xfrm rot="4578755" flipH="1">
                    <a:off x="2176" y="949"/>
                    <a:ext cx="1026" cy="14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a:noFill/>
                    <a:round/>
                    <a:headEnd/>
                    <a:tailEnd/>
                  </a:ln>
                  <a:effectLst/>
                </p:spPr>
                <p:txBody>
                  <a:bodyPr wrap="none" anchor="ctr"/>
                  <a:lstStyle/>
                  <a:p>
                    <a:pPr>
                      <a:defRPr/>
                    </a:pPr>
                    <a:endParaRPr lang="en-US">
                      <a:latin typeface="Arial Black" pitchFamily="-112" charset="0"/>
                      <a:ea typeface="+mn-ea"/>
                      <a:cs typeface="+mn-cs"/>
                    </a:endParaRPr>
                  </a:p>
                </p:txBody>
              </p:sp>
              <p:sp>
                <p:nvSpPr>
                  <p:cNvPr id="57" name="Freeform 76"/>
                  <p:cNvSpPr>
                    <a:spLocks/>
                  </p:cNvSpPr>
                  <p:nvPr/>
                </p:nvSpPr>
                <p:spPr bwMode="hidden">
                  <a:xfrm rot="4578755" flipH="1">
                    <a:off x="2200" y="196"/>
                    <a:ext cx="551" cy="22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en-US">
                      <a:latin typeface="Arial Black" pitchFamily="-112" charset="0"/>
                      <a:ea typeface="+mn-ea"/>
                      <a:cs typeface="+mn-cs"/>
                    </a:endParaRPr>
                  </a:p>
                </p:txBody>
              </p:sp>
              <p:grpSp>
                <p:nvGrpSpPr>
                  <p:cNvPr id="58" name="Group 77"/>
                  <p:cNvGrpSpPr>
                    <a:grpSpLocks/>
                  </p:cNvGrpSpPr>
                  <p:nvPr/>
                </p:nvGrpSpPr>
                <p:grpSpPr bwMode="auto">
                  <a:xfrm>
                    <a:off x="2874" y="13"/>
                    <a:ext cx="638" cy="1520"/>
                    <a:chOff x="2800" y="41"/>
                    <a:chExt cx="638" cy="1520"/>
                  </a:xfrm>
                </p:grpSpPr>
                <p:sp>
                  <p:nvSpPr>
                    <p:cNvPr id="89" name="Freeform 78"/>
                    <p:cNvSpPr>
                      <a:spLocks/>
                    </p:cNvSpPr>
                    <p:nvPr/>
                  </p:nvSpPr>
                  <p:spPr bwMode="hidden">
                    <a:xfrm rot="-3857755">
                      <a:off x="2362" y="938"/>
                      <a:ext cx="1061" cy="18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sp>
                  <p:nvSpPr>
                    <p:cNvPr id="90" name="Freeform 79"/>
                    <p:cNvSpPr>
                      <a:spLocks/>
                    </p:cNvSpPr>
                    <p:nvPr/>
                  </p:nvSpPr>
                  <p:spPr bwMode="hidden">
                    <a:xfrm rot="-3857755">
                      <a:off x="3009" y="183"/>
                      <a:ext cx="570" cy="288"/>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n-US">
                        <a:latin typeface="Arial Black" pitchFamily="-112" charset="0"/>
                        <a:ea typeface="+mn-ea"/>
                        <a:cs typeface="+mn-cs"/>
                      </a:endParaRPr>
                    </a:p>
                  </p:txBody>
                </p:sp>
              </p:grpSp>
              <p:grpSp>
                <p:nvGrpSpPr>
                  <p:cNvPr id="59" name="Group 80"/>
                  <p:cNvGrpSpPr>
                    <a:grpSpLocks/>
                  </p:cNvGrpSpPr>
                  <p:nvPr/>
                </p:nvGrpSpPr>
                <p:grpSpPr bwMode="auto">
                  <a:xfrm>
                    <a:off x="3010" y="133"/>
                    <a:ext cx="1015" cy="1464"/>
                    <a:chOff x="2936" y="161"/>
                    <a:chExt cx="1015" cy="1464"/>
                  </a:xfrm>
                </p:grpSpPr>
                <p:sp>
                  <p:nvSpPr>
                    <p:cNvPr id="87" name="Freeform 81"/>
                    <p:cNvSpPr>
                      <a:spLocks/>
                    </p:cNvSpPr>
                    <p:nvPr/>
                  </p:nvSpPr>
                  <p:spPr bwMode="hidden">
                    <a:xfrm rot="-2777260">
                      <a:off x="2494" y="912"/>
                      <a:ext cx="1156" cy="270"/>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sp>
                  <p:nvSpPr>
                    <p:cNvPr id="88" name="Freeform 82"/>
                    <p:cNvSpPr>
                      <a:spLocks/>
                    </p:cNvSpPr>
                    <p:nvPr/>
                  </p:nvSpPr>
                  <p:spPr bwMode="hidden">
                    <a:xfrm rot="-2777260">
                      <a:off x="3429" y="261"/>
                      <a:ext cx="622" cy="422"/>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n-US">
                        <a:latin typeface="Arial Black" pitchFamily="-112" charset="0"/>
                        <a:ea typeface="+mn-ea"/>
                        <a:cs typeface="+mn-cs"/>
                      </a:endParaRPr>
                    </a:p>
                  </p:txBody>
                </p:sp>
              </p:grpSp>
              <p:grpSp>
                <p:nvGrpSpPr>
                  <p:cNvPr id="60" name="Group 83"/>
                  <p:cNvGrpSpPr>
                    <a:grpSpLocks/>
                  </p:cNvGrpSpPr>
                  <p:nvPr/>
                </p:nvGrpSpPr>
                <p:grpSpPr bwMode="auto">
                  <a:xfrm>
                    <a:off x="2805" y="4"/>
                    <a:ext cx="241" cy="1448"/>
                    <a:chOff x="2731" y="32"/>
                    <a:chExt cx="241" cy="1448"/>
                  </a:xfrm>
                </p:grpSpPr>
                <p:sp>
                  <p:nvSpPr>
                    <p:cNvPr id="85" name="Freeform 84"/>
                    <p:cNvSpPr>
                      <a:spLocks/>
                    </p:cNvSpPr>
                    <p:nvPr/>
                  </p:nvSpPr>
                  <p:spPr bwMode="hidden">
                    <a:xfrm rot="-4903748">
                      <a:off x="2297" y="961"/>
                      <a:ext cx="954" cy="8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sp>
                  <p:nvSpPr>
                    <p:cNvPr id="86" name="Freeform 85"/>
                    <p:cNvSpPr>
                      <a:spLocks/>
                    </p:cNvSpPr>
                    <p:nvPr/>
                  </p:nvSpPr>
                  <p:spPr bwMode="hidden">
                    <a:xfrm rot="-4903748">
                      <a:off x="2649" y="221"/>
                      <a:ext cx="512" cy="135"/>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n-US">
                        <a:latin typeface="Arial Black" pitchFamily="-112" charset="0"/>
                        <a:ea typeface="+mn-ea"/>
                        <a:cs typeface="+mn-cs"/>
                      </a:endParaRPr>
                    </a:p>
                  </p:txBody>
                </p:sp>
              </p:grpSp>
              <p:grpSp>
                <p:nvGrpSpPr>
                  <p:cNvPr id="61" name="Group 86"/>
                  <p:cNvGrpSpPr>
                    <a:grpSpLocks/>
                  </p:cNvGrpSpPr>
                  <p:nvPr/>
                </p:nvGrpSpPr>
                <p:grpSpPr bwMode="auto">
                  <a:xfrm>
                    <a:off x="1017" y="1740"/>
                    <a:ext cx="1083" cy="2450"/>
                    <a:chOff x="943" y="1768"/>
                    <a:chExt cx="1083" cy="2450"/>
                  </a:xfrm>
                </p:grpSpPr>
                <p:sp>
                  <p:nvSpPr>
                    <p:cNvPr id="83" name="Freeform 87"/>
                    <p:cNvSpPr>
                      <a:spLocks/>
                    </p:cNvSpPr>
                    <p:nvPr/>
                  </p:nvSpPr>
                  <p:spPr bwMode="hidden">
                    <a:xfrm rot="18335692" flipH="1">
                      <a:off x="1008" y="2475"/>
                      <a:ext cx="1726" cy="311"/>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sp>
                  <p:nvSpPr>
                    <p:cNvPr id="84" name="Freeform 88"/>
                    <p:cNvSpPr>
                      <a:spLocks/>
                    </p:cNvSpPr>
                    <p:nvPr/>
                  </p:nvSpPr>
                  <p:spPr bwMode="hidden">
                    <a:xfrm rot="18335692" flipH="1">
                      <a:off x="726" y="3511"/>
                      <a:ext cx="924" cy="490"/>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grpSp>
              <p:grpSp>
                <p:nvGrpSpPr>
                  <p:cNvPr id="62" name="Group 89"/>
                  <p:cNvGrpSpPr>
                    <a:grpSpLocks/>
                  </p:cNvGrpSpPr>
                  <p:nvPr/>
                </p:nvGrpSpPr>
                <p:grpSpPr bwMode="auto">
                  <a:xfrm>
                    <a:off x="1529" y="1908"/>
                    <a:ext cx="765" cy="2372"/>
                    <a:chOff x="1455" y="1936"/>
                    <a:chExt cx="765" cy="2372"/>
                  </a:xfrm>
                </p:grpSpPr>
                <p:sp>
                  <p:nvSpPr>
                    <p:cNvPr id="81" name="Freeform 90"/>
                    <p:cNvSpPr>
                      <a:spLocks/>
                    </p:cNvSpPr>
                    <p:nvPr/>
                  </p:nvSpPr>
                  <p:spPr bwMode="hidden">
                    <a:xfrm rot="17542885" flipH="1">
                      <a:off x="1267" y="2579"/>
                      <a:ext cx="1595" cy="310"/>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sp>
                  <p:nvSpPr>
                    <p:cNvPr id="82" name="Freeform 91"/>
                    <p:cNvSpPr>
                      <a:spLocks/>
                    </p:cNvSpPr>
                    <p:nvPr/>
                  </p:nvSpPr>
                  <p:spPr bwMode="hidden">
                    <a:xfrm rot="17542885" flipH="1">
                      <a:off x="1272" y="3636"/>
                      <a:ext cx="856" cy="48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grpSp>
              <p:grpSp>
                <p:nvGrpSpPr>
                  <p:cNvPr id="63" name="Group 92"/>
                  <p:cNvGrpSpPr>
                    <a:grpSpLocks/>
                  </p:cNvGrpSpPr>
                  <p:nvPr/>
                </p:nvGrpSpPr>
                <p:grpSpPr bwMode="auto">
                  <a:xfrm rot="88588">
                    <a:off x="2060" y="1960"/>
                    <a:ext cx="460" cy="2329"/>
                    <a:chOff x="1952" y="1988"/>
                    <a:chExt cx="493" cy="2604"/>
                  </a:xfrm>
                </p:grpSpPr>
                <p:sp>
                  <p:nvSpPr>
                    <p:cNvPr id="79" name="Freeform 93"/>
                    <p:cNvSpPr>
                      <a:spLocks/>
                    </p:cNvSpPr>
                    <p:nvPr/>
                  </p:nvSpPr>
                  <p:spPr bwMode="hidden">
                    <a:xfrm rot="16782062" flipH="1">
                      <a:off x="1437" y="2692"/>
                      <a:ext cx="1713" cy="301"/>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sp>
                  <p:nvSpPr>
                    <p:cNvPr id="80" name="Freeform 94"/>
                    <p:cNvSpPr>
                      <a:spLocks/>
                    </p:cNvSpPr>
                    <p:nvPr/>
                  </p:nvSpPr>
                  <p:spPr bwMode="hidden">
                    <a:xfrm rot="16782062" flipH="1">
                      <a:off x="1729" y="3896"/>
                      <a:ext cx="918" cy="473"/>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grpSp>
              <p:grpSp>
                <p:nvGrpSpPr>
                  <p:cNvPr id="64" name="Group 95"/>
                  <p:cNvGrpSpPr>
                    <a:grpSpLocks/>
                  </p:cNvGrpSpPr>
                  <p:nvPr/>
                </p:nvGrpSpPr>
                <p:grpSpPr bwMode="auto">
                  <a:xfrm>
                    <a:off x="3408" y="1689"/>
                    <a:ext cx="1125" cy="2425"/>
                    <a:chOff x="3334" y="1717"/>
                    <a:chExt cx="1125" cy="2425"/>
                  </a:xfrm>
                </p:grpSpPr>
                <p:sp>
                  <p:nvSpPr>
                    <p:cNvPr id="77" name="Freeform 96"/>
                    <p:cNvSpPr>
                      <a:spLocks/>
                    </p:cNvSpPr>
                    <p:nvPr/>
                  </p:nvSpPr>
                  <p:spPr bwMode="hidden">
                    <a:xfrm rot="3144576">
                      <a:off x="2628" y="2423"/>
                      <a:ext cx="1724" cy="311"/>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a:effectLst/>
                  </p:spPr>
                  <p:txBody>
                    <a:bodyPr wrap="none" anchor="ctr"/>
                    <a:lstStyle/>
                    <a:p>
                      <a:pPr>
                        <a:defRPr/>
                      </a:pPr>
                      <a:endParaRPr lang="en-US">
                        <a:latin typeface="Arial Black" pitchFamily="-112" charset="0"/>
                        <a:ea typeface="+mn-ea"/>
                        <a:cs typeface="+mn-cs"/>
                      </a:endParaRPr>
                    </a:p>
                  </p:txBody>
                </p:sp>
                <p:sp>
                  <p:nvSpPr>
                    <p:cNvPr id="78" name="Freeform 97"/>
                    <p:cNvSpPr>
                      <a:spLocks/>
                    </p:cNvSpPr>
                    <p:nvPr/>
                  </p:nvSpPr>
                  <p:spPr bwMode="hidden">
                    <a:xfrm rot="3144576">
                      <a:off x="3752" y="3435"/>
                      <a:ext cx="924" cy="490"/>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grpSp>
              <p:grpSp>
                <p:nvGrpSpPr>
                  <p:cNvPr id="65" name="Group 98"/>
                  <p:cNvGrpSpPr>
                    <a:grpSpLocks/>
                  </p:cNvGrpSpPr>
                  <p:nvPr/>
                </p:nvGrpSpPr>
                <p:grpSpPr bwMode="auto">
                  <a:xfrm>
                    <a:off x="3254" y="1840"/>
                    <a:ext cx="882" cy="2422"/>
                    <a:chOff x="3180" y="1868"/>
                    <a:chExt cx="882" cy="2422"/>
                  </a:xfrm>
                </p:grpSpPr>
                <p:sp>
                  <p:nvSpPr>
                    <p:cNvPr id="75" name="Freeform 99"/>
                    <p:cNvSpPr>
                      <a:spLocks/>
                    </p:cNvSpPr>
                    <p:nvPr/>
                  </p:nvSpPr>
                  <p:spPr bwMode="hidden">
                    <a:xfrm rot="3745735">
                      <a:off x="2505" y="2543"/>
                      <a:ext cx="1649" cy="300"/>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a:effectLst/>
                  </p:spPr>
                  <p:txBody>
                    <a:bodyPr wrap="none" anchor="ctr"/>
                    <a:lstStyle/>
                    <a:p>
                      <a:pPr>
                        <a:defRPr/>
                      </a:pPr>
                      <a:endParaRPr lang="en-US">
                        <a:latin typeface="Arial Black" pitchFamily="-112" charset="0"/>
                        <a:ea typeface="+mn-ea"/>
                        <a:cs typeface="+mn-cs"/>
                      </a:endParaRPr>
                    </a:p>
                  </p:txBody>
                </p:sp>
                <p:sp>
                  <p:nvSpPr>
                    <p:cNvPr id="76" name="Freeform 100"/>
                    <p:cNvSpPr>
                      <a:spLocks/>
                    </p:cNvSpPr>
                    <p:nvPr/>
                  </p:nvSpPr>
                  <p:spPr bwMode="hidden">
                    <a:xfrm rot="3745735">
                      <a:off x="3387" y="3615"/>
                      <a:ext cx="883" cy="467"/>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grpSp>
              <p:grpSp>
                <p:nvGrpSpPr>
                  <p:cNvPr id="66" name="Group 101"/>
                  <p:cNvGrpSpPr>
                    <a:grpSpLocks/>
                  </p:cNvGrpSpPr>
                  <p:nvPr/>
                </p:nvGrpSpPr>
                <p:grpSpPr bwMode="auto">
                  <a:xfrm>
                    <a:off x="3080" y="1956"/>
                    <a:ext cx="622" cy="2385"/>
                    <a:chOff x="3006" y="1984"/>
                    <a:chExt cx="622" cy="2385"/>
                  </a:xfrm>
                </p:grpSpPr>
                <p:sp>
                  <p:nvSpPr>
                    <p:cNvPr id="73" name="Freeform 102"/>
                    <p:cNvSpPr>
                      <a:spLocks/>
                    </p:cNvSpPr>
                    <p:nvPr/>
                  </p:nvSpPr>
                  <p:spPr bwMode="hidden">
                    <a:xfrm rot="4286818">
                      <a:off x="2329" y="2660"/>
                      <a:ext cx="1599" cy="24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a:effectLst/>
                  </p:spPr>
                  <p:txBody>
                    <a:bodyPr wrap="none" anchor="ctr"/>
                    <a:lstStyle/>
                    <a:p>
                      <a:pPr>
                        <a:defRPr/>
                      </a:pPr>
                      <a:endParaRPr lang="en-US">
                        <a:latin typeface="Arial Black" pitchFamily="-112" charset="0"/>
                        <a:ea typeface="+mn-ea"/>
                        <a:cs typeface="+mn-cs"/>
                      </a:endParaRPr>
                    </a:p>
                  </p:txBody>
                </p:sp>
                <p:sp>
                  <p:nvSpPr>
                    <p:cNvPr id="74" name="Freeform 103"/>
                    <p:cNvSpPr>
                      <a:spLocks/>
                    </p:cNvSpPr>
                    <p:nvPr/>
                  </p:nvSpPr>
                  <p:spPr bwMode="hidden">
                    <a:xfrm rot="4286818">
                      <a:off x="3005" y="3747"/>
                      <a:ext cx="859" cy="38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a:effectLst/>
                  </p:spPr>
                  <p:txBody>
                    <a:bodyPr wrap="none" anchor="ctr"/>
                    <a:lstStyle/>
                    <a:p>
                      <a:pPr>
                        <a:defRPr/>
                      </a:pPr>
                      <a:endParaRPr lang="en-US">
                        <a:latin typeface="Arial Black" pitchFamily="-112" charset="0"/>
                        <a:ea typeface="+mn-ea"/>
                        <a:cs typeface="+mn-cs"/>
                      </a:endParaRPr>
                    </a:p>
                  </p:txBody>
                </p:sp>
              </p:grpSp>
              <p:grpSp>
                <p:nvGrpSpPr>
                  <p:cNvPr id="67" name="Group 104"/>
                  <p:cNvGrpSpPr>
                    <a:grpSpLocks/>
                  </p:cNvGrpSpPr>
                  <p:nvPr/>
                </p:nvGrpSpPr>
                <p:grpSpPr bwMode="auto">
                  <a:xfrm>
                    <a:off x="2893" y="2071"/>
                    <a:ext cx="404" cy="2221"/>
                    <a:chOff x="2819" y="2099"/>
                    <a:chExt cx="404" cy="2221"/>
                  </a:xfrm>
                </p:grpSpPr>
                <p:sp>
                  <p:nvSpPr>
                    <p:cNvPr id="71" name="Freeform 105"/>
                    <p:cNvSpPr>
                      <a:spLocks/>
                    </p:cNvSpPr>
                    <p:nvPr/>
                  </p:nvSpPr>
                  <p:spPr bwMode="hidden">
                    <a:xfrm rot="4898956">
                      <a:off x="2207" y="2711"/>
                      <a:ext cx="1470" cy="24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a:effectLst/>
                  </p:spPr>
                  <p:txBody>
                    <a:bodyPr wrap="none" anchor="ctr"/>
                    <a:lstStyle/>
                    <a:p>
                      <a:pPr>
                        <a:defRPr/>
                      </a:pPr>
                      <a:endParaRPr lang="en-US">
                        <a:latin typeface="Arial Black" pitchFamily="-112" charset="0"/>
                        <a:ea typeface="+mn-ea"/>
                        <a:cs typeface="+mn-cs"/>
                      </a:endParaRPr>
                    </a:p>
                  </p:txBody>
                </p:sp>
                <p:sp>
                  <p:nvSpPr>
                    <p:cNvPr id="72" name="Freeform 106"/>
                    <p:cNvSpPr>
                      <a:spLocks/>
                    </p:cNvSpPr>
                    <p:nvPr/>
                  </p:nvSpPr>
                  <p:spPr bwMode="hidden">
                    <a:xfrm rot="4898956">
                      <a:off x="2636" y="3733"/>
                      <a:ext cx="790" cy="385"/>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a:effectLst/>
                  </p:spPr>
                  <p:txBody>
                    <a:bodyPr wrap="none" anchor="ctr"/>
                    <a:lstStyle/>
                    <a:p>
                      <a:pPr>
                        <a:defRPr/>
                      </a:pPr>
                      <a:endParaRPr lang="en-US">
                        <a:latin typeface="Arial Black" pitchFamily="-112" charset="0"/>
                        <a:ea typeface="+mn-ea"/>
                        <a:cs typeface="+mn-cs"/>
                      </a:endParaRPr>
                    </a:p>
                  </p:txBody>
                </p:sp>
              </p:grpSp>
              <p:grpSp>
                <p:nvGrpSpPr>
                  <p:cNvPr id="68" name="Group 107"/>
                  <p:cNvGrpSpPr>
                    <a:grpSpLocks/>
                  </p:cNvGrpSpPr>
                  <p:nvPr/>
                </p:nvGrpSpPr>
                <p:grpSpPr bwMode="auto">
                  <a:xfrm>
                    <a:off x="2372" y="2107"/>
                    <a:ext cx="429" cy="2184"/>
                    <a:chOff x="2287" y="2135"/>
                    <a:chExt cx="429" cy="2184"/>
                  </a:xfrm>
                </p:grpSpPr>
                <p:sp>
                  <p:nvSpPr>
                    <p:cNvPr id="69" name="Freeform 108"/>
                    <p:cNvSpPr>
                      <a:spLocks/>
                    </p:cNvSpPr>
                    <p:nvPr/>
                  </p:nvSpPr>
                  <p:spPr bwMode="hidden">
                    <a:xfrm rot="5755659">
                      <a:off x="1903" y="2759"/>
                      <a:ext cx="1438" cy="188"/>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w="9525">
                      <a:noFill/>
                      <a:round/>
                      <a:headEnd/>
                      <a:tailEnd/>
                    </a:ln>
                    <a:effectLst/>
                  </p:spPr>
                  <p:txBody>
                    <a:bodyPr wrap="none" anchor="ctr"/>
                    <a:lstStyle/>
                    <a:p>
                      <a:pPr>
                        <a:defRPr/>
                      </a:pPr>
                      <a:endParaRPr lang="en-US">
                        <a:latin typeface="Arial Black" pitchFamily="-112" charset="0"/>
                        <a:ea typeface="+mn-ea"/>
                        <a:cs typeface="+mn-cs"/>
                      </a:endParaRPr>
                    </a:p>
                  </p:txBody>
                </p:sp>
                <p:sp>
                  <p:nvSpPr>
                    <p:cNvPr id="70" name="Freeform 109"/>
                    <p:cNvSpPr>
                      <a:spLocks/>
                    </p:cNvSpPr>
                    <p:nvPr/>
                  </p:nvSpPr>
                  <p:spPr bwMode="hidden">
                    <a:xfrm rot="5755659">
                      <a:off x="2050" y="3785"/>
                      <a:ext cx="771" cy="29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a:effectLst/>
                  </p:spPr>
                  <p:txBody>
                    <a:bodyPr wrap="none" anchor="ctr"/>
                    <a:lstStyle/>
                    <a:p>
                      <a:pPr>
                        <a:defRPr/>
                      </a:pPr>
                      <a:endParaRPr lang="en-US">
                        <a:latin typeface="Arial Black" pitchFamily="-112" charset="0"/>
                        <a:ea typeface="+mn-ea"/>
                        <a:cs typeface="+mn-cs"/>
                      </a:endParaRPr>
                    </a:p>
                  </p:txBody>
                </p:sp>
              </p:grpSp>
            </p:grpSp>
          </p:grpSp>
          <p:grpSp>
            <p:nvGrpSpPr>
              <p:cNvPr id="23" name="Group 110"/>
              <p:cNvGrpSpPr>
                <a:grpSpLocks/>
              </p:cNvGrpSpPr>
              <p:nvPr/>
            </p:nvGrpSpPr>
            <p:grpSpPr bwMode="auto">
              <a:xfrm>
                <a:off x="73" y="313"/>
                <a:ext cx="5460" cy="3667"/>
                <a:chOff x="73" y="313"/>
                <a:chExt cx="5460" cy="3667"/>
              </a:xfrm>
            </p:grpSpPr>
            <p:grpSp>
              <p:nvGrpSpPr>
                <p:cNvPr id="24" name="Group 111"/>
                <p:cNvGrpSpPr>
                  <a:grpSpLocks/>
                </p:cNvGrpSpPr>
                <p:nvPr/>
              </p:nvGrpSpPr>
              <p:grpSpPr bwMode="auto">
                <a:xfrm>
                  <a:off x="73" y="313"/>
                  <a:ext cx="5460" cy="3667"/>
                  <a:chOff x="73" y="313"/>
                  <a:chExt cx="5460" cy="3667"/>
                </a:xfrm>
              </p:grpSpPr>
              <p:sp>
                <p:nvSpPr>
                  <p:cNvPr id="26" name="Arc 112"/>
                  <p:cNvSpPr>
                    <a:spLocks/>
                  </p:cNvSpPr>
                  <p:nvPr/>
                </p:nvSpPr>
                <p:spPr bwMode="hidden">
                  <a:xfrm flipV="1">
                    <a:off x="2965" y="455"/>
                    <a:ext cx="2568" cy="2048"/>
                  </a:xfrm>
                  <a:custGeom>
                    <a:avLst/>
                    <a:gdLst>
                      <a:gd name="G0" fmla="+- 17826 0 0"/>
                      <a:gd name="G1" fmla="+- 0 0 0"/>
                      <a:gd name="G2" fmla="+- 21600 0 0"/>
                      <a:gd name="T0" fmla="*/ 36729 w 36729"/>
                      <a:gd name="T1" fmla="*/ 10451 h 21600"/>
                      <a:gd name="T2" fmla="*/ 0 w 36729"/>
                      <a:gd name="T3" fmla="*/ 12197 h 21600"/>
                      <a:gd name="T4" fmla="*/ 17826 w 36729"/>
                      <a:gd name="T5" fmla="*/ 0 h 21600"/>
                    </a:gdLst>
                    <a:ahLst/>
                    <a:cxnLst>
                      <a:cxn ang="0">
                        <a:pos x="T0" y="T1"/>
                      </a:cxn>
                      <a:cxn ang="0">
                        <a:pos x="T2" y="T3"/>
                      </a:cxn>
                      <a:cxn ang="0">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close/>
                      </a:path>
                    </a:pathLst>
                  </a:custGeom>
                  <a:noFill/>
                  <a:ln w="9525">
                    <a:solidFill>
                      <a:schemeClr val="accent1"/>
                    </a:solidFill>
                    <a:round/>
                    <a:headEnd/>
                    <a:tailEnd/>
                  </a:ln>
                  <a:effectLst/>
                </p:spPr>
                <p:txBody>
                  <a:bodyPr wrap="none" anchor="ctr"/>
                  <a:lstStyle/>
                  <a:p>
                    <a:pPr>
                      <a:defRPr/>
                    </a:pPr>
                    <a:endParaRPr lang="en-US">
                      <a:latin typeface="Arial Black" pitchFamily="-112" charset="0"/>
                      <a:ea typeface="+mn-ea"/>
                      <a:cs typeface="+mn-cs"/>
                    </a:endParaRPr>
                  </a:p>
                </p:txBody>
              </p:sp>
              <p:sp>
                <p:nvSpPr>
                  <p:cNvPr id="27" name="Arc 113"/>
                  <p:cNvSpPr>
                    <a:spLocks/>
                  </p:cNvSpPr>
                  <p:nvPr/>
                </p:nvSpPr>
                <p:spPr bwMode="hidden">
                  <a:xfrm flipH="1">
                    <a:off x="387" y="1602"/>
                    <a:ext cx="2017" cy="2379"/>
                  </a:xfrm>
                  <a:custGeom>
                    <a:avLst/>
                    <a:gdLst>
                      <a:gd name="G0" fmla="+- 8873 0 0"/>
                      <a:gd name="G1" fmla="+- 21600 0 0"/>
                      <a:gd name="G2" fmla="+- 21600 0 0"/>
                      <a:gd name="T0" fmla="*/ 0 w 30473"/>
                      <a:gd name="T1" fmla="*/ 1907 h 22305"/>
                      <a:gd name="T2" fmla="*/ 30462 w 30473"/>
                      <a:gd name="T3" fmla="*/ 22305 h 22305"/>
                      <a:gd name="T4" fmla="*/ 8873 w 30473"/>
                      <a:gd name="T5" fmla="*/ 21600 h 22305"/>
                    </a:gdLst>
                    <a:ahLst/>
                    <a:cxnLst>
                      <a:cxn ang="0">
                        <a:pos x="T0" y="T1"/>
                      </a:cxn>
                      <a:cxn ang="0">
                        <a:pos x="T2" y="T3"/>
                      </a:cxn>
                      <a:cxn ang="0">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close/>
                      </a:path>
                    </a:pathLst>
                  </a:custGeom>
                  <a:noFill/>
                  <a:ln w="9525">
                    <a:solidFill>
                      <a:schemeClr val="folHlink"/>
                    </a:solidFill>
                    <a:round/>
                    <a:headEnd/>
                    <a:tailEnd/>
                  </a:ln>
                  <a:effectLst/>
                </p:spPr>
                <p:txBody>
                  <a:bodyPr wrap="none" anchor="ctr"/>
                  <a:lstStyle/>
                  <a:p>
                    <a:pPr>
                      <a:defRPr/>
                    </a:pPr>
                    <a:endParaRPr lang="en-US">
                      <a:latin typeface="Arial Black" pitchFamily="-112" charset="0"/>
                      <a:ea typeface="+mn-ea"/>
                      <a:cs typeface="+mn-cs"/>
                    </a:endParaRPr>
                  </a:p>
                </p:txBody>
              </p:sp>
              <p:sp>
                <p:nvSpPr>
                  <p:cNvPr id="28" name="Arc 114"/>
                  <p:cNvSpPr>
                    <a:spLocks/>
                  </p:cNvSpPr>
                  <p:nvPr/>
                </p:nvSpPr>
                <p:spPr bwMode="hidden">
                  <a:xfrm>
                    <a:off x="3028" y="1181"/>
                    <a:ext cx="1426" cy="2380"/>
                  </a:xfrm>
                  <a:custGeom>
                    <a:avLst/>
                    <a:gdLst>
                      <a:gd name="G0" fmla="+- 13212 0 0"/>
                      <a:gd name="G1" fmla="+- 21600 0 0"/>
                      <a:gd name="G2" fmla="+- 21600 0 0"/>
                      <a:gd name="T0" fmla="*/ 0 w 34812"/>
                      <a:gd name="T1" fmla="*/ 4512 h 22305"/>
                      <a:gd name="T2" fmla="*/ 34801 w 34812"/>
                      <a:gd name="T3" fmla="*/ 22305 h 22305"/>
                      <a:gd name="T4" fmla="*/ 13212 w 34812"/>
                      <a:gd name="T5" fmla="*/ 21600 h 22305"/>
                    </a:gdLst>
                    <a:ahLst/>
                    <a:cxnLst>
                      <a:cxn ang="0">
                        <a:pos x="T0" y="T1"/>
                      </a:cxn>
                      <a:cxn ang="0">
                        <a:pos x="T2" y="T3"/>
                      </a:cxn>
                      <a:cxn ang="0">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close/>
                      </a:path>
                    </a:pathLst>
                  </a:custGeom>
                  <a:noFill/>
                  <a:ln w="9525">
                    <a:solidFill>
                      <a:schemeClr val="accent1"/>
                    </a:solidFill>
                    <a:round/>
                    <a:headEnd/>
                    <a:tailEnd/>
                  </a:ln>
                  <a:effectLst/>
                </p:spPr>
                <p:txBody>
                  <a:bodyPr wrap="none" anchor="ctr"/>
                  <a:lstStyle/>
                  <a:p>
                    <a:pPr>
                      <a:defRPr/>
                    </a:pPr>
                    <a:endParaRPr lang="en-US">
                      <a:latin typeface="Arial Black" pitchFamily="-112" charset="0"/>
                      <a:ea typeface="+mn-ea"/>
                      <a:cs typeface="+mn-cs"/>
                    </a:endParaRPr>
                  </a:p>
                </p:txBody>
              </p:sp>
              <p:sp>
                <p:nvSpPr>
                  <p:cNvPr id="29" name="Arc 115"/>
                  <p:cNvSpPr>
                    <a:spLocks/>
                  </p:cNvSpPr>
                  <p:nvPr/>
                </p:nvSpPr>
                <p:spPr bwMode="hidden">
                  <a:xfrm flipH="1">
                    <a:off x="73" y="813"/>
                    <a:ext cx="2541" cy="2380"/>
                  </a:xfrm>
                  <a:custGeom>
                    <a:avLst/>
                    <a:gdLst>
                      <a:gd name="G0" fmla="+- 15230 0 0"/>
                      <a:gd name="G1" fmla="+- 21600 0 0"/>
                      <a:gd name="G2" fmla="+- 21600 0 0"/>
                      <a:gd name="T0" fmla="*/ 0 w 36830"/>
                      <a:gd name="T1" fmla="*/ 6283 h 22305"/>
                      <a:gd name="T2" fmla="*/ 36819 w 36830"/>
                      <a:gd name="T3" fmla="*/ 22305 h 22305"/>
                      <a:gd name="T4" fmla="*/ 15230 w 36830"/>
                      <a:gd name="T5" fmla="*/ 21600 h 22305"/>
                    </a:gdLst>
                    <a:ahLst/>
                    <a:cxnLst>
                      <a:cxn ang="0">
                        <a:pos x="T0" y="T1"/>
                      </a:cxn>
                      <a:cxn ang="0">
                        <a:pos x="T2" y="T3"/>
                      </a:cxn>
                      <a:cxn ang="0">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close/>
                      </a:path>
                    </a:pathLst>
                  </a:custGeom>
                  <a:noFill/>
                  <a:ln w="9525">
                    <a:solidFill>
                      <a:schemeClr val="folHlink"/>
                    </a:solidFill>
                    <a:round/>
                    <a:headEnd/>
                    <a:tailEnd/>
                  </a:ln>
                  <a:effectLst/>
                </p:spPr>
                <p:txBody>
                  <a:bodyPr wrap="none" anchor="ctr"/>
                  <a:lstStyle/>
                  <a:p>
                    <a:pPr>
                      <a:defRPr/>
                    </a:pPr>
                    <a:endParaRPr lang="en-US">
                      <a:latin typeface="Arial Black" pitchFamily="-112" charset="0"/>
                      <a:ea typeface="+mn-ea"/>
                      <a:cs typeface="+mn-cs"/>
                    </a:endParaRPr>
                  </a:p>
                </p:txBody>
              </p:sp>
              <p:sp>
                <p:nvSpPr>
                  <p:cNvPr id="30" name="Arc 116"/>
                  <p:cNvSpPr>
                    <a:spLocks/>
                  </p:cNvSpPr>
                  <p:nvPr/>
                </p:nvSpPr>
                <p:spPr bwMode="hidden">
                  <a:xfrm flipH="1">
                    <a:off x="789" y="313"/>
                    <a:ext cx="1851" cy="2305"/>
                  </a:xfrm>
                  <a:custGeom>
                    <a:avLst/>
                    <a:gdLst>
                      <a:gd name="G0" fmla="+- 18231 0 0"/>
                      <a:gd name="G1" fmla="+- 21600 0 0"/>
                      <a:gd name="G2" fmla="+- 21600 0 0"/>
                      <a:gd name="T0" fmla="*/ 0 w 31881"/>
                      <a:gd name="T1" fmla="*/ 10016 h 21600"/>
                      <a:gd name="T2" fmla="*/ 31881 w 31881"/>
                      <a:gd name="T3" fmla="*/ 4860 h 21600"/>
                      <a:gd name="T4" fmla="*/ 18231 w 31881"/>
                      <a:gd name="T5" fmla="*/ 21600 h 21600"/>
                    </a:gdLst>
                    <a:ahLst/>
                    <a:cxnLst>
                      <a:cxn ang="0">
                        <a:pos x="T0" y="T1"/>
                      </a:cxn>
                      <a:cxn ang="0">
                        <a:pos x="T2" y="T3"/>
                      </a:cxn>
                      <a:cxn ang="0">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close/>
                      </a:path>
                    </a:pathLst>
                  </a:custGeom>
                  <a:noFill/>
                  <a:ln w="9525">
                    <a:solidFill>
                      <a:schemeClr val="accent1"/>
                    </a:solidFill>
                    <a:round/>
                    <a:headEnd/>
                    <a:tailEnd/>
                  </a:ln>
                  <a:effectLst/>
                </p:spPr>
                <p:txBody>
                  <a:bodyPr wrap="none" anchor="ctr"/>
                  <a:lstStyle/>
                  <a:p>
                    <a:pPr>
                      <a:defRPr/>
                    </a:pPr>
                    <a:endParaRPr lang="en-US">
                      <a:latin typeface="Arial Black" pitchFamily="-112" charset="0"/>
                      <a:ea typeface="+mn-ea"/>
                      <a:cs typeface="+mn-cs"/>
                    </a:endParaRPr>
                  </a:p>
                </p:txBody>
              </p:sp>
              <p:sp>
                <p:nvSpPr>
                  <p:cNvPr id="31" name="Arc 117"/>
                  <p:cNvSpPr>
                    <a:spLocks/>
                  </p:cNvSpPr>
                  <p:nvPr/>
                </p:nvSpPr>
                <p:spPr bwMode="hidden">
                  <a:xfrm>
                    <a:off x="2763" y="1281"/>
                    <a:ext cx="763" cy="2305"/>
                  </a:xfrm>
                  <a:custGeom>
                    <a:avLst/>
                    <a:gdLst>
                      <a:gd name="G0" fmla="+- 13212 0 0"/>
                      <a:gd name="G1" fmla="+- 21600 0 0"/>
                      <a:gd name="G2" fmla="+- 21600 0 0"/>
                      <a:gd name="T0" fmla="*/ 0 w 31146"/>
                      <a:gd name="T1" fmla="*/ 4512 h 21600"/>
                      <a:gd name="T2" fmla="*/ 31146 w 31146"/>
                      <a:gd name="T3" fmla="*/ 9561 h 21600"/>
                      <a:gd name="T4" fmla="*/ 13212 w 31146"/>
                      <a:gd name="T5" fmla="*/ 21600 h 21600"/>
                    </a:gdLst>
                    <a:ahLst/>
                    <a:cxnLst>
                      <a:cxn ang="0">
                        <a:pos x="T0" y="T1"/>
                      </a:cxn>
                      <a:cxn ang="0">
                        <a:pos x="T2" y="T3"/>
                      </a:cxn>
                      <a:cxn ang="0">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close/>
                      </a:path>
                    </a:pathLst>
                  </a:custGeom>
                  <a:noFill/>
                  <a:ln w="9525">
                    <a:solidFill>
                      <a:schemeClr val="accent2"/>
                    </a:solidFill>
                    <a:round/>
                    <a:headEnd/>
                    <a:tailEnd/>
                  </a:ln>
                  <a:effectLst/>
                </p:spPr>
                <p:txBody>
                  <a:bodyPr wrap="none" anchor="ctr"/>
                  <a:lstStyle/>
                  <a:p>
                    <a:pPr>
                      <a:defRPr/>
                    </a:pPr>
                    <a:endParaRPr lang="en-US">
                      <a:latin typeface="Arial Black" pitchFamily="-112" charset="0"/>
                      <a:ea typeface="+mn-ea"/>
                      <a:cs typeface="+mn-cs"/>
                    </a:endParaRPr>
                  </a:p>
                </p:txBody>
              </p:sp>
              <p:sp>
                <p:nvSpPr>
                  <p:cNvPr id="32" name="Freeform 118"/>
                  <p:cNvSpPr>
                    <a:spLocks/>
                  </p:cNvSpPr>
                  <p:nvPr/>
                </p:nvSpPr>
                <p:spPr bwMode="hidden">
                  <a:xfrm flipH="1">
                    <a:off x="1799" y="437"/>
                    <a:ext cx="418" cy="1524"/>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p:spPr>
                <p:txBody>
                  <a:bodyPr wrap="none" anchor="ctr"/>
                  <a:lstStyle/>
                  <a:p>
                    <a:pPr>
                      <a:defRPr/>
                    </a:pPr>
                    <a:endParaRPr lang="en-US">
                      <a:latin typeface="Arial Black" pitchFamily="-112" charset="0"/>
                      <a:ea typeface="+mn-ea"/>
                      <a:cs typeface="+mn-cs"/>
                    </a:endParaRPr>
                  </a:p>
                </p:txBody>
              </p:sp>
            </p:grpSp>
            <p:sp>
              <p:nvSpPr>
                <p:cNvPr id="25" name="Freeform 119"/>
                <p:cNvSpPr>
                  <a:spLocks/>
                </p:cNvSpPr>
                <p:nvPr/>
              </p:nvSpPr>
              <p:spPr bwMode="hidden">
                <a:xfrm rot="20253369">
                  <a:off x="3279" y="1530"/>
                  <a:ext cx="443" cy="837"/>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p:spPr>
              <p:txBody>
                <a:bodyPr wrap="none" anchor="ctr"/>
                <a:lstStyle/>
                <a:p>
                  <a:pPr>
                    <a:defRPr/>
                  </a:pPr>
                  <a:endParaRPr lang="en-US">
                    <a:latin typeface="Arial Black" pitchFamily="-112" charset="0"/>
                    <a:ea typeface="+mn-ea"/>
                    <a:cs typeface="+mn-cs"/>
                  </a:endParaRPr>
                </a:p>
              </p:txBody>
            </p:sp>
          </p:grpSp>
        </p:grpSp>
        <p:grpSp>
          <p:nvGrpSpPr>
            <p:cNvPr id="7" name="Group 120"/>
            <p:cNvGrpSpPr>
              <a:grpSpLocks/>
            </p:cNvGrpSpPr>
            <p:nvPr/>
          </p:nvGrpSpPr>
          <p:grpSpPr bwMode="auto">
            <a:xfrm>
              <a:off x="1476" y="456"/>
              <a:ext cx="4040" cy="2966"/>
              <a:chOff x="210" y="337"/>
              <a:chExt cx="5198" cy="3818"/>
            </a:xfrm>
          </p:grpSpPr>
          <p:sp>
            <p:nvSpPr>
              <p:cNvPr id="8" name="Freeform 121"/>
              <p:cNvSpPr>
                <a:spLocks/>
              </p:cNvSpPr>
              <p:nvPr/>
            </p:nvSpPr>
            <p:spPr bwMode="hidden">
              <a:xfrm flipH="1">
                <a:off x="1934" y="2382"/>
                <a:ext cx="485" cy="1479"/>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p:spPr>
            <p:txBody>
              <a:bodyPr wrap="none" anchor="ctr"/>
              <a:lstStyle/>
              <a:p>
                <a:pPr>
                  <a:defRPr/>
                </a:pPr>
                <a:endParaRPr lang="en-US">
                  <a:latin typeface="Arial Black" pitchFamily="-112" charset="0"/>
                  <a:ea typeface="+mn-ea"/>
                  <a:cs typeface="+mn-cs"/>
                </a:endParaRPr>
              </a:p>
            </p:txBody>
          </p:sp>
          <p:sp>
            <p:nvSpPr>
              <p:cNvPr id="9" name="Arc 122"/>
              <p:cNvSpPr>
                <a:spLocks/>
              </p:cNvSpPr>
              <p:nvPr/>
            </p:nvSpPr>
            <p:spPr bwMode="hidden">
              <a:xfrm flipH="1">
                <a:off x="1054" y="1851"/>
                <a:ext cx="2122" cy="2304"/>
              </a:xfrm>
              <a:custGeom>
                <a:avLst/>
                <a:gdLst>
                  <a:gd name="G0" fmla="+- 0 0 0"/>
                  <a:gd name="G1" fmla="+- 20897 0 0"/>
                  <a:gd name="G2" fmla="+- 21600 0 0"/>
                  <a:gd name="T0" fmla="*/ 5467 w 21600"/>
                  <a:gd name="T1" fmla="*/ 0 h 21602"/>
                  <a:gd name="T2" fmla="*/ 21589 w 21600"/>
                  <a:gd name="T3" fmla="*/ 21602 h 21602"/>
                  <a:gd name="T4" fmla="*/ 0 w 21600"/>
                  <a:gd name="T5" fmla="*/ 20897 h 21602"/>
                </a:gdLst>
                <a:ahLst/>
                <a:cxnLst>
                  <a:cxn ang="0">
                    <a:pos x="T0" y="T1"/>
                  </a:cxn>
                  <a:cxn ang="0">
                    <a:pos x="T2" y="T3"/>
                  </a:cxn>
                  <a:cxn ang="0">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close/>
                  </a:path>
                </a:pathLst>
              </a:custGeom>
              <a:noFill/>
              <a:ln w="9525">
                <a:solidFill>
                  <a:schemeClr val="folHlink"/>
                </a:solidFill>
                <a:round/>
                <a:headEnd/>
                <a:tailEnd/>
              </a:ln>
              <a:effectLst/>
            </p:spPr>
            <p:txBody>
              <a:bodyPr wrap="none" anchor="ctr"/>
              <a:lstStyle/>
              <a:p>
                <a:pPr>
                  <a:defRPr/>
                </a:pPr>
                <a:endParaRPr lang="en-US">
                  <a:latin typeface="Arial Black" pitchFamily="-112" charset="0"/>
                  <a:ea typeface="+mn-ea"/>
                  <a:cs typeface="+mn-cs"/>
                </a:endParaRPr>
              </a:p>
            </p:txBody>
          </p:sp>
          <p:sp>
            <p:nvSpPr>
              <p:cNvPr id="10" name="Arc 123"/>
              <p:cNvSpPr>
                <a:spLocks/>
              </p:cNvSpPr>
              <p:nvPr/>
            </p:nvSpPr>
            <p:spPr bwMode="hidden">
              <a:xfrm flipH="1">
                <a:off x="1266" y="1480"/>
                <a:ext cx="1244" cy="2379"/>
              </a:xfrm>
              <a:custGeom>
                <a:avLst/>
                <a:gdLst>
                  <a:gd name="G0" fmla="+- 7340 0 0"/>
                  <a:gd name="G1" fmla="+- 21600 0 0"/>
                  <a:gd name="G2" fmla="+- 21600 0 0"/>
                  <a:gd name="T0" fmla="*/ 0 w 28940"/>
                  <a:gd name="T1" fmla="*/ 1285 h 22305"/>
                  <a:gd name="T2" fmla="*/ 28929 w 28940"/>
                  <a:gd name="T3" fmla="*/ 22305 h 22305"/>
                  <a:gd name="T4" fmla="*/ 7340 w 28940"/>
                  <a:gd name="T5" fmla="*/ 21600 h 22305"/>
                </a:gdLst>
                <a:ahLst/>
                <a:cxnLst>
                  <a:cxn ang="0">
                    <a:pos x="T0" y="T1"/>
                  </a:cxn>
                  <a:cxn ang="0">
                    <a:pos x="T2" y="T3"/>
                  </a:cxn>
                  <a:cxn ang="0">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close/>
                  </a:path>
                </a:pathLst>
              </a:custGeom>
              <a:noFill/>
              <a:ln w="9525">
                <a:solidFill>
                  <a:schemeClr val="accent1"/>
                </a:solidFill>
                <a:round/>
                <a:headEnd/>
                <a:tailEnd/>
              </a:ln>
              <a:effectLst/>
            </p:spPr>
            <p:txBody>
              <a:bodyPr wrap="none" anchor="ctr"/>
              <a:lstStyle/>
              <a:p>
                <a:pPr>
                  <a:defRPr/>
                </a:pPr>
                <a:endParaRPr lang="en-US">
                  <a:latin typeface="Arial Black" pitchFamily="-112" charset="0"/>
                  <a:ea typeface="+mn-ea"/>
                  <a:cs typeface="+mn-cs"/>
                </a:endParaRPr>
              </a:p>
            </p:txBody>
          </p:sp>
          <p:sp>
            <p:nvSpPr>
              <p:cNvPr id="11" name="Arc 124"/>
              <p:cNvSpPr>
                <a:spLocks/>
              </p:cNvSpPr>
              <p:nvPr/>
            </p:nvSpPr>
            <p:spPr bwMode="hidden">
              <a:xfrm flipH="1">
                <a:off x="210" y="1169"/>
                <a:ext cx="2376" cy="2379"/>
              </a:xfrm>
              <a:custGeom>
                <a:avLst/>
                <a:gdLst>
                  <a:gd name="G0" fmla="+- 12855 0 0"/>
                  <a:gd name="G1" fmla="+- 21600 0 0"/>
                  <a:gd name="G2" fmla="+- 21600 0 0"/>
                  <a:gd name="T0" fmla="*/ 0 w 34455"/>
                  <a:gd name="T1" fmla="*/ 4241 h 22305"/>
                  <a:gd name="T2" fmla="*/ 34444 w 34455"/>
                  <a:gd name="T3" fmla="*/ 22305 h 22305"/>
                  <a:gd name="T4" fmla="*/ 12855 w 34455"/>
                  <a:gd name="T5" fmla="*/ 21600 h 22305"/>
                </a:gdLst>
                <a:ahLst/>
                <a:cxnLst>
                  <a:cxn ang="0">
                    <a:pos x="T0" y="T1"/>
                  </a:cxn>
                  <a:cxn ang="0">
                    <a:pos x="T2" y="T3"/>
                  </a:cxn>
                  <a:cxn ang="0">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close/>
                  </a:path>
                </a:pathLst>
              </a:custGeom>
              <a:noFill/>
              <a:ln w="9525">
                <a:solidFill>
                  <a:schemeClr val="folHlink"/>
                </a:solidFill>
                <a:round/>
                <a:headEnd/>
                <a:tailEnd/>
              </a:ln>
              <a:effectLst/>
            </p:spPr>
            <p:txBody>
              <a:bodyPr wrap="none" anchor="ctr"/>
              <a:lstStyle/>
              <a:p>
                <a:pPr>
                  <a:defRPr/>
                </a:pPr>
                <a:endParaRPr lang="en-US">
                  <a:latin typeface="Arial Black" pitchFamily="-112" charset="0"/>
                  <a:ea typeface="+mn-ea"/>
                  <a:cs typeface="+mn-cs"/>
                </a:endParaRPr>
              </a:p>
            </p:txBody>
          </p:sp>
          <p:sp>
            <p:nvSpPr>
              <p:cNvPr id="12" name="Arc 125"/>
              <p:cNvSpPr>
                <a:spLocks/>
              </p:cNvSpPr>
              <p:nvPr/>
            </p:nvSpPr>
            <p:spPr bwMode="hidden">
              <a:xfrm>
                <a:off x="2840" y="1503"/>
                <a:ext cx="381" cy="2379"/>
              </a:xfrm>
              <a:custGeom>
                <a:avLst/>
                <a:gdLst>
                  <a:gd name="G0" fmla="+- 13212 0 0"/>
                  <a:gd name="G1" fmla="+- 21600 0 0"/>
                  <a:gd name="G2" fmla="+- 21600 0 0"/>
                  <a:gd name="T0" fmla="*/ 0 w 34812"/>
                  <a:gd name="T1" fmla="*/ 4512 h 22305"/>
                  <a:gd name="T2" fmla="*/ 34801 w 34812"/>
                  <a:gd name="T3" fmla="*/ 22305 h 22305"/>
                  <a:gd name="T4" fmla="*/ 13212 w 34812"/>
                  <a:gd name="T5" fmla="*/ 21600 h 22305"/>
                </a:gdLst>
                <a:ahLst/>
                <a:cxnLst>
                  <a:cxn ang="0">
                    <a:pos x="T0" y="T1"/>
                  </a:cxn>
                  <a:cxn ang="0">
                    <a:pos x="T2" y="T3"/>
                  </a:cxn>
                  <a:cxn ang="0">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close/>
                  </a:path>
                </a:pathLst>
              </a:custGeom>
              <a:noFill/>
              <a:ln w="9525">
                <a:solidFill>
                  <a:schemeClr val="accent1"/>
                </a:solidFill>
                <a:round/>
                <a:headEnd/>
                <a:tailEnd/>
              </a:ln>
              <a:effectLst/>
            </p:spPr>
            <p:txBody>
              <a:bodyPr wrap="none" anchor="ctr"/>
              <a:lstStyle/>
              <a:p>
                <a:pPr>
                  <a:defRPr/>
                </a:pPr>
                <a:endParaRPr lang="en-US">
                  <a:latin typeface="Arial Black" pitchFamily="-112" charset="0"/>
                  <a:ea typeface="+mn-ea"/>
                  <a:cs typeface="+mn-cs"/>
                </a:endParaRPr>
              </a:p>
            </p:txBody>
          </p:sp>
          <p:sp>
            <p:nvSpPr>
              <p:cNvPr id="13" name="Arc 126"/>
              <p:cNvSpPr>
                <a:spLocks/>
              </p:cNvSpPr>
              <p:nvPr/>
            </p:nvSpPr>
            <p:spPr bwMode="hidden">
              <a:xfrm>
                <a:off x="2940" y="1492"/>
                <a:ext cx="1004" cy="2379"/>
              </a:xfrm>
              <a:custGeom>
                <a:avLst/>
                <a:gdLst>
                  <a:gd name="G0" fmla="+- 13212 0 0"/>
                  <a:gd name="G1" fmla="+- 21600 0 0"/>
                  <a:gd name="G2" fmla="+- 21600 0 0"/>
                  <a:gd name="T0" fmla="*/ 0 w 34812"/>
                  <a:gd name="T1" fmla="*/ 4512 h 22305"/>
                  <a:gd name="T2" fmla="*/ 34801 w 34812"/>
                  <a:gd name="T3" fmla="*/ 22305 h 22305"/>
                  <a:gd name="T4" fmla="*/ 13212 w 34812"/>
                  <a:gd name="T5" fmla="*/ 21600 h 22305"/>
                </a:gdLst>
                <a:ahLst/>
                <a:cxnLst>
                  <a:cxn ang="0">
                    <a:pos x="T0" y="T1"/>
                  </a:cxn>
                  <a:cxn ang="0">
                    <a:pos x="T2" y="T3"/>
                  </a:cxn>
                  <a:cxn ang="0">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close/>
                  </a:path>
                </a:pathLst>
              </a:custGeom>
              <a:noFill/>
              <a:ln w="9525">
                <a:solidFill>
                  <a:schemeClr val="folHlink"/>
                </a:solidFill>
                <a:round/>
                <a:headEnd/>
                <a:tailEnd/>
              </a:ln>
              <a:effectLst/>
            </p:spPr>
            <p:txBody>
              <a:bodyPr wrap="none" anchor="ctr"/>
              <a:lstStyle/>
              <a:p>
                <a:pPr>
                  <a:defRPr/>
                </a:pPr>
                <a:endParaRPr lang="en-US">
                  <a:latin typeface="Arial Black" pitchFamily="-112" charset="0"/>
                  <a:ea typeface="+mn-ea"/>
                  <a:cs typeface="+mn-cs"/>
                </a:endParaRPr>
              </a:p>
            </p:txBody>
          </p:sp>
          <p:sp>
            <p:nvSpPr>
              <p:cNvPr id="14" name="Freeform 127"/>
              <p:cNvSpPr>
                <a:spLocks/>
              </p:cNvSpPr>
              <p:nvPr/>
            </p:nvSpPr>
            <p:spPr bwMode="hidden">
              <a:xfrm>
                <a:off x="3300" y="2635"/>
                <a:ext cx="485" cy="1479"/>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p:spPr>
            <p:txBody>
              <a:bodyPr wrap="none" anchor="ctr"/>
              <a:lstStyle/>
              <a:p>
                <a:pPr>
                  <a:defRPr/>
                </a:pPr>
                <a:endParaRPr lang="en-US">
                  <a:latin typeface="Arial Black" pitchFamily="-112" charset="0"/>
                  <a:ea typeface="+mn-ea"/>
                  <a:cs typeface="+mn-cs"/>
                </a:endParaRPr>
              </a:p>
            </p:txBody>
          </p:sp>
          <p:sp>
            <p:nvSpPr>
              <p:cNvPr id="15" name="Freeform 128"/>
              <p:cNvSpPr>
                <a:spLocks/>
              </p:cNvSpPr>
              <p:nvPr/>
            </p:nvSpPr>
            <p:spPr bwMode="hidden">
              <a:xfrm rot="19660755" flipV="1">
                <a:off x="2547" y="2149"/>
                <a:ext cx="441" cy="838"/>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p:spPr>
            <p:txBody>
              <a:bodyPr wrap="none" anchor="ctr"/>
              <a:lstStyle/>
              <a:p>
                <a:pPr>
                  <a:defRPr/>
                </a:pPr>
                <a:endParaRPr lang="en-US">
                  <a:latin typeface="Arial Black" pitchFamily="-112" charset="0"/>
                  <a:ea typeface="+mn-ea"/>
                  <a:cs typeface="+mn-cs"/>
                </a:endParaRPr>
              </a:p>
            </p:txBody>
          </p:sp>
          <p:sp>
            <p:nvSpPr>
              <p:cNvPr id="16" name="Freeform 129"/>
              <p:cNvSpPr>
                <a:spLocks/>
              </p:cNvSpPr>
              <p:nvPr/>
            </p:nvSpPr>
            <p:spPr bwMode="hidden">
              <a:xfrm flipH="1">
                <a:off x="489" y="2503"/>
                <a:ext cx="1085" cy="1524"/>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p:spPr>
            <p:txBody>
              <a:bodyPr wrap="none" anchor="ctr"/>
              <a:lstStyle/>
              <a:p>
                <a:pPr>
                  <a:defRPr/>
                </a:pPr>
                <a:endParaRPr lang="en-US">
                  <a:latin typeface="Arial Black" pitchFamily="-112" charset="0"/>
                  <a:ea typeface="+mn-ea"/>
                  <a:cs typeface="+mn-cs"/>
                </a:endParaRPr>
              </a:p>
            </p:txBody>
          </p:sp>
          <p:sp>
            <p:nvSpPr>
              <p:cNvPr id="17" name="Freeform 130"/>
              <p:cNvSpPr>
                <a:spLocks/>
              </p:cNvSpPr>
              <p:nvPr/>
            </p:nvSpPr>
            <p:spPr bwMode="hidden">
              <a:xfrm flipH="1">
                <a:off x="1000" y="893"/>
                <a:ext cx="696" cy="1524"/>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p:spPr>
            <p:txBody>
              <a:bodyPr wrap="none" anchor="ctr"/>
              <a:lstStyle/>
              <a:p>
                <a:pPr>
                  <a:defRPr/>
                </a:pPr>
                <a:endParaRPr lang="en-US">
                  <a:latin typeface="Arial Black" pitchFamily="-112" charset="0"/>
                  <a:ea typeface="+mn-ea"/>
                  <a:cs typeface="+mn-cs"/>
                </a:endParaRPr>
              </a:p>
            </p:txBody>
          </p:sp>
          <p:sp>
            <p:nvSpPr>
              <p:cNvPr id="18" name="Freeform 131"/>
              <p:cNvSpPr>
                <a:spLocks/>
              </p:cNvSpPr>
              <p:nvPr/>
            </p:nvSpPr>
            <p:spPr bwMode="hidden">
              <a:xfrm>
                <a:off x="4401" y="2279"/>
                <a:ext cx="1007" cy="1600"/>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p:spPr>
            <p:txBody>
              <a:bodyPr wrap="none" anchor="ctr"/>
              <a:lstStyle/>
              <a:p>
                <a:pPr>
                  <a:defRPr/>
                </a:pPr>
                <a:endParaRPr lang="en-US">
                  <a:latin typeface="Arial Black" pitchFamily="-112" charset="0"/>
                  <a:ea typeface="+mn-ea"/>
                  <a:cs typeface="+mn-cs"/>
                </a:endParaRPr>
              </a:p>
            </p:txBody>
          </p:sp>
          <p:sp>
            <p:nvSpPr>
              <p:cNvPr id="19" name="Freeform 132"/>
              <p:cNvSpPr>
                <a:spLocks/>
              </p:cNvSpPr>
              <p:nvPr/>
            </p:nvSpPr>
            <p:spPr bwMode="hidden">
              <a:xfrm>
                <a:off x="3878" y="1470"/>
                <a:ext cx="1518" cy="1067"/>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p:spPr>
            <p:txBody>
              <a:bodyPr wrap="none" anchor="ctr"/>
              <a:lstStyle/>
              <a:p>
                <a:pPr>
                  <a:defRPr/>
                </a:pPr>
                <a:endParaRPr lang="en-US">
                  <a:latin typeface="Arial Black" pitchFamily="-112" charset="0"/>
                  <a:ea typeface="+mn-ea"/>
                  <a:cs typeface="+mn-cs"/>
                </a:endParaRPr>
              </a:p>
            </p:txBody>
          </p:sp>
          <p:sp>
            <p:nvSpPr>
              <p:cNvPr id="20" name="Freeform 133"/>
              <p:cNvSpPr>
                <a:spLocks/>
              </p:cNvSpPr>
              <p:nvPr/>
            </p:nvSpPr>
            <p:spPr bwMode="hidden">
              <a:xfrm>
                <a:off x="3934" y="337"/>
                <a:ext cx="664" cy="1434"/>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p:spPr>
            <p:txBody>
              <a:bodyPr wrap="none" anchor="ctr"/>
              <a:lstStyle/>
              <a:p>
                <a:pPr>
                  <a:defRPr/>
                </a:pPr>
                <a:endParaRPr lang="en-US">
                  <a:latin typeface="Arial Black" pitchFamily="-112" charset="0"/>
                  <a:ea typeface="+mn-ea"/>
                  <a:cs typeface="+mn-cs"/>
                </a:endParaRPr>
              </a:p>
            </p:txBody>
          </p:sp>
          <p:sp>
            <p:nvSpPr>
              <p:cNvPr id="21" name="Freeform 134"/>
              <p:cNvSpPr>
                <a:spLocks/>
              </p:cNvSpPr>
              <p:nvPr/>
            </p:nvSpPr>
            <p:spPr bwMode="hidden">
              <a:xfrm rot="1346631" flipH="1">
                <a:off x="1702" y="1506"/>
                <a:ext cx="440" cy="837"/>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p:spPr>
            <p:txBody>
              <a:bodyPr wrap="none" anchor="ctr"/>
              <a:lstStyle/>
              <a:p>
                <a:pPr>
                  <a:defRPr/>
                </a:pPr>
                <a:endParaRPr lang="en-US">
                  <a:latin typeface="Arial Black" pitchFamily="-112" charset="0"/>
                  <a:ea typeface="+mn-ea"/>
                  <a:cs typeface="+mn-cs"/>
                </a:endParaRPr>
              </a:p>
            </p:txBody>
          </p:sp>
        </p:grpSp>
      </p:grpSp>
      <p:sp>
        <p:nvSpPr>
          <p:cNvPr id="268423"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268424"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defRPr/>
            </a:lvl1pPr>
          </a:lstStyle>
          <a:p>
            <a:pPr>
              <a:defRPr/>
            </a:pPr>
            <a:endParaRPr lang="en-US"/>
          </a:p>
        </p:txBody>
      </p:sp>
      <p:sp>
        <p:nvSpPr>
          <p:cNvPr id="138" name="Rectangle 138"/>
          <p:cNvSpPr>
            <a:spLocks noGrp="1" noChangeArrowheads="1"/>
          </p:cNvSpPr>
          <p:nvPr>
            <p:ph type="ftr" sz="quarter" idx="11"/>
          </p:nvPr>
        </p:nvSpPr>
        <p:spPr/>
        <p:txBody>
          <a:bodyPr/>
          <a:lstStyle>
            <a:lvl1pPr>
              <a:defRPr/>
            </a:lvl1pPr>
          </a:lstStyle>
          <a:p>
            <a:pPr>
              <a:defRPr/>
            </a:pPr>
            <a:endParaRPr lang="en-US"/>
          </a:p>
        </p:txBody>
      </p:sp>
      <p:sp>
        <p:nvSpPr>
          <p:cNvPr id="139" name="Rectangle 139"/>
          <p:cNvSpPr>
            <a:spLocks noGrp="1" noChangeArrowheads="1"/>
          </p:cNvSpPr>
          <p:nvPr>
            <p:ph type="sldNum" sz="quarter" idx="12"/>
          </p:nvPr>
        </p:nvSpPr>
        <p:spPr/>
        <p:txBody>
          <a:bodyPr/>
          <a:lstStyle>
            <a:lvl1pPr>
              <a:defRPr/>
            </a:lvl1pPr>
          </a:lstStyle>
          <a:p>
            <a:fld id="{A21C9A74-495B-C746-9E5B-CC31F515883D}" type="slidenum">
              <a:rPr lang="en-US"/>
              <a:pPr/>
              <a:t>‹#›</a:t>
            </a:fld>
            <a:endParaRPr lang="en-US"/>
          </a:p>
        </p:txBody>
      </p:sp>
    </p:spTree>
    <p:extLst>
      <p:ext uri="{BB962C8B-B14F-4D97-AF65-F5344CB8AC3E}">
        <p14:creationId xmlns:p14="http://schemas.microsoft.com/office/powerpoint/2010/main" val="1512466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fld id="{9F274C50-AB7F-014D-B181-354966E0E9EF}" type="slidenum">
              <a:rPr lang="en-US"/>
              <a:pPr/>
              <a:t>‹#›</a:t>
            </a:fld>
            <a:endParaRPr lang="en-US"/>
          </a:p>
        </p:txBody>
      </p:sp>
    </p:spTree>
    <p:extLst>
      <p:ext uri="{BB962C8B-B14F-4D97-AF65-F5344CB8AC3E}">
        <p14:creationId xmlns:p14="http://schemas.microsoft.com/office/powerpoint/2010/main" val="85516278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A33F2ED2-1CA4-0142-B651-93C3B53420FC}" type="slidenum">
              <a:rPr lang="en-US"/>
              <a:pPr/>
              <a:t>‹#›</a:t>
            </a:fld>
            <a:endParaRPr lang="en-US"/>
          </a:p>
        </p:txBody>
      </p:sp>
    </p:spTree>
    <p:extLst>
      <p:ext uri="{BB962C8B-B14F-4D97-AF65-F5344CB8AC3E}">
        <p14:creationId xmlns:p14="http://schemas.microsoft.com/office/powerpoint/2010/main" val="27961179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1A3893BB-1B23-DF46-801C-B9FF05A374A5}" type="slidenum">
              <a:rPr lang="en-US"/>
              <a:pPr/>
              <a:t>‹#›</a:t>
            </a:fld>
            <a:endParaRPr lang="en-US"/>
          </a:p>
        </p:txBody>
      </p:sp>
    </p:spTree>
    <p:extLst>
      <p:ext uri="{BB962C8B-B14F-4D97-AF65-F5344CB8AC3E}">
        <p14:creationId xmlns:p14="http://schemas.microsoft.com/office/powerpoint/2010/main" val="226216115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812E10B-40E0-9645-8DEF-4192732F3CA8}" type="slidenum">
              <a:rPr lang="en-US"/>
              <a:pPr/>
              <a:t>‹#›</a:t>
            </a:fld>
            <a:endParaRPr lang="en-US"/>
          </a:p>
        </p:txBody>
      </p:sp>
    </p:spTree>
    <p:extLst>
      <p:ext uri="{BB962C8B-B14F-4D97-AF65-F5344CB8AC3E}">
        <p14:creationId xmlns:p14="http://schemas.microsoft.com/office/powerpoint/2010/main" val="309811983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09EB940-D01F-4641-89B0-25ABB62420D1}" type="slidenum">
              <a:rPr lang="en-US"/>
              <a:pPr/>
              <a:t>‹#›</a:t>
            </a:fld>
            <a:endParaRPr lang="en-US"/>
          </a:p>
        </p:txBody>
      </p:sp>
    </p:spTree>
    <p:extLst>
      <p:ext uri="{BB962C8B-B14F-4D97-AF65-F5344CB8AC3E}">
        <p14:creationId xmlns:p14="http://schemas.microsoft.com/office/powerpoint/2010/main" val="212473574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160F6A9-F492-3F43-9587-5167E4A27C0C}" type="slidenum">
              <a:rPr lang="en-US"/>
              <a:pPr/>
              <a:t>‹#›</a:t>
            </a:fld>
            <a:endParaRPr lang="en-US"/>
          </a:p>
        </p:txBody>
      </p:sp>
    </p:spTree>
    <p:extLst>
      <p:ext uri="{BB962C8B-B14F-4D97-AF65-F5344CB8AC3E}">
        <p14:creationId xmlns:p14="http://schemas.microsoft.com/office/powerpoint/2010/main" val="166264635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15424A3-6D0D-CB43-9173-6F43CC5B3388}" type="slidenum">
              <a:rPr lang="en-US"/>
              <a:pPr/>
              <a:t>‹#›</a:t>
            </a:fld>
            <a:endParaRPr lang="en-US"/>
          </a:p>
        </p:txBody>
      </p:sp>
    </p:spTree>
    <p:extLst>
      <p:ext uri="{BB962C8B-B14F-4D97-AF65-F5344CB8AC3E}">
        <p14:creationId xmlns:p14="http://schemas.microsoft.com/office/powerpoint/2010/main" val="96637647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8691" name="Rectangle 3"/>
          <p:cNvSpPr>
            <a:spLocks noGrp="1" noChangeArrowheads="1"/>
          </p:cNvSpPr>
          <p:nvPr>
            <p:ph type="ctrTitle"/>
          </p:nvPr>
        </p:nvSpPr>
        <p:spPr>
          <a:xfrm>
            <a:off x="685800" y="1676400"/>
            <a:ext cx="7772400" cy="1143000"/>
          </a:xfrm>
        </p:spPr>
        <p:txBody>
          <a:bodyPr/>
          <a:lstStyle>
            <a:lvl1pPr>
              <a:defRPr/>
            </a:lvl1pPr>
          </a:lstStyle>
          <a:p>
            <a:r>
              <a:rPr lang="en-US"/>
              <a:t>Click to edit Master title style</a:t>
            </a:r>
          </a:p>
        </p:txBody>
      </p:sp>
      <p:sp>
        <p:nvSpPr>
          <p:cNvPr id="498692"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fld id="{CFFF7F99-C700-C544-987C-A83055DE2A12}" type="slidenum">
              <a:rPr lang="en-US"/>
              <a:pPr/>
              <a:t>‹#›</a:t>
            </a:fld>
            <a:endParaRPr lang="en-US"/>
          </a:p>
        </p:txBody>
      </p:sp>
    </p:spTree>
    <p:extLst>
      <p:ext uri="{BB962C8B-B14F-4D97-AF65-F5344CB8AC3E}">
        <p14:creationId xmlns:p14="http://schemas.microsoft.com/office/powerpoint/2010/main" val="63829180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FDF8ACD3-5EE0-5A4A-837E-DD010452B22D}" type="slidenum">
              <a:rPr lang="en-US"/>
              <a:pPr/>
              <a:t>‹#›</a:t>
            </a:fld>
            <a:endParaRPr lang="en-US"/>
          </a:p>
        </p:txBody>
      </p:sp>
    </p:spTree>
    <p:extLst>
      <p:ext uri="{BB962C8B-B14F-4D97-AF65-F5344CB8AC3E}">
        <p14:creationId xmlns:p14="http://schemas.microsoft.com/office/powerpoint/2010/main" val="8274270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05208A3F-6BEB-E64A-97E0-4C5BAEA8D93B}" type="slidenum">
              <a:rPr lang="en-US"/>
              <a:pPr/>
              <a:t>‹#›</a:t>
            </a:fld>
            <a:endParaRPr lang="en-US"/>
          </a:p>
        </p:txBody>
      </p:sp>
    </p:spTree>
    <p:extLst>
      <p:ext uri="{BB962C8B-B14F-4D97-AF65-F5344CB8AC3E}">
        <p14:creationId xmlns:p14="http://schemas.microsoft.com/office/powerpoint/2010/main" val="338358941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3AFD731A-93B2-A746-8AAB-DDFB38177867}" type="slidenum">
              <a:rPr lang="en-US"/>
              <a:pPr/>
              <a:t>‹#›</a:t>
            </a:fld>
            <a:endParaRPr lang="en-US"/>
          </a:p>
        </p:txBody>
      </p:sp>
    </p:spTree>
    <p:extLst>
      <p:ext uri="{BB962C8B-B14F-4D97-AF65-F5344CB8AC3E}">
        <p14:creationId xmlns:p14="http://schemas.microsoft.com/office/powerpoint/2010/main" val="4043592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fld id="{B6C6E209-5A79-7B45-956E-AEDD5703B8B5}" type="slidenum">
              <a:rPr lang="en-US"/>
              <a:pPr/>
              <a:t>‹#›</a:t>
            </a:fld>
            <a:endParaRPr lang="en-US"/>
          </a:p>
        </p:txBody>
      </p:sp>
    </p:spTree>
    <p:extLst>
      <p:ext uri="{BB962C8B-B14F-4D97-AF65-F5344CB8AC3E}">
        <p14:creationId xmlns:p14="http://schemas.microsoft.com/office/powerpoint/2010/main" val="61815577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fld id="{4BB0BC5E-8779-7E4A-B559-E9241C43E230}" type="slidenum">
              <a:rPr lang="en-US"/>
              <a:pPr/>
              <a:t>‹#›</a:t>
            </a:fld>
            <a:endParaRPr lang="en-US"/>
          </a:p>
        </p:txBody>
      </p:sp>
    </p:spTree>
    <p:extLst>
      <p:ext uri="{BB962C8B-B14F-4D97-AF65-F5344CB8AC3E}">
        <p14:creationId xmlns:p14="http://schemas.microsoft.com/office/powerpoint/2010/main" val="360111418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fld id="{05A234C9-730E-7144-8802-046C5ADAA026}" type="slidenum">
              <a:rPr lang="en-US"/>
              <a:pPr/>
              <a:t>‹#›</a:t>
            </a:fld>
            <a:endParaRPr lang="en-US"/>
          </a:p>
        </p:txBody>
      </p:sp>
    </p:spTree>
    <p:extLst>
      <p:ext uri="{BB962C8B-B14F-4D97-AF65-F5344CB8AC3E}">
        <p14:creationId xmlns:p14="http://schemas.microsoft.com/office/powerpoint/2010/main" val="206295610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fld id="{BE5094A6-B6AB-A843-9C8C-9FBA6991FF81}" type="slidenum">
              <a:rPr lang="en-US"/>
              <a:pPr/>
              <a:t>‹#›</a:t>
            </a:fld>
            <a:endParaRPr lang="en-US"/>
          </a:p>
        </p:txBody>
      </p:sp>
    </p:spTree>
    <p:extLst>
      <p:ext uri="{BB962C8B-B14F-4D97-AF65-F5344CB8AC3E}">
        <p14:creationId xmlns:p14="http://schemas.microsoft.com/office/powerpoint/2010/main" val="269908861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3D25DF85-600D-EB4F-9009-C3B01D72E90C}" type="slidenum">
              <a:rPr lang="en-US"/>
              <a:pPr/>
              <a:t>‹#›</a:t>
            </a:fld>
            <a:endParaRPr lang="en-US"/>
          </a:p>
        </p:txBody>
      </p:sp>
    </p:spTree>
    <p:extLst>
      <p:ext uri="{BB962C8B-B14F-4D97-AF65-F5344CB8AC3E}">
        <p14:creationId xmlns:p14="http://schemas.microsoft.com/office/powerpoint/2010/main" val="381327161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01C687A6-8967-1C40-81CE-F1FECC6A675F}" type="slidenum">
              <a:rPr lang="en-US"/>
              <a:pPr/>
              <a:t>‹#›</a:t>
            </a:fld>
            <a:endParaRPr lang="en-US"/>
          </a:p>
        </p:txBody>
      </p:sp>
    </p:spTree>
    <p:extLst>
      <p:ext uri="{BB962C8B-B14F-4D97-AF65-F5344CB8AC3E}">
        <p14:creationId xmlns:p14="http://schemas.microsoft.com/office/powerpoint/2010/main" val="123144952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97691540-67E2-104F-81F9-0C9197B34CED}" type="slidenum">
              <a:rPr lang="en-US"/>
              <a:pPr/>
              <a:t>‹#›</a:t>
            </a:fld>
            <a:endParaRPr lang="en-US"/>
          </a:p>
        </p:txBody>
      </p:sp>
    </p:spTree>
    <p:extLst>
      <p:ext uri="{BB962C8B-B14F-4D97-AF65-F5344CB8AC3E}">
        <p14:creationId xmlns:p14="http://schemas.microsoft.com/office/powerpoint/2010/main" val="205996215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5A102980-BC14-4744-8082-A79258C81C17}" type="slidenum">
              <a:rPr lang="en-US"/>
              <a:pPr/>
              <a:t>‹#›</a:t>
            </a:fld>
            <a:endParaRPr lang="en-US"/>
          </a:p>
        </p:txBody>
      </p:sp>
    </p:spTree>
    <p:extLst>
      <p:ext uri="{BB962C8B-B14F-4D97-AF65-F5344CB8AC3E}">
        <p14:creationId xmlns:p14="http://schemas.microsoft.com/office/powerpoint/2010/main" val="86250666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a:ln/>
        </p:spPr>
        <p:txBody>
          <a:bodyPr/>
          <a:lstStyle>
            <a:lvl1pPr>
              <a:defRPr/>
            </a:lvl1pPr>
          </a:lstStyle>
          <a:p>
            <a:pPr>
              <a:defRPr/>
            </a:pPr>
            <a:endParaRPr lang="en-US"/>
          </a:p>
        </p:txBody>
      </p:sp>
      <p:sp>
        <p:nvSpPr>
          <p:cNvPr id="7" name="Rectangle 6"/>
          <p:cNvSpPr>
            <a:spLocks noGrp="1" noChangeArrowheads="1"/>
          </p:cNvSpPr>
          <p:nvPr>
            <p:ph type="ftr" sz="quarter" idx="11"/>
          </p:nvPr>
        </p:nvSpPr>
        <p:spPr>
          <a:ln/>
        </p:spPr>
        <p:txBody>
          <a:bodyPr/>
          <a:lstStyle>
            <a:lvl1pPr>
              <a:defRPr/>
            </a:lvl1pPr>
          </a:lstStyle>
          <a:p>
            <a:pPr>
              <a:defRPr/>
            </a:pPr>
            <a:endParaRPr lang="en-US"/>
          </a:p>
        </p:txBody>
      </p:sp>
      <p:sp>
        <p:nvSpPr>
          <p:cNvPr id="8" name="Rectangle 7"/>
          <p:cNvSpPr>
            <a:spLocks noGrp="1" noChangeArrowheads="1"/>
          </p:cNvSpPr>
          <p:nvPr>
            <p:ph type="sldNum" sz="quarter" idx="12"/>
          </p:nvPr>
        </p:nvSpPr>
        <p:spPr>
          <a:ln/>
        </p:spPr>
        <p:txBody>
          <a:bodyPr/>
          <a:lstStyle>
            <a:lvl1pPr>
              <a:defRPr/>
            </a:lvl1pPr>
          </a:lstStyle>
          <a:p>
            <a:fld id="{02D4B1EA-3D18-BA40-8E79-AE42BE6C481E}" type="slidenum">
              <a:rPr lang="en-US"/>
              <a:pPr/>
              <a:t>‹#›</a:t>
            </a:fld>
            <a:endParaRPr lang="en-US"/>
          </a:p>
        </p:txBody>
      </p:sp>
    </p:spTree>
    <p:extLst>
      <p:ext uri="{BB962C8B-B14F-4D97-AF65-F5344CB8AC3E}">
        <p14:creationId xmlns:p14="http://schemas.microsoft.com/office/powerpoint/2010/main" val="85828768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bg bwMode="lt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02789" name="Rectangle 5"/>
          <p:cNvSpPr>
            <a:spLocks noGrp="1" noChangeArrowheads="1"/>
          </p:cNvSpPr>
          <p:nvPr>
            <p:ph type="ctrTitle" sz="quarter"/>
          </p:nvPr>
        </p:nvSpPr>
        <p:spPr>
          <a:xfrm>
            <a:off x="2362200" y="1828800"/>
            <a:ext cx="6096000" cy="969963"/>
          </a:xfrm>
          <a:effectLst>
            <a:outerShdw blurRad="68580" dist="38099" dir="2700000" algn="ctr" rotWithShape="0">
              <a:srgbClr val="000000">
                <a:alpha val="75000"/>
              </a:srgbClr>
            </a:outerShdw>
          </a:effectLst>
        </p:spPr>
        <p:txBody>
          <a:bodyPr lIns="91440" tIns="45720" rIns="91440" bIns="45720" anchorCtr="1"/>
          <a:lstStyle>
            <a:lvl1pPr algn="ctr">
              <a:defRPr/>
            </a:lvl1pPr>
          </a:lstStyle>
          <a:p>
            <a:r>
              <a:rPr lang="en-US"/>
              <a:t>Click to edit Master title style</a:t>
            </a:r>
          </a:p>
        </p:txBody>
      </p:sp>
      <p:sp>
        <p:nvSpPr>
          <p:cNvPr id="502790" name="Rectangle 6"/>
          <p:cNvSpPr>
            <a:spLocks noGrp="1" noChangeArrowheads="1"/>
          </p:cNvSpPr>
          <p:nvPr>
            <p:ph type="subTitle" sz="quarter" idx="1"/>
          </p:nvPr>
        </p:nvSpPr>
        <p:spPr>
          <a:xfrm>
            <a:off x="2362200" y="2895600"/>
            <a:ext cx="6096000" cy="990600"/>
          </a:xfrm>
          <a:effectLst>
            <a:outerShdw blurRad="68580" dist="38099" dir="2700000" algn="ctr" rotWithShape="0">
              <a:srgbClr val="000000">
                <a:alpha val="75000"/>
              </a:srgbClr>
            </a:outerShdw>
          </a:effectLst>
        </p:spPr>
        <p:txBody>
          <a:bodyPr lIns="91440" tIns="45720" rIns="91440" bIns="45720" anchor="ctr" anchorCtr="1"/>
          <a:lstStyle>
            <a:lvl1pPr marL="0" indent="0" algn="ctr">
              <a:buFont typeface="Wingdings" pitchFamily="-112" charset="2"/>
              <a:buNone/>
              <a:defRPr sz="3400"/>
            </a:lvl1pPr>
          </a:lstStyle>
          <a:p>
            <a:r>
              <a:rPr lang="en-US"/>
              <a:t>Click to edit Master subtitle style</a:t>
            </a:r>
          </a:p>
        </p:txBody>
      </p:sp>
      <p:sp>
        <p:nvSpPr>
          <p:cNvPr id="4" name="Rectangle 2"/>
          <p:cNvSpPr>
            <a:spLocks noGrp="1" noChangeArrowheads="1"/>
          </p:cNvSpPr>
          <p:nvPr>
            <p:ph type="dt" sz="quarter" idx="10"/>
          </p:nvPr>
        </p:nvSpPr>
        <p:spPr>
          <a:xfrm>
            <a:off x="685800" y="6400800"/>
            <a:ext cx="2209800" cy="457200"/>
          </a:xfrm>
        </p:spPr>
        <p:txBody>
          <a:bodyPr anchor="ctr"/>
          <a:lstStyle>
            <a:lvl1pPr>
              <a:defRPr>
                <a:solidFill>
                  <a:schemeClr val="bg1"/>
                </a:solidFill>
              </a:defRPr>
            </a:lvl1pPr>
          </a:lstStyle>
          <a:p>
            <a:pPr>
              <a:defRPr/>
            </a:pPr>
            <a:endParaRPr lang="en-US"/>
          </a:p>
        </p:txBody>
      </p:sp>
      <p:sp>
        <p:nvSpPr>
          <p:cNvPr id="5" name="Rectangle 3"/>
          <p:cNvSpPr>
            <a:spLocks noGrp="1" noChangeArrowheads="1"/>
          </p:cNvSpPr>
          <p:nvPr>
            <p:ph type="ftr" sz="quarter" idx="11"/>
          </p:nvPr>
        </p:nvSpPr>
        <p:spPr>
          <a:xfrm>
            <a:off x="2971800" y="6400800"/>
            <a:ext cx="3429000" cy="457200"/>
          </a:xfrm>
        </p:spPr>
        <p:txBody>
          <a:bodyPr anchor="ctr"/>
          <a:lstStyle>
            <a:lvl1pPr>
              <a:defRPr>
                <a:solidFill>
                  <a:schemeClr val="bg1"/>
                </a:solidFill>
              </a:defRPr>
            </a:lvl1pPr>
          </a:lstStyle>
          <a:p>
            <a:pPr>
              <a:defRPr/>
            </a:pPr>
            <a:endParaRPr lang="en-US"/>
          </a:p>
        </p:txBody>
      </p:sp>
      <p:sp>
        <p:nvSpPr>
          <p:cNvPr id="6" name="Rectangle 4"/>
          <p:cNvSpPr>
            <a:spLocks noGrp="1" noChangeArrowheads="1"/>
          </p:cNvSpPr>
          <p:nvPr>
            <p:ph type="sldNum" sz="quarter" idx="12"/>
          </p:nvPr>
        </p:nvSpPr>
        <p:spPr>
          <a:xfrm>
            <a:off x="6553200" y="6400800"/>
            <a:ext cx="1917700" cy="457200"/>
          </a:xfrm>
        </p:spPr>
        <p:txBody>
          <a:bodyPr anchor="ctr"/>
          <a:lstStyle>
            <a:lvl1pPr>
              <a:defRPr>
                <a:solidFill>
                  <a:schemeClr val="bg1"/>
                </a:solidFill>
              </a:defRPr>
            </a:lvl1pPr>
          </a:lstStyle>
          <a:p>
            <a:fld id="{F4970FC7-B72F-9B47-8947-0CAEB31429DB}" type="slidenum">
              <a:rPr lang="en-US"/>
              <a:pPr/>
              <a:t>‹#›</a:t>
            </a:fld>
            <a:endParaRPr lang="en-US"/>
          </a:p>
        </p:txBody>
      </p:sp>
    </p:spTree>
    <p:extLst>
      <p:ext uri="{BB962C8B-B14F-4D97-AF65-F5344CB8AC3E}">
        <p14:creationId xmlns:p14="http://schemas.microsoft.com/office/powerpoint/2010/main" val="239885287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BBDC674-567D-174C-8F73-BAA5DD132F82}" type="slidenum">
              <a:rPr lang="en-US"/>
              <a:pPr/>
              <a:t>‹#›</a:t>
            </a:fld>
            <a:endParaRPr lang="en-US"/>
          </a:p>
        </p:txBody>
      </p:sp>
    </p:spTree>
    <p:extLst>
      <p:ext uri="{BB962C8B-B14F-4D97-AF65-F5344CB8AC3E}">
        <p14:creationId xmlns:p14="http://schemas.microsoft.com/office/powerpoint/2010/main" val="6676530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39"/>
          <p:cNvSpPr>
            <a:spLocks noGrp="1" noChangeArrowheads="1"/>
          </p:cNvSpPr>
          <p:nvPr>
            <p:ph type="dt" sz="half" idx="10"/>
          </p:nvPr>
        </p:nvSpPr>
        <p:spPr>
          <a:ln/>
        </p:spPr>
        <p:txBody>
          <a:bodyPr/>
          <a:lstStyle>
            <a:lvl1pPr>
              <a:defRPr/>
            </a:lvl1pPr>
          </a:lstStyle>
          <a:p>
            <a:pPr>
              <a:defRPr/>
            </a:pPr>
            <a:endParaRPr lang="en-US"/>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p>
        </p:txBody>
      </p:sp>
      <p:sp>
        <p:nvSpPr>
          <p:cNvPr id="7" name="Rectangle 141"/>
          <p:cNvSpPr>
            <a:spLocks noGrp="1" noChangeArrowheads="1"/>
          </p:cNvSpPr>
          <p:nvPr>
            <p:ph type="sldNum" sz="quarter" idx="12"/>
          </p:nvPr>
        </p:nvSpPr>
        <p:spPr>
          <a:ln/>
        </p:spPr>
        <p:txBody>
          <a:bodyPr/>
          <a:lstStyle>
            <a:lvl1pPr>
              <a:defRPr/>
            </a:lvl1pPr>
          </a:lstStyle>
          <a:p>
            <a:fld id="{DF828654-BB64-0446-8E66-F6151C97AEFB}" type="slidenum">
              <a:rPr lang="en-US"/>
              <a:pPr/>
              <a:t>‹#›</a:t>
            </a:fld>
            <a:endParaRPr lang="en-US"/>
          </a:p>
        </p:txBody>
      </p:sp>
    </p:spTree>
    <p:extLst>
      <p:ext uri="{BB962C8B-B14F-4D97-AF65-F5344CB8AC3E}">
        <p14:creationId xmlns:p14="http://schemas.microsoft.com/office/powerpoint/2010/main" val="47873033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A3264F6-EFDB-4440-BDC6-4A9D7F248E9E}" type="slidenum">
              <a:rPr lang="en-US"/>
              <a:pPr/>
              <a:t>‹#›</a:t>
            </a:fld>
            <a:endParaRPr lang="en-US"/>
          </a:p>
        </p:txBody>
      </p:sp>
    </p:spTree>
    <p:extLst>
      <p:ext uri="{BB962C8B-B14F-4D97-AF65-F5344CB8AC3E}">
        <p14:creationId xmlns:p14="http://schemas.microsoft.com/office/powerpoint/2010/main" val="82536070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752600"/>
            <a:ext cx="3848100" cy="4429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752600"/>
            <a:ext cx="3848100" cy="4429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E33EB55-EB6C-4343-87AC-B0F4A02B911B}" type="slidenum">
              <a:rPr lang="en-US"/>
              <a:pPr/>
              <a:t>‹#›</a:t>
            </a:fld>
            <a:endParaRPr lang="en-US"/>
          </a:p>
        </p:txBody>
      </p:sp>
    </p:spTree>
    <p:extLst>
      <p:ext uri="{BB962C8B-B14F-4D97-AF65-F5344CB8AC3E}">
        <p14:creationId xmlns:p14="http://schemas.microsoft.com/office/powerpoint/2010/main" val="143238636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26E417A0-7E6E-6645-BADC-729109F4FE24}" type="slidenum">
              <a:rPr lang="en-US"/>
              <a:pPr/>
              <a:t>‹#›</a:t>
            </a:fld>
            <a:endParaRPr lang="en-US"/>
          </a:p>
        </p:txBody>
      </p:sp>
    </p:spTree>
    <p:extLst>
      <p:ext uri="{BB962C8B-B14F-4D97-AF65-F5344CB8AC3E}">
        <p14:creationId xmlns:p14="http://schemas.microsoft.com/office/powerpoint/2010/main" val="81076128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AC81DE9D-9FBD-414C-AD3D-01E68ECF62CC}" type="slidenum">
              <a:rPr lang="en-US"/>
              <a:pPr/>
              <a:t>‹#›</a:t>
            </a:fld>
            <a:endParaRPr lang="en-US"/>
          </a:p>
        </p:txBody>
      </p:sp>
    </p:spTree>
    <p:extLst>
      <p:ext uri="{BB962C8B-B14F-4D97-AF65-F5344CB8AC3E}">
        <p14:creationId xmlns:p14="http://schemas.microsoft.com/office/powerpoint/2010/main" val="44562959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07F38069-C67D-D941-9E1B-6D7629BCC481}" type="slidenum">
              <a:rPr lang="en-US"/>
              <a:pPr/>
              <a:t>‹#›</a:t>
            </a:fld>
            <a:endParaRPr lang="en-US"/>
          </a:p>
        </p:txBody>
      </p:sp>
    </p:spTree>
    <p:extLst>
      <p:ext uri="{BB962C8B-B14F-4D97-AF65-F5344CB8AC3E}">
        <p14:creationId xmlns:p14="http://schemas.microsoft.com/office/powerpoint/2010/main" val="248955653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6713711-4CC1-0C40-8139-8EC35813A6A7}" type="slidenum">
              <a:rPr lang="en-US"/>
              <a:pPr/>
              <a:t>‹#›</a:t>
            </a:fld>
            <a:endParaRPr lang="en-US"/>
          </a:p>
        </p:txBody>
      </p:sp>
    </p:spTree>
    <p:extLst>
      <p:ext uri="{BB962C8B-B14F-4D97-AF65-F5344CB8AC3E}">
        <p14:creationId xmlns:p14="http://schemas.microsoft.com/office/powerpoint/2010/main" val="49118394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D77EFCB-23F8-484E-BE54-687798566206}" type="slidenum">
              <a:rPr lang="en-US"/>
              <a:pPr/>
              <a:t>‹#›</a:t>
            </a:fld>
            <a:endParaRPr lang="en-US"/>
          </a:p>
        </p:txBody>
      </p:sp>
    </p:spTree>
    <p:extLst>
      <p:ext uri="{BB962C8B-B14F-4D97-AF65-F5344CB8AC3E}">
        <p14:creationId xmlns:p14="http://schemas.microsoft.com/office/powerpoint/2010/main" val="389698815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5C5FC12-6D9B-5D49-B321-4B8314B33422}" type="slidenum">
              <a:rPr lang="en-US"/>
              <a:pPr/>
              <a:t>‹#›</a:t>
            </a:fld>
            <a:endParaRPr lang="en-US"/>
          </a:p>
        </p:txBody>
      </p:sp>
    </p:spTree>
    <p:extLst>
      <p:ext uri="{BB962C8B-B14F-4D97-AF65-F5344CB8AC3E}">
        <p14:creationId xmlns:p14="http://schemas.microsoft.com/office/powerpoint/2010/main" val="16378403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1962150" cy="54959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85800"/>
            <a:ext cx="5734050" cy="54959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D360FBF-6E14-CC4F-86BB-5983B6657897}" type="slidenum">
              <a:rPr lang="en-US"/>
              <a:pPr/>
              <a:t>‹#›</a:t>
            </a:fld>
            <a:endParaRPr lang="en-US"/>
          </a:p>
        </p:txBody>
      </p:sp>
    </p:spTree>
    <p:extLst>
      <p:ext uri="{BB962C8B-B14F-4D97-AF65-F5344CB8AC3E}">
        <p14:creationId xmlns:p14="http://schemas.microsoft.com/office/powerpoint/2010/main" val="314580489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543800" cy="990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48100" cy="4429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752600"/>
            <a:ext cx="3848100" cy="4429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9444A83-EA52-AF46-8CD4-0F41713528B0}" type="slidenum">
              <a:rPr lang="en-US"/>
              <a:pPr/>
              <a:t>‹#›</a:t>
            </a:fld>
            <a:endParaRPr lang="en-US"/>
          </a:p>
        </p:txBody>
      </p:sp>
    </p:spTree>
    <p:extLst>
      <p:ext uri="{BB962C8B-B14F-4D97-AF65-F5344CB8AC3E}">
        <p14:creationId xmlns:p14="http://schemas.microsoft.com/office/powerpoint/2010/main" val="17774550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39"/>
          <p:cNvSpPr>
            <a:spLocks noGrp="1" noChangeArrowheads="1"/>
          </p:cNvSpPr>
          <p:nvPr>
            <p:ph type="dt" sz="half" idx="10"/>
          </p:nvPr>
        </p:nvSpPr>
        <p:spPr>
          <a:ln/>
        </p:spPr>
        <p:txBody>
          <a:bodyPr/>
          <a:lstStyle>
            <a:lvl1pPr>
              <a:defRPr/>
            </a:lvl1pPr>
          </a:lstStyle>
          <a:p>
            <a:pPr>
              <a:defRPr/>
            </a:pPr>
            <a:endParaRPr lang="en-US"/>
          </a:p>
        </p:txBody>
      </p:sp>
      <p:sp>
        <p:nvSpPr>
          <p:cNvPr id="7" name="Rectangle 140"/>
          <p:cNvSpPr>
            <a:spLocks noGrp="1" noChangeArrowheads="1"/>
          </p:cNvSpPr>
          <p:nvPr>
            <p:ph type="ftr" sz="quarter" idx="11"/>
          </p:nvPr>
        </p:nvSpPr>
        <p:spPr>
          <a:ln/>
        </p:spPr>
        <p:txBody>
          <a:bodyPr/>
          <a:lstStyle>
            <a:lvl1pPr>
              <a:defRPr/>
            </a:lvl1pPr>
          </a:lstStyle>
          <a:p>
            <a:pPr>
              <a:defRPr/>
            </a:pPr>
            <a:endParaRPr lang="en-US"/>
          </a:p>
        </p:txBody>
      </p:sp>
      <p:sp>
        <p:nvSpPr>
          <p:cNvPr id="8" name="Rectangle 141"/>
          <p:cNvSpPr>
            <a:spLocks noGrp="1" noChangeArrowheads="1"/>
          </p:cNvSpPr>
          <p:nvPr>
            <p:ph type="sldNum" sz="quarter" idx="12"/>
          </p:nvPr>
        </p:nvSpPr>
        <p:spPr>
          <a:ln/>
        </p:spPr>
        <p:txBody>
          <a:bodyPr/>
          <a:lstStyle>
            <a:lvl1pPr>
              <a:defRPr/>
            </a:lvl1pPr>
          </a:lstStyle>
          <a:p>
            <a:fld id="{02118EBB-7A2E-B24F-8552-EA8642C510FB}" type="slidenum">
              <a:rPr lang="en-US"/>
              <a:pPr/>
              <a:t>‹#›</a:t>
            </a:fld>
            <a:endParaRPr lang="en-US"/>
          </a:p>
        </p:txBody>
      </p:sp>
    </p:spTree>
    <p:extLst>
      <p:ext uri="{BB962C8B-B14F-4D97-AF65-F5344CB8AC3E}">
        <p14:creationId xmlns:p14="http://schemas.microsoft.com/office/powerpoint/2010/main" val="159631785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04834" name="Rectangle 2"/>
          <p:cNvSpPr>
            <a:spLocks noGrp="1" noChangeArrowheads="1"/>
          </p:cNvSpPr>
          <p:nvPr>
            <p:ph type="ctrTitle"/>
          </p:nvPr>
        </p:nvSpPr>
        <p:spPr>
          <a:xfrm>
            <a:off x="685800" y="1219200"/>
            <a:ext cx="7772400" cy="1371600"/>
          </a:xfrm>
          <a:effectLst>
            <a:outerShdw blurRad="63500" algn="ctr" rotWithShape="0">
              <a:srgbClr val="FFFFFF">
                <a:alpha val="75000"/>
              </a:srgbClr>
            </a:outerShdw>
          </a:effectLst>
        </p:spPr>
        <p:txBody>
          <a:bodyPr anchor="ctr"/>
          <a:lstStyle>
            <a:lvl1pPr algn="ctr">
              <a:defRPr sz="4800"/>
            </a:lvl1pPr>
          </a:lstStyle>
          <a:p>
            <a:r>
              <a:rPr lang="en-US"/>
              <a:t>Click to edit Master title style</a:t>
            </a:r>
          </a:p>
        </p:txBody>
      </p:sp>
      <p:sp>
        <p:nvSpPr>
          <p:cNvPr id="504835" name="Rectangle 3"/>
          <p:cNvSpPr>
            <a:spLocks noGrp="1" noChangeArrowheads="1"/>
          </p:cNvSpPr>
          <p:nvPr>
            <p:ph type="subTitle" idx="1"/>
          </p:nvPr>
        </p:nvSpPr>
        <p:spPr>
          <a:xfrm>
            <a:off x="1371600" y="5105400"/>
            <a:ext cx="6400800" cy="1066800"/>
          </a:xfrm>
          <a:effectLst>
            <a:outerShdw blurRad="63500" algn="ctr" rotWithShape="0">
              <a:srgbClr val="000000">
                <a:alpha val="75000"/>
              </a:srgbClr>
            </a:outerShdw>
          </a:effectLst>
        </p:spPr>
        <p:txBody>
          <a:bodyPr anchor="b"/>
          <a:lstStyle>
            <a:lvl1pPr marL="0" indent="0" algn="ctr">
              <a:buFontTx/>
              <a:buNone/>
              <a:defRPr sz="2800" i="1">
                <a:solidFill>
                  <a:srgbClr val="FFFFFF"/>
                </a:solidFill>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rgbClr val="FFFFFF"/>
                </a:solidFill>
              </a:defRPr>
            </a:lvl1pPr>
          </a:lstStyle>
          <a:p>
            <a:fld id="{B710EF30-96AC-C74F-A7C5-7B2649B06818}" type="slidenum">
              <a:rPr lang="en-US"/>
              <a:pPr/>
              <a:t>‹#›</a:t>
            </a:fld>
            <a:endParaRPr lang="en-US"/>
          </a:p>
        </p:txBody>
      </p:sp>
    </p:spTree>
    <p:extLst>
      <p:ext uri="{BB962C8B-B14F-4D97-AF65-F5344CB8AC3E}">
        <p14:creationId xmlns:p14="http://schemas.microsoft.com/office/powerpoint/2010/main" val="357442200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6B6423A-2193-E94C-A438-FDCF0CB30B6E}" type="slidenum">
              <a:rPr lang="en-US"/>
              <a:pPr/>
              <a:t>‹#›</a:t>
            </a:fld>
            <a:endParaRPr lang="en-US"/>
          </a:p>
        </p:txBody>
      </p:sp>
    </p:spTree>
    <p:extLst>
      <p:ext uri="{BB962C8B-B14F-4D97-AF65-F5344CB8AC3E}">
        <p14:creationId xmlns:p14="http://schemas.microsoft.com/office/powerpoint/2010/main" val="168804106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AC283B2-AB57-4849-B6A0-6F96A7F59BC6}" type="slidenum">
              <a:rPr lang="en-US"/>
              <a:pPr/>
              <a:t>‹#›</a:t>
            </a:fld>
            <a:endParaRPr lang="en-US"/>
          </a:p>
        </p:txBody>
      </p:sp>
    </p:spTree>
    <p:extLst>
      <p:ext uri="{BB962C8B-B14F-4D97-AF65-F5344CB8AC3E}">
        <p14:creationId xmlns:p14="http://schemas.microsoft.com/office/powerpoint/2010/main" val="120347318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10D66A9-9490-A341-8BE0-3C5CCA72B3AE}" type="slidenum">
              <a:rPr lang="en-US"/>
              <a:pPr/>
              <a:t>‹#›</a:t>
            </a:fld>
            <a:endParaRPr lang="en-US"/>
          </a:p>
        </p:txBody>
      </p:sp>
    </p:spTree>
    <p:extLst>
      <p:ext uri="{BB962C8B-B14F-4D97-AF65-F5344CB8AC3E}">
        <p14:creationId xmlns:p14="http://schemas.microsoft.com/office/powerpoint/2010/main" val="111427950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C267ACE9-B784-DA44-B8F0-A4A506B58135}" type="slidenum">
              <a:rPr lang="en-US"/>
              <a:pPr/>
              <a:t>‹#›</a:t>
            </a:fld>
            <a:endParaRPr lang="en-US"/>
          </a:p>
        </p:txBody>
      </p:sp>
    </p:spTree>
    <p:extLst>
      <p:ext uri="{BB962C8B-B14F-4D97-AF65-F5344CB8AC3E}">
        <p14:creationId xmlns:p14="http://schemas.microsoft.com/office/powerpoint/2010/main" val="91176450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0D2FA117-8481-E641-9D61-1EEC773D79DD}" type="slidenum">
              <a:rPr lang="en-US"/>
              <a:pPr/>
              <a:t>‹#›</a:t>
            </a:fld>
            <a:endParaRPr lang="en-US"/>
          </a:p>
        </p:txBody>
      </p:sp>
    </p:spTree>
    <p:extLst>
      <p:ext uri="{BB962C8B-B14F-4D97-AF65-F5344CB8AC3E}">
        <p14:creationId xmlns:p14="http://schemas.microsoft.com/office/powerpoint/2010/main" val="203653438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925A5E69-FF76-7840-BC6A-FE363FCF289D}" type="slidenum">
              <a:rPr lang="en-US"/>
              <a:pPr/>
              <a:t>‹#›</a:t>
            </a:fld>
            <a:endParaRPr lang="en-US"/>
          </a:p>
        </p:txBody>
      </p:sp>
    </p:spTree>
    <p:extLst>
      <p:ext uri="{BB962C8B-B14F-4D97-AF65-F5344CB8AC3E}">
        <p14:creationId xmlns:p14="http://schemas.microsoft.com/office/powerpoint/2010/main" val="363807411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9DD1B18-4574-3641-9479-04F0540EBD1B}" type="slidenum">
              <a:rPr lang="en-US"/>
              <a:pPr/>
              <a:t>‹#›</a:t>
            </a:fld>
            <a:endParaRPr lang="en-US"/>
          </a:p>
        </p:txBody>
      </p:sp>
    </p:spTree>
    <p:extLst>
      <p:ext uri="{BB962C8B-B14F-4D97-AF65-F5344CB8AC3E}">
        <p14:creationId xmlns:p14="http://schemas.microsoft.com/office/powerpoint/2010/main" val="78704369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F5DD984-2B20-6241-B574-254D3411AEBA}" type="slidenum">
              <a:rPr lang="en-US"/>
              <a:pPr/>
              <a:t>‹#›</a:t>
            </a:fld>
            <a:endParaRPr lang="en-US"/>
          </a:p>
        </p:txBody>
      </p:sp>
    </p:spTree>
    <p:extLst>
      <p:ext uri="{BB962C8B-B14F-4D97-AF65-F5344CB8AC3E}">
        <p14:creationId xmlns:p14="http://schemas.microsoft.com/office/powerpoint/2010/main" val="61422695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CEE4A32-241D-DF4B-9219-CB6DBE7C1EF3}" type="slidenum">
              <a:rPr lang="en-US"/>
              <a:pPr/>
              <a:t>‹#›</a:t>
            </a:fld>
            <a:endParaRPr lang="en-US"/>
          </a:p>
        </p:txBody>
      </p:sp>
    </p:spTree>
    <p:extLst>
      <p:ext uri="{BB962C8B-B14F-4D97-AF65-F5344CB8AC3E}">
        <p14:creationId xmlns:p14="http://schemas.microsoft.com/office/powerpoint/2010/main" val="38143685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301625"/>
            <a:ext cx="7772400" cy="57943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139"/>
          <p:cNvSpPr>
            <a:spLocks noGrp="1" noChangeArrowheads="1"/>
          </p:cNvSpPr>
          <p:nvPr>
            <p:ph type="dt" sz="half" idx="10"/>
          </p:nvPr>
        </p:nvSpPr>
        <p:spPr>
          <a:ln/>
        </p:spPr>
        <p:txBody>
          <a:bodyPr/>
          <a:lstStyle>
            <a:lvl1pPr>
              <a:defRPr/>
            </a:lvl1pPr>
          </a:lstStyle>
          <a:p>
            <a:pPr>
              <a:defRPr/>
            </a:pPr>
            <a:endParaRPr lang="en-US"/>
          </a:p>
        </p:txBody>
      </p:sp>
      <p:sp>
        <p:nvSpPr>
          <p:cNvPr id="4" name="Rectangle 140"/>
          <p:cNvSpPr>
            <a:spLocks noGrp="1" noChangeArrowheads="1"/>
          </p:cNvSpPr>
          <p:nvPr>
            <p:ph type="ftr" sz="quarter" idx="11"/>
          </p:nvPr>
        </p:nvSpPr>
        <p:spPr>
          <a:ln/>
        </p:spPr>
        <p:txBody>
          <a:bodyPr/>
          <a:lstStyle>
            <a:lvl1pPr>
              <a:defRPr/>
            </a:lvl1pPr>
          </a:lstStyle>
          <a:p>
            <a:pPr>
              <a:defRPr/>
            </a:pPr>
            <a:endParaRPr lang="en-US"/>
          </a:p>
        </p:txBody>
      </p:sp>
      <p:sp>
        <p:nvSpPr>
          <p:cNvPr id="5" name="Rectangle 141"/>
          <p:cNvSpPr>
            <a:spLocks noGrp="1" noChangeArrowheads="1"/>
          </p:cNvSpPr>
          <p:nvPr>
            <p:ph type="sldNum" sz="quarter" idx="12"/>
          </p:nvPr>
        </p:nvSpPr>
        <p:spPr>
          <a:ln/>
        </p:spPr>
        <p:txBody>
          <a:bodyPr/>
          <a:lstStyle>
            <a:lvl1pPr>
              <a:defRPr/>
            </a:lvl1pPr>
          </a:lstStyle>
          <a:p>
            <a:fld id="{A5A0EA0C-7B22-AC4A-BCBE-6B8604DDDA1C}" type="slidenum">
              <a:rPr lang="en-US"/>
              <a:pPr/>
              <a:t>‹#›</a:t>
            </a:fld>
            <a:endParaRPr lang="en-US"/>
          </a:p>
        </p:txBody>
      </p:sp>
    </p:spTree>
    <p:extLst>
      <p:ext uri="{BB962C8B-B14F-4D97-AF65-F5344CB8AC3E}">
        <p14:creationId xmlns:p14="http://schemas.microsoft.com/office/powerpoint/2010/main" val="287087704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9055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0F06B5D-32B4-D04B-ADB2-BA18D2C8AFC6}" type="slidenum">
              <a:rPr lang="en-US"/>
              <a:pPr/>
              <a:t>‹#›</a:t>
            </a:fld>
            <a:endParaRPr lang="en-US"/>
          </a:p>
        </p:txBody>
      </p:sp>
    </p:spTree>
    <p:extLst>
      <p:ext uri="{BB962C8B-B14F-4D97-AF65-F5344CB8AC3E}">
        <p14:creationId xmlns:p14="http://schemas.microsoft.com/office/powerpoint/2010/main" val="395732835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24290" name="Rectangle 2"/>
          <p:cNvSpPr>
            <a:spLocks noGrp="1" noChangeArrowheads="1"/>
          </p:cNvSpPr>
          <p:nvPr>
            <p:ph type="ctrTitle"/>
          </p:nvPr>
        </p:nvSpPr>
        <p:spPr>
          <a:xfrm>
            <a:off x="685800" y="2286000"/>
            <a:ext cx="7772400" cy="1143000"/>
          </a:xfrm>
        </p:spPr>
        <p:txBody>
          <a:bodyPr/>
          <a:lstStyle>
            <a:lvl1pPr algn="ctr">
              <a:defRPr/>
            </a:lvl1pPr>
          </a:lstStyle>
          <a:p>
            <a:r>
              <a:rPr lang="en-US"/>
              <a:t>Click to edit Master title style</a:t>
            </a:r>
          </a:p>
        </p:txBody>
      </p:sp>
      <p:sp>
        <p:nvSpPr>
          <p:cNvPr id="524291" name="Rectangle 3"/>
          <p:cNvSpPr>
            <a:spLocks noGrp="1" noChangeArrowheads="1"/>
          </p:cNvSpPr>
          <p:nvPr>
            <p:ph type="subTitle" idx="1"/>
          </p:nvPr>
        </p:nvSpPr>
        <p:spPr>
          <a:xfrm>
            <a:off x="2543175" y="3733800"/>
            <a:ext cx="4056063" cy="2286000"/>
          </a:xfrm>
        </p:spPr>
        <p:txBody>
          <a:bodyPr/>
          <a:lstStyle>
            <a:lvl1pPr marL="0" indent="0" algn="ctr">
              <a:buFont typeface="Monotype Sorts" pitchFamily="-112"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0A244F0-2D12-884B-B226-5580C3D77E2D}" type="slidenum">
              <a:rPr lang="en-US"/>
              <a:pPr/>
              <a:t>‹#›</a:t>
            </a:fld>
            <a:endParaRPr lang="en-US"/>
          </a:p>
        </p:txBody>
      </p:sp>
    </p:spTree>
    <p:extLst>
      <p:ext uri="{BB962C8B-B14F-4D97-AF65-F5344CB8AC3E}">
        <p14:creationId xmlns:p14="http://schemas.microsoft.com/office/powerpoint/2010/main" val="44350776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1270899-A4DF-2D40-B9DF-101E17773A15}" type="slidenum">
              <a:rPr lang="en-US"/>
              <a:pPr/>
              <a:t>‹#›</a:t>
            </a:fld>
            <a:endParaRPr lang="en-US"/>
          </a:p>
        </p:txBody>
      </p:sp>
    </p:spTree>
    <p:extLst>
      <p:ext uri="{BB962C8B-B14F-4D97-AF65-F5344CB8AC3E}">
        <p14:creationId xmlns:p14="http://schemas.microsoft.com/office/powerpoint/2010/main" val="343444913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3B886F3-1A5A-464C-B2AF-8519B7C232C9}" type="slidenum">
              <a:rPr lang="en-US"/>
              <a:pPr/>
              <a:t>‹#›</a:t>
            </a:fld>
            <a:endParaRPr lang="en-US"/>
          </a:p>
        </p:txBody>
      </p:sp>
    </p:spTree>
    <p:extLst>
      <p:ext uri="{BB962C8B-B14F-4D97-AF65-F5344CB8AC3E}">
        <p14:creationId xmlns:p14="http://schemas.microsoft.com/office/powerpoint/2010/main" val="303833744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3622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86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66049BC-7F29-B244-A638-1D18EB503001}" type="slidenum">
              <a:rPr lang="en-US"/>
              <a:pPr/>
              <a:t>‹#›</a:t>
            </a:fld>
            <a:endParaRPr lang="en-US"/>
          </a:p>
        </p:txBody>
      </p:sp>
    </p:spTree>
    <p:extLst>
      <p:ext uri="{BB962C8B-B14F-4D97-AF65-F5344CB8AC3E}">
        <p14:creationId xmlns:p14="http://schemas.microsoft.com/office/powerpoint/2010/main" val="342065425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1A69D76-168C-9349-B206-6EDE20B1CBAA}" type="slidenum">
              <a:rPr lang="en-US"/>
              <a:pPr/>
              <a:t>‹#›</a:t>
            </a:fld>
            <a:endParaRPr lang="en-US"/>
          </a:p>
        </p:txBody>
      </p:sp>
    </p:spTree>
    <p:extLst>
      <p:ext uri="{BB962C8B-B14F-4D97-AF65-F5344CB8AC3E}">
        <p14:creationId xmlns:p14="http://schemas.microsoft.com/office/powerpoint/2010/main" val="150568698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18D3AA16-D07B-D840-A885-2FDD983AB472}" type="slidenum">
              <a:rPr lang="en-US"/>
              <a:pPr/>
              <a:t>‹#›</a:t>
            </a:fld>
            <a:endParaRPr lang="en-US"/>
          </a:p>
        </p:txBody>
      </p:sp>
    </p:spTree>
    <p:extLst>
      <p:ext uri="{BB962C8B-B14F-4D97-AF65-F5344CB8AC3E}">
        <p14:creationId xmlns:p14="http://schemas.microsoft.com/office/powerpoint/2010/main" val="410029459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93CAB566-5B87-8B42-ABF2-F50BE9A25868}" type="slidenum">
              <a:rPr lang="en-US"/>
              <a:pPr/>
              <a:t>‹#›</a:t>
            </a:fld>
            <a:endParaRPr lang="en-US"/>
          </a:p>
        </p:txBody>
      </p:sp>
    </p:spTree>
    <p:extLst>
      <p:ext uri="{BB962C8B-B14F-4D97-AF65-F5344CB8AC3E}">
        <p14:creationId xmlns:p14="http://schemas.microsoft.com/office/powerpoint/2010/main" val="259288463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8D381D6-517B-A44B-9E1E-388119706A73}" type="slidenum">
              <a:rPr lang="en-US"/>
              <a:pPr/>
              <a:t>‹#›</a:t>
            </a:fld>
            <a:endParaRPr lang="en-US"/>
          </a:p>
        </p:txBody>
      </p:sp>
    </p:spTree>
    <p:extLst>
      <p:ext uri="{BB962C8B-B14F-4D97-AF65-F5344CB8AC3E}">
        <p14:creationId xmlns:p14="http://schemas.microsoft.com/office/powerpoint/2010/main" val="196416457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17994AD-5229-9441-B512-FE3206E90410}" type="slidenum">
              <a:rPr lang="en-US"/>
              <a:pPr/>
              <a:t>‹#›</a:t>
            </a:fld>
            <a:endParaRPr lang="en-US"/>
          </a:p>
        </p:txBody>
      </p:sp>
    </p:spTree>
    <p:extLst>
      <p:ext uri="{BB962C8B-B14F-4D97-AF65-F5344CB8AC3E}">
        <p14:creationId xmlns:p14="http://schemas.microsoft.com/office/powerpoint/2010/main" val="2272292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Black" pitchFamily="-112" charset="0"/>
                <a:ea typeface="+mn-ea"/>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Arial Black" pitchFamily="-112" charset="0"/>
                <a:ea typeface="+mn-ea"/>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Black" pitchFamily="-112" charset="0"/>
                <a:ea typeface="+mn-ea"/>
                <a:cs typeface="+mn-cs"/>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Black" pitchFamily="-112" charset="0"/>
                <a:ea typeface="+mn-ea"/>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Black" pitchFamily="-112" charset="0"/>
                <a:ea typeface="+mn-ea"/>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Black" pitchFamily="-112" charset="0"/>
                <a:ea typeface="+mn-ea"/>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Black" pitchFamily="-112" charset="0"/>
                <a:ea typeface="+mn-ea"/>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Black" pitchFamily="-112" charset="0"/>
                <a:ea typeface="+mn-ea"/>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Black" pitchFamily="-112" charset="0"/>
                <a:ea typeface="+mn-ea"/>
                <a:cs typeface="+mn-cs"/>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Black" pitchFamily="-112" charset="0"/>
                <a:ea typeface="+mn-ea"/>
                <a:cs typeface="+mn-cs"/>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Black" pitchFamily="-112" charset="0"/>
                <a:ea typeface="+mn-ea"/>
                <a:cs typeface="+mn-cs"/>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Arial Black" pitchFamily="-112" charset="0"/>
                <a:ea typeface="+mn-ea"/>
                <a:cs typeface="+mn-cs"/>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Arial Black" pitchFamily="-112" charset="0"/>
                <a:ea typeface="+mn-ea"/>
                <a:cs typeface="+mn-cs"/>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Black" pitchFamily="-112" charset="0"/>
                <a:ea typeface="+mn-ea"/>
                <a:cs typeface="+mn-cs"/>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Black" pitchFamily="-112" charset="0"/>
                <a:ea typeface="+mn-ea"/>
                <a:cs typeface="+mn-cs"/>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Black" pitchFamily="-112" charset="0"/>
                <a:ea typeface="+mn-ea"/>
                <a:cs typeface="+mn-cs"/>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Black" pitchFamily="-112" charset="0"/>
                <a:ea typeface="+mn-ea"/>
                <a:cs typeface="+mn-cs"/>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Black" pitchFamily="-112" charset="0"/>
                <a:ea typeface="+mn-ea"/>
                <a:cs typeface="+mn-cs"/>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Black" pitchFamily="-112" charset="0"/>
                <a:ea typeface="+mn-ea"/>
                <a:cs typeface="+mn-cs"/>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Black" pitchFamily="-112" charset="0"/>
                <a:ea typeface="+mn-ea"/>
                <a:cs typeface="+mn-cs"/>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Arial Black" pitchFamily="-112" charset="0"/>
                <a:ea typeface="+mn-ea"/>
                <a:cs typeface="+mn-cs"/>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Black" pitchFamily="-112" charset="0"/>
                <a:ea typeface="+mn-ea"/>
                <a:cs typeface="+mn-cs"/>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Black" pitchFamily="-112" charset="0"/>
                <a:ea typeface="+mn-ea"/>
                <a:cs typeface="+mn-cs"/>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Black" pitchFamily="-112" charset="0"/>
                <a:ea typeface="+mn-ea"/>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Arial Black" pitchFamily="-112" charset="0"/>
                <a:ea typeface="+mn-ea"/>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Arial Black" pitchFamily="-112" charset="0"/>
                <a:ea typeface="+mn-ea"/>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Arial Black" pitchFamily="-112" charset="0"/>
                <a:ea typeface="+mn-ea"/>
                <a:cs typeface="+mn-cs"/>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Black" pitchFamily="-112" charset="0"/>
                <a:ea typeface="+mn-ea"/>
                <a:cs typeface="+mn-cs"/>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Black" pitchFamily="-112" charset="0"/>
                <a:ea typeface="+mn-ea"/>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Arial Black" pitchFamily="-112" charset="0"/>
                <a:ea typeface="+mn-ea"/>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Black" pitchFamily="-112" charset="0"/>
                <a:ea typeface="+mn-ea"/>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Arial Black" pitchFamily="-112" charset="0"/>
                <a:ea typeface="+mn-ea"/>
                <a:cs typeface="+mn-cs"/>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Arial Black" pitchFamily="-112" charset="0"/>
                <a:ea typeface="+mn-ea"/>
                <a:cs typeface="+mn-cs"/>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Arial Black" pitchFamily="-112" charset="0"/>
                <a:ea typeface="+mn-ea"/>
                <a:cs typeface="+mn-cs"/>
              </a:endParaRPr>
            </a:p>
          </p:txBody>
        </p:sp>
      </p:grpSp>
      <p:sp>
        <p:nvSpPr>
          <p:cNvPr id="477223"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77224"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vl1pPr>
          </a:lstStyle>
          <a:p>
            <a:fld id="{21EBD135-A069-7C4F-9AB4-91900F12C65F}" type="slidenum">
              <a:rPr lang="en-US"/>
              <a:pPr/>
              <a:t>‹#›</a:t>
            </a:fld>
            <a:endParaRPr lang="en-US"/>
          </a:p>
        </p:txBody>
      </p:sp>
    </p:spTree>
    <p:extLst>
      <p:ext uri="{BB962C8B-B14F-4D97-AF65-F5344CB8AC3E}">
        <p14:creationId xmlns:p14="http://schemas.microsoft.com/office/powerpoint/2010/main" val="158965579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45B9B80-09AD-E944-94C8-6589DB9A64E6}" type="slidenum">
              <a:rPr lang="en-US"/>
              <a:pPr/>
              <a:t>‹#›</a:t>
            </a:fld>
            <a:endParaRPr lang="en-US"/>
          </a:p>
        </p:txBody>
      </p:sp>
    </p:spTree>
    <p:extLst>
      <p:ext uri="{BB962C8B-B14F-4D97-AF65-F5344CB8AC3E}">
        <p14:creationId xmlns:p14="http://schemas.microsoft.com/office/powerpoint/2010/main" val="245798602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457200"/>
            <a:ext cx="154305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0" y="457200"/>
            <a:ext cx="447675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2E36414-58AE-644D-8CC2-5DF914B1F5D0}" type="slidenum">
              <a:rPr lang="en-US"/>
              <a:pPr/>
              <a:t>‹#›</a:t>
            </a:fld>
            <a:endParaRPr lang="en-US"/>
          </a:p>
        </p:txBody>
      </p:sp>
    </p:spTree>
    <p:extLst>
      <p:ext uri="{BB962C8B-B14F-4D97-AF65-F5344CB8AC3E}">
        <p14:creationId xmlns:p14="http://schemas.microsoft.com/office/powerpoint/2010/main" val="42617348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0" y="457200"/>
            <a:ext cx="6172200"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362200" y="1981200"/>
            <a:ext cx="2971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486400" y="1981200"/>
            <a:ext cx="29718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486400" y="4114800"/>
            <a:ext cx="29718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1CF797B1-9141-9A44-8D62-DD850423D019}" type="slidenum">
              <a:rPr lang="en-US"/>
              <a:pPr/>
              <a:t>‹#›</a:t>
            </a:fld>
            <a:endParaRPr lang="en-US"/>
          </a:p>
        </p:txBody>
      </p:sp>
    </p:spTree>
    <p:extLst>
      <p:ext uri="{BB962C8B-B14F-4D97-AF65-F5344CB8AC3E}">
        <p14:creationId xmlns:p14="http://schemas.microsoft.com/office/powerpoint/2010/main" val="206176702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5399992"/>
      </p:ext>
    </p:extLst>
  </p:cSld>
  <p:clrMapOvr>
    <a:masterClrMapping/>
  </p:clrMapOvr>
  <p:transition xmlns:p14="http://schemas.microsoft.com/office/powerpoint/2010/main">
    <p:cu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spcBef>
                <a:spcPct val="20000"/>
              </a:spcBef>
              <a:buClr>
                <a:schemeClr val="hlink"/>
              </a:buClr>
              <a:buFontTx/>
              <a:buChar char="•"/>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buClr>
                <a:schemeClr val="hlink"/>
              </a:buClr>
              <a:buFontTx/>
              <a:buChar char="•"/>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buClr>
                <a:schemeClr val="hlink"/>
              </a:buClr>
              <a:buFontTx/>
              <a:buChar char="•"/>
              <a:defRPr/>
            </a:lvl1pPr>
          </a:lstStyle>
          <a:p>
            <a:fld id="{272D8EAE-31D9-2848-8C3B-6E492405B38F}" type="slidenum">
              <a:rPr lang="en-US"/>
              <a:pPr/>
              <a:t>‹#›</a:t>
            </a:fld>
            <a:endParaRPr lang="en-US"/>
          </a:p>
        </p:txBody>
      </p:sp>
    </p:spTree>
    <p:extLst>
      <p:ext uri="{BB962C8B-B14F-4D97-AF65-F5344CB8AC3E}">
        <p14:creationId xmlns:p14="http://schemas.microsoft.com/office/powerpoint/2010/main" val="179285690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spcBef>
                <a:spcPct val="20000"/>
              </a:spcBef>
              <a:buClr>
                <a:schemeClr val="hlink"/>
              </a:buClr>
              <a:buFontTx/>
              <a:buChar char="•"/>
              <a:defRPr/>
            </a:lvl1pPr>
          </a:lstStyle>
          <a:p>
            <a:pPr>
              <a:defRPr/>
            </a:pPr>
            <a:endParaRPr lang="en-US"/>
          </a:p>
        </p:txBody>
      </p:sp>
      <p:sp>
        <p:nvSpPr>
          <p:cNvPr id="3" name="Rectangle 1029"/>
          <p:cNvSpPr>
            <a:spLocks noGrp="1" noChangeArrowheads="1"/>
          </p:cNvSpPr>
          <p:nvPr>
            <p:ph type="ftr" sz="quarter" idx="11"/>
          </p:nvPr>
        </p:nvSpPr>
        <p:spPr/>
        <p:txBody>
          <a:bodyPr/>
          <a:lstStyle>
            <a:lvl1pPr>
              <a:spcBef>
                <a:spcPct val="20000"/>
              </a:spcBef>
              <a:buClr>
                <a:schemeClr val="hlink"/>
              </a:buClr>
              <a:buFontTx/>
              <a:buChar char="•"/>
              <a:defRPr/>
            </a:lvl1pPr>
          </a:lstStyle>
          <a:p>
            <a:pPr>
              <a:defRPr/>
            </a:pPr>
            <a:endParaRPr lang="en-US"/>
          </a:p>
        </p:txBody>
      </p:sp>
      <p:sp>
        <p:nvSpPr>
          <p:cNvPr id="4" name="Rectangle 1030"/>
          <p:cNvSpPr>
            <a:spLocks noGrp="1" noChangeArrowheads="1"/>
          </p:cNvSpPr>
          <p:nvPr>
            <p:ph type="sldNum" sz="quarter" idx="12"/>
          </p:nvPr>
        </p:nvSpPr>
        <p:spPr/>
        <p:txBody>
          <a:bodyPr/>
          <a:lstStyle>
            <a:lvl1pPr>
              <a:spcBef>
                <a:spcPct val="20000"/>
              </a:spcBef>
              <a:buClr>
                <a:schemeClr val="hlink"/>
              </a:buClr>
              <a:buFontTx/>
              <a:buChar char="•"/>
              <a:defRPr/>
            </a:lvl1pPr>
          </a:lstStyle>
          <a:p>
            <a:fld id="{1C8867E7-4473-FE41-9013-230C5F08CFF3}" type="slidenum">
              <a:rPr lang="en-US"/>
              <a:pPr/>
              <a:t>‹#›</a:t>
            </a:fld>
            <a:endParaRPr lang="en-US"/>
          </a:p>
        </p:txBody>
      </p:sp>
    </p:spTree>
    <p:extLst>
      <p:ext uri="{BB962C8B-B14F-4D97-AF65-F5344CB8AC3E}">
        <p14:creationId xmlns:p14="http://schemas.microsoft.com/office/powerpoint/2010/main" val="33411717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p:txBody>
          <a:bodyPr/>
          <a:lstStyle>
            <a:lvl1pPr>
              <a:spcBef>
                <a:spcPct val="20000"/>
              </a:spcBef>
              <a:buClr>
                <a:schemeClr val="hlink"/>
              </a:buClr>
              <a:buFontTx/>
              <a:buChar char="•"/>
              <a:defRPr/>
            </a:lvl1pPr>
          </a:lstStyle>
          <a:p>
            <a:pPr>
              <a:defRPr/>
            </a:pPr>
            <a:endParaRPr lang="en-US"/>
          </a:p>
        </p:txBody>
      </p:sp>
      <p:sp>
        <p:nvSpPr>
          <p:cNvPr id="5" name="Rectangle 40"/>
          <p:cNvSpPr>
            <a:spLocks noGrp="1" noChangeArrowheads="1"/>
          </p:cNvSpPr>
          <p:nvPr>
            <p:ph type="ftr" sz="quarter" idx="11"/>
          </p:nvPr>
        </p:nvSpPr>
        <p:spPr/>
        <p:txBody>
          <a:bodyPr/>
          <a:lstStyle>
            <a:lvl1pPr>
              <a:spcBef>
                <a:spcPct val="20000"/>
              </a:spcBef>
              <a:buClr>
                <a:schemeClr val="hlink"/>
              </a:buClr>
              <a:buFontTx/>
              <a:buChar char="•"/>
              <a:defRPr/>
            </a:lvl1pPr>
          </a:lstStyle>
          <a:p>
            <a:pPr>
              <a:defRPr/>
            </a:pPr>
            <a:endParaRPr lang="en-US"/>
          </a:p>
        </p:txBody>
      </p:sp>
      <p:sp>
        <p:nvSpPr>
          <p:cNvPr id="6" name="Rectangle 41"/>
          <p:cNvSpPr>
            <a:spLocks noGrp="1" noChangeArrowheads="1"/>
          </p:cNvSpPr>
          <p:nvPr>
            <p:ph type="sldNum" sz="quarter" idx="12"/>
          </p:nvPr>
        </p:nvSpPr>
        <p:spPr/>
        <p:txBody>
          <a:bodyPr/>
          <a:lstStyle>
            <a:lvl1pPr>
              <a:spcBef>
                <a:spcPct val="20000"/>
              </a:spcBef>
              <a:buClr>
                <a:schemeClr val="hlink"/>
              </a:buClr>
              <a:buFontTx/>
              <a:buChar char="•"/>
              <a:defRPr/>
            </a:lvl1pPr>
          </a:lstStyle>
          <a:p>
            <a:fld id="{88755B32-01C3-8E43-8D13-942A4383FA81}" type="slidenum">
              <a:rPr lang="en-US"/>
              <a:pPr/>
              <a:t>‹#›</a:t>
            </a:fld>
            <a:endParaRPr lang="en-US"/>
          </a:p>
        </p:txBody>
      </p:sp>
    </p:spTree>
    <p:extLst>
      <p:ext uri="{BB962C8B-B14F-4D97-AF65-F5344CB8AC3E}">
        <p14:creationId xmlns:p14="http://schemas.microsoft.com/office/powerpoint/2010/main" val="65542847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9"/>
          <p:cNvSpPr>
            <a:spLocks noGrp="1" noChangeArrowheads="1"/>
          </p:cNvSpPr>
          <p:nvPr>
            <p:ph type="dt" sz="half" idx="10"/>
          </p:nvPr>
        </p:nvSpPr>
        <p:spPr/>
        <p:txBody>
          <a:bodyPr/>
          <a:lstStyle>
            <a:lvl1pPr>
              <a:spcBef>
                <a:spcPct val="20000"/>
              </a:spcBef>
              <a:buClr>
                <a:schemeClr val="hlink"/>
              </a:buClr>
              <a:buFontTx/>
              <a:buChar char="•"/>
              <a:defRPr/>
            </a:lvl1pPr>
          </a:lstStyle>
          <a:p>
            <a:pPr>
              <a:defRPr/>
            </a:pPr>
            <a:endParaRPr lang="en-US"/>
          </a:p>
        </p:txBody>
      </p:sp>
      <p:sp>
        <p:nvSpPr>
          <p:cNvPr id="4" name="Rectangle 40"/>
          <p:cNvSpPr>
            <a:spLocks noGrp="1" noChangeArrowheads="1"/>
          </p:cNvSpPr>
          <p:nvPr>
            <p:ph type="ftr" sz="quarter" idx="11"/>
          </p:nvPr>
        </p:nvSpPr>
        <p:spPr/>
        <p:txBody>
          <a:bodyPr/>
          <a:lstStyle>
            <a:lvl1pPr>
              <a:spcBef>
                <a:spcPct val="20000"/>
              </a:spcBef>
              <a:buClr>
                <a:schemeClr val="hlink"/>
              </a:buClr>
              <a:buFontTx/>
              <a:buChar char="•"/>
              <a:defRPr/>
            </a:lvl1pPr>
          </a:lstStyle>
          <a:p>
            <a:pPr>
              <a:defRPr/>
            </a:pPr>
            <a:endParaRPr lang="en-US"/>
          </a:p>
        </p:txBody>
      </p:sp>
      <p:sp>
        <p:nvSpPr>
          <p:cNvPr id="5" name="Rectangle 41"/>
          <p:cNvSpPr>
            <a:spLocks noGrp="1" noChangeArrowheads="1"/>
          </p:cNvSpPr>
          <p:nvPr>
            <p:ph type="sldNum" sz="quarter" idx="12"/>
          </p:nvPr>
        </p:nvSpPr>
        <p:spPr/>
        <p:txBody>
          <a:bodyPr/>
          <a:lstStyle>
            <a:lvl1pPr>
              <a:spcBef>
                <a:spcPct val="20000"/>
              </a:spcBef>
              <a:buClr>
                <a:schemeClr val="hlink"/>
              </a:buClr>
              <a:buFontTx/>
              <a:buChar char="•"/>
              <a:defRPr/>
            </a:lvl1pPr>
          </a:lstStyle>
          <a:p>
            <a:fld id="{E9620F19-CBD0-2F45-B443-CF63D347D92C}" type="slidenum">
              <a:rPr lang="en-US"/>
              <a:pPr/>
              <a:t>‹#›</a:t>
            </a:fld>
            <a:endParaRPr lang="en-US"/>
          </a:p>
        </p:txBody>
      </p:sp>
    </p:spTree>
    <p:extLst>
      <p:ext uri="{BB962C8B-B14F-4D97-AF65-F5344CB8AC3E}">
        <p14:creationId xmlns:p14="http://schemas.microsoft.com/office/powerpoint/2010/main" val="34957598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spcBef>
                <a:spcPct val="20000"/>
              </a:spcBef>
              <a:buClr>
                <a:schemeClr val="hlink"/>
              </a:buClr>
              <a:buFontTx/>
              <a:buChar char="•"/>
              <a:defRPr/>
            </a:lvl1pPr>
          </a:lstStyle>
          <a:p>
            <a:pPr>
              <a:defRPr/>
            </a:pPr>
            <a:endParaRPr lang="en-US"/>
          </a:p>
        </p:txBody>
      </p:sp>
      <p:sp>
        <p:nvSpPr>
          <p:cNvPr id="3" name="Rectangle 1029"/>
          <p:cNvSpPr>
            <a:spLocks noGrp="1" noChangeArrowheads="1"/>
          </p:cNvSpPr>
          <p:nvPr>
            <p:ph type="ftr" sz="quarter" idx="11"/>
          </p:nvPr>
        </p:nvSpPr>
        <p:spPr/>
        <p:txBody>
          <a:bodyPr/>
          <a:lstStyle>
            <a:lvl1pPr>
              <a:spcBef>
                <a:spcPct val="20000"/>
              </a:spcBef>
              <a:buClr>
                <a:schemeClr val="hlink"/>
              </a:buClr>
              <a:buFontTx/>
              <a:buChar char="•"/>
              <a:defRPr/>
            </a:lvl1pPr>
          </a:lstStyle>
          <a:p>
            <a:pPr>
              <a:defRPr/>
            </a:pPr>
            <a:endParaRPr lang="en-US"/>
          </a:p>
        </p:txBody>
      </p:sp>
      <p:sp>
        <p:nvSpPr>
          <p:cNvPr id="4" name="Rectangle 1030"/>
          <p:cNvSpPr>
            <a:spLocks noGrp="1" noChangeArrowheads="1"/>
          </p:cNvSpPr>
          <p:nvPr>
            <p:ph type="sldNum" sz="quarter" idx="12"/>
          </p:nvPr>
        </p:nvSpPr>
        <p:spPr/>
        <p:txBody>
          <a:bodyPr/>
          <a:lstStyle>
            <a:lvl1pPr>
              <a:spcBef>
                <a:spcPct val="20000"/>
              </a:spcBef>
              <a:buClr>
                <a:schemeClr val="hlink"/>
              </a:buClr>
              <a:buFontTx/>
              <a:buChar char="•"/>
              <a:defRPr/>
            </a:lvl1pPr>
          </a:lstStyle>
          <a:p>
            <a:fld id="{47D1838C-CCC5-9D45-B876-FB4FE60A1637}" type="slidenum">
              <a:rPr lang="en-US"/>
              <a:pPr/>
              <a:t>‹#›</a:t>
            </a:fld>
            <a:endParaRPr lang="en-US"/>
          </a:p>
        </p:txBody>
      </p:sp>
    </p:spTree>
    <p:extLst>
      <p:ext uri="{BB962C8B-B14F-4D97-AF65-F5344CB8AC3E}">
        <p14:creationId xmlns:p14="http://schemas.microsoft.com/office/powerpoint/2010/main" val="247287509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fld id="{15C8D9DF-4927-5E40-A027-56E0AB414D64}" type="slidenum">
              <a:rPr lang="en-US"/>
              <a:pPr/>
              <a:t>‹#›</a:t>
            </a:fld>
            <a:endParaRPr lang="en-US"/>
          </a:p>
        </p:txBody>
      </p:sp>
    </p:spTree>
    <p:extLst>
      <p:ext uri="{BB962C8B-B14F-4D97-AF65-F5344CB8AC3E}">
        <p14:creationId xmlns:p14="http://schemas.microsoft.com/office/powerpoint/2010/main" val="729306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fld id="{8FA57180-BC8D-5246-A7FE-095173100073}" type="slidenum">
              <a:rPr lang="en-US"/>
              <a:pPr/>
              <a:t>‹#›</a:t>
            </a:fld>
            <a:endParaRPr lang="en-US"/>
          </a:p>
        </p:txBody>
      </p:sp>
    </p:spTree>
    <p:extLst>
      <p:ext uri="{BB962C8B-B14F-4D97-AF65-F5344CB8AC3E}">
        <p14:creationId xmlns:p14="http://schemas.microsoft.com/office/powerpoint/2010/main" val="107452434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307635177"/>
      </p:ext>
    </p:extLst>
  </p:cSld>
  <p:clrMapOvr>
    <a:masterClrMapping/>
  </p:clrMapOvr>
  <p:transition xmlns:p14="http://schemas.microsoft.com/office/powerpoint/2010/main"/>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558339497"/>
      </p:ext>
    </p:extLst>
  </p:cSld>
  <p:clrMapOvr>
    <a:masterClrMapping/>
  </p:clrMapOvr>
  <p:transition xmlns:p14="http://schemas.microsoft.com/office/powerpoint/2010/main"/>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081193684"/>
      </p:ext>
    </p:extLst>
  </p:cSld>
  <p:clrMapOvr>
    <a:masterClrMapping/>
  </p:clrMapOvr>
  <p:transition xmlns:p14="http://schemas.microsoft.com/office/powerpoint/2010/main"/>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877643553"/>
      </p:ext>
    </p:extLst>
  </p:cSld>
  <p:clrMapOvr>
    <a:masterClrMapping/>
  </p:clrMapOvr>
  <p:transition xmlns:p14="http://schemas.microsoft.com/office/powerpoint/2010/mai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186387995"/>
      </p:ext>
    </p:extLst>
  </p:cSld>
  <p:clrMapOvr>
    <a:masterClrMapping/>
  </p:clrMapOvr>
  <p:transition xmlns:p14="http://schemas.microsoft.com/office/powerpoint/2010/mai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980041991"/>
      </p:ext>
    </p:extLst>
  </p:cSld>
  <p:clrMapOvr>
    <a:masterClrMapping/>
  </p:clrMapOvr>
  <p:transition xmlns:p14="http://schemas.microsoft.com/office/powerpoint/2010/main"/>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783665436"/>
      </p:ext>
    </p:extLst>
  </p:cSld>
  <p:clrMapOvr>
    <a:masterClrMapping/>
  </p:clrMapOvr>
  <p:transition xmlns:p14="http://schemas.microsoft.com/office/powerpoint/2010/main"/>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711194763"/>
      </p:ext>
    </p:extLst>
  </p:cSld>
  <p:clrMapOvr>
    <a:masterClrMapping/>
  </p:clrMapOvr>
  <p:transition xmlns:p14="http://schemas.microsoft.com/office/powerpoint/2010/mai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427143910"/>
      </p:ext>
    </p:extLst>
  </p:cSld>
  <p:clrMapOvr>
    <a:masterClrMapping/>
  </p:clrMapOvr>
  <p:transition xmlns:p14="http://schemas.microsoft.com/office/powerpoint/2010/mai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713127036"/>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fld id="{0605BF6B-46CC-634D-BA4D-6E334915BD71}" type="slidenum">
              <a:rPr lang="en-US"/>
              <a:pPr/>
              <a:t>‹#›</a:t>
            </a:fld>
            <a:endParaRPr lang="en-US"/>
          </a:p>
        </p:txBody>
      </p:sp>
    </p:spTree>
    <p:extLst>
      <p:ext uri="{BB962C8B-B14F-4D97-AF65-F5344CB8AC3E}">
        <p14:creationId xmlns:p14="http://schemas.microsoft.com/office/powerpoint/2010/main" val="73130095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588497202"/>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fld id="{12018ACB-177C-524D-9919-8B5845B34203}" type="slidenum">
              <a:rPr lang="en-US"/>
              <a:pPr/>
              <a:t>‹#›</a:t>
            </a:fld>
            <a:endParaRPr lang="en-US"/>
          </a:p>
        </p:txBody>
      </p:sp>
    </p:spTree>
    <p:extLst>
      <p:ext uri="{BB962C8B-B14F-4D97-AF65-F5344CB8AC3E}">
        <p14:creationId xmlns:p14="http://schemas.microsoft.com/office/powerpoint/2010/main" val="30059447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fld id="{42F010AB-9333-C646-88D3-0E62A58AFD36}" type="slidenum">
              <a:rPr lang="en-US"/>
              <a:pPr/>
              <a:t>‹#›</a:t>
            </a:fld>
            <a:endParaRPr lang="en-US"/>
          </a:p>
        </p:txBody>
      </p:sp>
    </p:spTree>
    <p:extLst>
      <p:ext uri="{BB962C8B-B14F-4D97-AF65-F5344CB8AC3E}">
        <p14:creationId xmlns:p14="http://schemas.microsoft.com/office/powerpoint/2010/main" val="1992174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fld id="{34A55AEB-E611-E741-A59D-EB323686B50D}" type="slidenum">
              <a:rPr lang="en-US"/>
              <a:pPr/>
              <a:t>‹#›</a:t>
            </a:fld>
            <a:endParaRPr lang="en-US"/>
          </a:p>
        </p:txBody>
      </p:sp>
    </p:spTree>
    <p:extLst>
      <p:ext uri="{BB962C8B-B14F-4D97-AF65-F5344CB8AC3E}">
        <p14:creationId xmlns:p14="http://schemas.microsoft.com/office/powerpoint/2010/main" val="3571184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fld id="{2C64D617-6A11-7843-9AA7-53995E278F1E}" type="slidenum">
              <a:rPr lang="en-US"/>
              <a:pPr/>
              <a:t>‹#›</a:t>
            </a:fld>
            <a:endParaRPr lang="en-US"/>
          </a:p>
        </p:txBody>
      </p:sp>
    </p:spTree>
    <p:extLst>
      <p:ext uri="{BB962C8B-B14F-4D97-AF65-F5344CB8AC3E}">
        <p14:creationId xmlns:p14="http://schemas.microsoft.com/office/powerpoint/2010/main" val="17612599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fld id="{7FBBB58F-B23C-3548-BEB4-28FA69E3F2B2}" type="slidenum">
              <a:rPr lang="en-US"/>
              <a:pPr/>
              <a:t>‹#›</a:t>
            </a:fld>
            <a:endParaRPr lang="en-US"/>
          </a:p>
        </p:txBody>
      </p:sp>
    </p:spTree>
    <p:extLst>
      <p:ext uri="{BB962C8B-B14F-4D97-AF65-F5344CB8AC3E}">
        <p14:creationId xmlns:p14="http://schemas.microsoft.com/office/powerpoint/2010/main" val="35402723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fld id="{76F16C31-AC55-714B-9F66-78AE54054F15}" type="slidenum">
              <a:rPr lang="en-US"/>
              <a:pPr/>
              <a:t>‹#›</a:t>
            </a:fld>
            <a:endParaRPr lang="en-US"/>
          </a:p>
        </p:txBody>
      </p:sp>
    </p:spTree>
    <p:extLst>
      <p:ext uri="{BB962C8B-B14F-4D97-AF65-F5344CB8AC3E}">
        <p14:creationId xmlns:p14="http://schemas.microsoft.com/office/powerpoint/2010/main" val="18200216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fld id="{03CDB42F-C435-5940-AA0E-76C6B4559CDB}" type="slidenum">
              <a:rPr lang="en-US"/>
              <a:pPr/>
              <a:t>‹#›</a:t>
            </a:fld>
            <a:endParaRPr lang="en-US"/>
          </a:p>
        </p:txBody>
      </p:sp>
    </p:spTree>
    <p:extLst>
      <p:ext uri="{BB962C8B-B14F-4D97-AF65-F5344CB8AC3E}">
        <p14:creationId xmlns:p14="http://schemas.microsoft.com/office/powerpoint/2010/main" val="16314680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fld id="{A3D8BEED-CC51-0140-BFB3-BA161BEA79CE}" type="slidenum">
              <a:rPr lang="en-US"/>
              <a:pPr/>
              <a:t>‹#›</a:t>
            </a:fld>
            <a:endParaRPr lang="en-US"/>
          </a:p>
        </p:txBody>
      </p:sp>
    </p:spTree>
    <p:extLst>
      <p:ext uri="{BB962C8B-B14F-4D97-AF65-F5344CB8AC3E}">
        <p14:creationId xmlns:p14="http://schemas.microsoft.com/office/powerpoint/2010/main" val="2623910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fld id="{5C7AB99F-F8E3-1141-9078-443F4D355651}" type="slidenum">
              <a:rPr lang="en-US"/>
              <a:pPr/>
              <a:t>‹#›</a:t>
            </a:fld>
            <a:endParaRPr lang="en-US"/>
          </a:p>
        </p:txBody>
      </p:sp>
    </p:spTree>
    <p:extLst>
      <p:ext uri="{BB962C8B-B14F-4D97-AF65-F5344CB8AC3E}">
        <p14:creationId xmlns:p14="http://schemas.microsoft.com/office/powerpoint/2010/main" val="26547552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Black" pitchFamily="-112" charset="0"/>
                <a:ea typeface="+mn-ea"/>
                <a:cs typeface="+mn-cs"/>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Black" pitchFamily="-112" charset="0"/>
                <a:ea typeface="+mn-ea"/>
                <a:cs typeface="+mn-cs"/>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Black" pitchFamily="-112" charset="0"/>
                <a:ea typeface="+mn-ea"/>
                <a:cs typeface="+mn-cs"/>
              </a:endParaRPr>
            </a:p>
          </p:txBody>
        </p:sp>
        <p:sp>
          <p:nvSpPr>
            <p:cNvPr id="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latin typeface="Arial Black" pitchFamily="-112" charset="0"/>
                <a:ea typeface="+mn-ea"/>
                <a:cs typeface="+mn-cs"/>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Black" pitchFamily="-112" charset="0"/>
                <a:ea typeface="+mn-ea"/>
                <a:cs typeface="+mn-cs"/>
              </a:endParaRPr>
            </a:p>
          </p:txBody>
        </p:sp>
        <p:sp>
          <p:nvSpPr>
            <p:cNvPr id="1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en-US">
                <a:latin typeface="Arial Black" pitchFamily="-112" charset="0"/>
                <a:ea typeface="+mn-ea"/>
                <a:cs typeface="+mn-cs"/>
              </a:endParaRPr>
            </a:p>
          </p:txBody>
        </p:sp>
        <p:sp>
          <p:nvSpPr>
            <p:cNvPr id="1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en-US">
                <a:latin typeface="Arial Black" pitchFamily="-112" charset="0"/>
                <a:ea typeface="+mn-ea"/>
                <a:cs typeface="+mn-cs"/>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Black" pitchFamily="-112" charset="0"/>
                <a:ea typeface="+mn-ea"/>
                <a:cs typeface="+mn-cs"/>
              </a:endParaRPr>
            </a:p>
          </p:txBody>
        </p:sp>
        <p:sp>
          <p:nvSpPr>
            <p:cNvPr id="1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en-US">
                <a:latin typeface="Arial Black" pitchFamily="-112" charset="0"/>
                <a:ea typeface="+mn-ea"/>
                <a:cs typeface="+mn-cs"/>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Black" pitchFamily="-112" charset="0"/>
                <a:ea typeface="+mn-ea"/>
                <a:cs typeface="+mn-cs"/>
              </a:endParaRPr>
            </a:p>
          </p:txBody>
        </p:sp>
        <p:sp>
          <p:nvSpPr>
            <p:cNvPr id="1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en-US">
                <a:latin typeface="Arial Black" pitchFamily="-112" charset="0"/>
                <a:ea typeface="+mn-ea"/>
                <a:cs typeface="+mn-cs"/>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Black" pitchFamily="-112" charset="0"/>
                <a:ea typeface="+mn-ea"/>
                <a:cs typeface="+mn-cs"/>
              </a:endParaRPr>
            </a:p>
          </p:txBody>
        </p:sp>
        <p:sp>
          <p:nvSpPr>
            <p:cNvPr id="1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latin typeface="Arial Black" pitchFamily="-112" charset="0"/>
                <a:ea typeface="+mn-ea"/>
                <a:cs typeface="+mn-cs"/>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Black" pitchFamily="-112" charset="0"/>
                <a:ea typeface="+mn-ea"/>
                <a:cs typeface="+mn-cs"/>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Black" pitchFamily="-112" charset="0"/>
                <a:ea typeface="+mn-ea"/>
                <a:cs typeface="+mn-cs"/>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Black" pitchFamily="-112" charset="0"/>
                <a:ea typeface="+mn-ea"/>
                <a:cs typeface="+mn-cs"/>
              </a:endParaRPr>
            </a:p>
          </p:txBody>
        </p:sp>
        <p:sp>
          <p:nvSpPr>
            <p:cNvPr id="2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en-US">
                <a:latin typeface="Arial Black" pitchFamily="-112" charset="0"/>
                <a:ea typeface="+mn-ea"/>
                <a:cs typeface="+mn-cs"/>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Black" pitchFamily="-112" charset="0"/>
                <a:ea typeface="+mn-ea"/>
                <a:cs typeface="+mn-cs"/>
              </a:endParaRPr>
            </a:p>
          </p:txBody>
        </p:sp>
        <p:sp>
          <p:nvSpPr>
            <p:cNvPr id="2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en-US">
                <a:latin typeface="Arial Black" pitchFamily="-112" charset="0"/>
                <a:ea typeface="+mn-ea"/>
                <a:cs typeface="+mn-cs"/>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Black" pitchFamily="-112" charset="0"/>
                <a:ea typeface="+mn-ea"/>
                <a:cs typeface="+mn-cs"/>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Black" pitchFamily="-112" charset="0"/>
                <a:ea typeface="+mn-ea"/>
                <a:cs typeface="+mn-cs"/>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Black" pitchFamily="-112" charset="0"/>
                <a:ea typeface="+mn-ea"/>
                <a:cs typeface="+mn-cs"/>
              </a:endParaRPr>
            </a:p>
          </p:txBody>
        </p:sp>
        <p:sp>
          <p:nvSpPr>
            <p:cNvPr id="2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en-US">
                <a:latin typeface="Arial Black" pitchFamily="-112" charset="0"/>
                <a:ea typeface="+mn-ea"/>
                <a:cs typeface="+mn-cs"/>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Black" pitchFamily="-112" charset="0"/>
                <a:ea typeface="+mn-ea"/>
                <a:cs typeface="+mn-cs"/>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Black" pitchFamily="-112" charset="0"/>
                <a:ea typeface="+mn-ea"/>
                <a:cs typeface="+mn-cs"/>
              </a:endParaRPr>
            </a:p>
          </p:txBody>
        </p:sp>
        <p:sp>
          <p:nvSpPr>
            <p:cNvPr id="3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en-US">
                <a:latin typeface="Arial Black" pitchFamily="-112" charset="0"/>
                <a:ea typeface="+mn-ea"/>
                <a:cs typeface="+mn-cs"/>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Black" pitchFamily="-112" charset="0"/>
                <a:ea typeface="+mn-ea"/>
                <a:cs typeface="+mn-cs"/>
              </a:endParaRPr>
            </a:p>
          </p:txBody>
        </p:sp>
        <p:sp>
          <p:nvSpPr>
            <p:cNvPr id="3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en-US">
                <a:latin typeface="Arial Black" pitchFamily="-112" charset="0"/>
                <a:ea typeface="+mn-ea"/>
                <a:cs typeface="+mn-cs"/>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Black" pitchFamily="-112" charset="0"/>
                <a:ea typeface="+mn-ea"/>
                <a:cs typeface="+mn-cs"/>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Black" pitchFamily="-112" charset="0"/>
                <a:ea typeface="+mn-ea"/>
                <a:cs typeface="+mn-cs"/>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Black" pitchFamily="-112" charset="0"/>
                <a:ea typeface="+mn-ea"/>
                <a:cs typeface="+mn-cs"/>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Black" pitchFamily="-112" charset="0"/>
                <a:ea typeface="+mn-ea"/>
                <a:cs typeface="+mn-cs"/>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Black" pitchFamily="-112" charset="0"/>
                <a:ea typeface="+mn-ea"/>
                <a:cs typeface="+mn-cs"/>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Black" pitchFamily="-112" charset="0"/>
                <a:ea typeface="+mn-ea"/>
                <a:cs typeface="+mn-cs"/>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Black" pitchFamily="-112" charset="0"/>
                <a:ea typeface="+mn-ea"/>
                <a:cs typeface="+mn-cs"/>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Black" pitchFamily="-112" charset="0"/>
                <a:ea typeface="+mn-ea"/>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Black" pitchFamily="-112" charset="0"/>
                  <a:ea typeface="+mn-ea"/>
                  <a:cs typeface="+mn-cs"/>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Black" pitchFamily="-112" charset="0"/>
                  <a:ea typeface="+mn-ea"/>
                  <a:cs typeface="+mn-cs"/>
                </a:endParaRPr>
              </a:p>
            </p:txBody>
          </p:sp>
        </p:grpSp>
      </p:grpSp>
      <p:sp>
        <p:nvSpPr>
          <p:cNvPr id="47108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47108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fld id="{C7C28798-BB17-2442-8915-E6435F0C2314}" type="slidenum">
              <a:rPr lang="en-US"/>
              <a:pPr/>
              <a:t>‹#›</a:t>
            </a:fld>
            <a:endParaRPr lang="en-US"/>
          </a:p>
        </p:txBody>
      </p:sp>
    </p:spTree>
    <p:extLst>
      <p:ext uri="{BB962C8B-B14F-4D97-AF65-F5344CB8AC3E}">
        <p14:creationId xmlns:p14="http://schemas.microsoft.com/office/powerpoint/2010/main" val="26499079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fld id="{A39DB232-B4E7-E549-B70B-724B27D44D6E}" type="slidenum">
              <a:rPr lang="en-US"/>
              <a:pPr/>
              <a:t>‹#›</a:t>
            </a:fld>
            <a:endParaRPr lang="en-US"/>
          </a:p>
        </p:txBody>
      </p:sp>
    </p:spTree>
    <p:extLst>
      <p:ext uri="{BB962C8B-B14F-4D97-AF65-F5344CB8AC3E}">
        <p14:creationId xmlns:p14="http://schemas.microsoft.com/office/powerpoint/2010/main" val="17644482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fld id="{24455563-CC56-D44D-973F-EC3CE8B76FA8}" type="slidenum">
              <a:rPr lang="en-US"/>
              <a:pPr/>
              <a:t>‹#›</a:t>
            </a:fld>
            <a:endParaRPr lang="en-US"/>
          </a:p>
        </p:txBody>
      </p:sp>
    </p:spTree>
    <p:extLst>
      <p:ext uri="{BB962C8B-B14F-4D97-AF65-F5344CB8AC3E}">
        <p14:creationId xmlns:p14="http://schemas.microsoft.com/office/powerpoint/2010/main" val="16570777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fld id="{563BD408-4747-0148-8407-B56BDE0A6CC7}" type="slidenum">
              <a:rPr lang="en-US"/>
              <a:pPr/>
              <a:t>‹#›</a:t>
            </a:fld>
            <a:endParaRPr lang="en-US"/>
          </a:p>
        </p:txBody>
      </p:sp>
    </p:spTree>
    <p:extLst>
      <p:ext uri="{BB962C8B-B14F-4D97-AF65-F5344CB8AC3E}">
        <p14:creationId xmlns:p14="http://schemas.microsoft.com/office/powerpoint/2010/main" val="2620716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fld id="{BFD9B1E7-E050-1748-95D1-CFAEC90729DB}" type="slidenum">
              <a:rPr lang="en-US"/>
              <a:pPr/>
              <a:t>‹#›</a:t>
            </a:fld>
            <a:endParaRPr lang="en-US"/>
          </a:p>
        </p:txBody>
      </p:sp>
    </p:spTree>
    <p:extLst>
      <p:ext uri="{BB962C8B-B14F-4D97-AF65-F5344CB8AC3E}">
        <p14:creationId xmlns:p14="http://schemas.microsoft.com/office/powerpoint/2010/main" val="21600679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fld id="{8CEED485-27B0-1246-9B48-D1A9F12C46DC}" type="slidenum">
              <a:rPr lang="en-US"/>
              <a:pPr/>
              <a:t>‹#›</a:t>
            </a:fld>
            <a:endParaRPr lang="en-US"/>
          </a:p>
        </p:txBody>
      </p:sp>
    </p:spTree>
    <p:extLst>
      <p:ext uri="{BB962C8B-B14F-4D97-AF65-F5344CB8AC3E}">
        <p14:creationId xmlns:p14="http://schemas.microsoft.com/office/powerpoint/2010/main" val="21197624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fld id="{1C107518-C96E-8746-B38A-4D41213CEEB1}" type="slidenum">
              <a:rPr lang="en-US"/>
              <a:pPr/>
              <a:t>‹#›</a:t>
            </a:fld>
            <a:endParaRPr lang="en-US"/>
          </a:p>
        </p:txBody>
      </p:sp>
    </p:spTree>
    <p:extLst>
      <p:ext uri="{BB962C8B-B14F-4D97-AF65-F5344CB8AC3E}">
        <p14:creationId xmlns:p14="http://schemas.microsoft.com/office/powerpoint/2010/main" val="17893546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fld id="{30569A7B-267F-7549-81D7-D528C7A7AEE5}" type="slidenum">
              <a:rPr lang="en-US"/>
              <a:pPr/>
              <a:t>‹#›</a:t>
            </a:fld>
            <a:endParaRPr lang="en-US"/>
          </a:p>
        </p:txBody>
      </p:sp>
    </p:spTree>
    <p:extLst>
      <p:ext uri="{BB962C8B-B14F-4D97-AF65-F5344CB8AC3E}">
        <p14:creationId xmlns:p14="http://schemas.microsoft.com/office/powerpoint/2010/main" val="14549745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fld id="{E7462838-285C-3847-B833-34093C3D70DE}" type="slidenum">
              <a:rPr lang="en-US"/>
              <a:pPr/>
              <a:t>‹#›</a:t>
            </a:fld>
            <a:endParaRPr lang="en-US"/>
          </a:p>
        </p:txBody>
      </p:sp>
    </p:spTree>
    <p:extLst>
      <p:ext uri="{BB962C8B-B14F-4D97-AF65-F5344CB8AC3E}">
        <p14:creationId xmlns:p14="http://schemas.microsoft.com/office/powerpoint/2010/main" val="2050709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fld id="{ADA3725C-48B5-B043-9FB6-594AA042A14E}" type="slidenum">
              <a:rPr lang="en-US"/>
              <a:pPr/>
              <a:t>‹#›</a:t>
            </a:fld>
            <a:endParaRPr lang="en-US"/>
          </a:p>
        </p:txBody>
      </p:sp>
    </p:spTree>
    <p:extLst>
      <p:ext uri="{BB962C8B-B14F-4D97-AF65-F5344CB8AC3E}">
        <p14:creationId xmlns:p14="http://schemas.microsoft.com/office/powerpoint/2010/main" val="19985273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fld id="{426057D0-5639-B945-84B5-7E52A30648F8}" type="slidenum">
              <a:rPr lang="en-US"/>
              <a:pPr/>
              <a:t>‹#›</a:t>
            </a:fld>
            <a:endParaRPr lang="en-US"/>
          </a:p>
        </p:txBody>
      </p:sp>
    </p:spTree>
    <p:extLst>
      <p:ext uri="{BB962C8B-B14F-4D97-AF65-F5344CB8AC3E}">
        <p14:creationId xmlns:p14="http://schemas.microsoft.com/office/powerpoint/2010/main" val="7164883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fld id="{C6D9FD19-D9B3-6A46-B4FB-A8DA5128442E}" type="slidenum">
              <a:rPr lang="en-US"/>
              <a:pPr/>
              <a:t>‹#›</a:t>
            </a:fld>
            <a:endParaRPr lang="en-US"/>
          </a:p>
        </p:txBody>
      </p:sp>
    </p:spTree>
    <p:extLst>
      <p:ext uri="{BB962C8B-B14F-4D97-AF65-F5344CB8AC3E}">
        <p14:creationId xmlns:p14="http://schemas.microsoft.com/office/powerpoint/2010/main" val="10864706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4"/>
          <p:cNvSpPr>
            <a:spLocks noGrp="1" noChangeArrowheads="1"/>
          </p:cNvSpPr>
          <p:nvPr>
            <p:ph type="dt" sz="half" idx="10"/>
          </p:nvPr>
        </p:nvSpPr>
        <p:spPr>
          <a:ln/>
        </p:spPr>
        <p:txBody>
          <a:bodyPr/>
          <a:lstStyle>
            <a:lvl1pPr>
              <a:defRPr/>
            </a:lvl1pPr>
          </a:lstStyle>
          <a:p>
            <a:pPr>
              <a:defRPr/>
            </a:pPr>
            <a:endParaRPr lang="en-US"/>
          </a:p>
        </p:txBody>
      </p:sp>
      <p:sp>
        <p:nvSpPr>
          <p:cNvPr id="7" name="Rectangle 45"/>
          <p:cNvSpPr>
            <a:spLocks noGrp="1" noChangeArrowheads="1"/>
          </p:cNvSpPr>
          <p:nvPr>
            <p:ph type="ftr" sz="quarter" idx="11"/>
          </p:nvPr>
        </p:nvSpPr>
        <p:spPr>
          <a:ln/>
        </p:spPr>
        <p:txBody>
          <a:bodyPr/>
          <a:lstStyle>
            <a:lvl1pPr>
              <a:defRPr/>
            </a:lvl1pPr>
          </a:lstStyle>
          <a:p>
            <a:pPr>
              <a:defRPr/>
            </a:pPr>
            <a:endParaRPr lang="en-US"/>
          </a:p>
        </p:txBody>
      </p:sp>
      <p:sp>
        <p:nvSpPr>
          <p:cNvPr id="8" name="Rectangle 46"/>
          <p:cNvSpPr>
            <a:spLocks noGrp="1" noChangeArrowheads="1"/>
          </p:cNvSpPr>
          <p:nvPr>
            <p:ph type="sldNum" sz="quarter" idx="12"/>
          </p:nvPr>
        </p:nvSpPr>
        <p:spPr>
          <a:ln/>
        </p:spPr>
        <p:txBody>
          <a:bodyPr/>
          <a:lstStyle>
            <a:lvl1pPr>
              <a:defRPr/>
            </a:lvl1pPr>
          </a:lstStyle>
          <a:p>
            <a:fld id="{E1FD962E-33B1-DB47-BE90-A152FA35C48F}" type="slidenum">
              <a:rPr lang="en-US"/>
              <a:pPr/>
              <a:t>‹#›</a:t>
            </a:fld>
            <a:endParaRPr lang="en-US"/>
          </a:p>
        </p:txBody>
      </p:sp>
    </p:spTree>
    <p:extLst>
      <p:ext uri="{BB962C8B-B14F-4D97-AF65-F5344CB8AC3E}">
        <p14:creationId xmlns:p14="http://schemas.microsoft.com/office/powerpoint/2010/main" val="4711260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8"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15"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16"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24" name="Freeform 22"/>
            <p:cNvSpPr>
              <a:spLocks/>
            </p:cNvSpPr>
            <p:nvPr userDrawn="1"/>
          </p:nvSpPr>
          <p:spPr bwMode="hidden">
            <a:xfrm>
              <a:off x="1" y="3875"/>
              <a:ext cx="5760" cy="445"/>
            </a:xfrm>
            <a:custGeom>
              <a:avLst/>
              <a:gdLst/>
              <a:ahLst/>
              <a:cxnLst>
                <a:cxn ang="0">
                  <a:pos x="5700" y="86"/>
                </a:cxn>
                <a:cxn ang="0">
                  <a:pos x="5508" y="86"/>
                </a:cxn>
                <a:cxn ang="0">
                  <a:pos x="5454" y="76"/>
                </a:cxn>
                <a:cxn ang="0">
                  <a:pos x="5448" y="65"/>
                </a:cxn>
                <a:cxn ang="0">
                  <a:pos x="5442" y="44"/>
                </a:cxn>
                <a:cxn ang="0">
                  <a:pos x="5414" y="18"/>
                </a:cxn>
                <a:cxn ang="0">
                  <a:pos x="5332" y="7"/>
                </a:cxn>
                <a:cxn ang="0">
                  <a:pos x="5051" y="22"/>
                </a:cxn>
                <a:cxn ang="0">
                  <a:pos x="4986" y="55"/>
                </a:cxn>
                <a:cxn ang="0">
                  <a:pos x="4854" y="102"/>
                </a:cxn>
                <a:cxn ang="0">
                  <a:pos x="4740" y="112"/>
                </a:cxn>
                <a:cxn ang="0">
                  <a:pos x="4662" y="91"/>
                </a:cxn>
                <a:cxn ang="0">
                  <a:pos x="4598" y="25"/>
                </a:cxn>
                <a:cxn ang="0">
                  <a:pos x="4514" y="9"/>
                </a:cxn>
                <a:cxn ang="0">
                  <a:pos x="4410" y="39"/>
                </a:cxn>
                <a:cxn ang="0">
                  <a:pos x="4236" y="81"/>
                </a:cxn>
                <a:cxn ang="0">
                  <a:pos x="4020" y="102"/>
                </a:cxn>
                <a:cxn ang="0">
                  <a:pos x="3810" y="102"/>
                </a:cxn>
                <a:cxn ang="0">
                  <a:pos x="3654" y="76"/>
                </a:cxn>
                <a:cxn ang="0">
                  <a:pos x="3594" y="50"/>
                </a:cxn>
                <a:cxn ang="0">
                  <a:pos x="3528" y="44"/>
                </a:cxn>
                <a:cxn ang="0">
                  <a:pos x="3480" y="55"/>
                </a:cxn>
                <a:cxn ang="0">
                  <a:pos x="3420" y="76"/>
                </a:cxn>
                <a:cxn ang="0">
                  <a:pos x="3048" y="112"/>
                </a:cxn>
                <a:cxn ang="0">
                  <a:pos x="2844" y="128"/>
                </a:cxn>
                <a:cxn ang="0">
                  <a:pos x="2742" y="117"/>
                </a:cxn>
                <a:cxn ang="0">
                  <a:pos x="2710" y="56"/>
                </a:cxn>
                <a:cxn ang="0">
                  <a:pos x="2658" y="50"/>
                </a:cxn>
                <a:cxn ang="0">
                  <a:pos x="2558" y="95"/>
                </a:cxn>
                <a:cxn ang="0">
                  <a:pos x="2444" y="109"/>
                </a:cxn>
                <a:cxn ang="0">
                  <a:pos x="2322" y="91"/>
                </a:cxn>
                <a:cxn ang="0">
                  <a:pos x="2274" y="70"/>
                </a:cxn>
                <a:cxn ang="0">
                  <a:pos x="2185" y="3"/>
                </a:cxn>
                <a:cxn ang="0">
                  <a:pos x="2048" y="64"/>
                </a:cxn>
                <a:cxn ang="0">
                  <a:pos x="1794" y="102"/>
                </a:cxn>
                <a:cxn ang="0">
                  <a:pos x="1560" y="91"/>
                </a:cxn>
                <a:cxn ang="0">
                  <a:pos x="1482" y="76"/>
                </a:cxn>
                <a:cxn ang="0">
                  <a:pos x="1428" y="50"/>
                </a:cxn>
                <a:cxn ang="0">
                  <a:pos x="1374" y="44"/>
                </a:cxn>
                <a:cxn ang="0">
                  <a:pos x="1308" y="55"/>
                </a:cxn>
                <a:cxn ang="0">
                  <a:pos x="1140" y="107"/>
                </a:cxn>
                <a:cxn ang="0">
                  <a:pos x="948" y="143"/>
                </a:cxn>
                <a:cxn ang="0">
                  <a:pos x="708" y="138"/>
                </a:cxn>
                <a:cxn ang="0">
                  <a:pos x="534" y="96"/>
                </a:cxn>
                <a:cxn ang="0">
                  <a:pos x="444" y="55"/>
                </a:cxn>
                <a:cxn ang="0">
                  <a:pos x="396" y="34"/>
                </a:cxn>
                <a:cxn ang="0">
                  <a:pos x="378" y="39"/>
                </a:cxn>
                <a:cxn ang="0">
                  <a:pos x="342" y="70"/>
                </a:cxn>
                <a:cxn ang="0">
                  <a:pos x="288" y="96"/>
                </a:cxn>
                <a:cxn ang="0">
                  <a:pos x="192" y="112"/>
                </a:cxn>
                <a:cxn ang="0">
                  <a:pos x="90" y="112"/>
                </a:cxn>
                <a:cxn ang="0">
                  <a:pos x="0" y="96"/>
                </a:cxn>
                <a:cxn ang="0">
                  <a:pos x="5760" y="44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lnTo>
                    <a:pt x="5760" y="445"/>
                  </a:lnTo>
                  <a:lnTo>
                    <a:pt x="5760" y="445"/>
                  </a:lnTo>
                </a:path>
              </a:pathLst>
            </a:custGeom>
            <a:solidFill>
              <a:schemeClr val="accent2">
                <a:alpha val="50000"/>
              </a:schemeClr>
            </a:solidFill>
            <a:ln w="9525">
              <a:noFill/>
              <a:prstDash val="solid"/>
              <a:round/>
              <a:headEnd/>
              <a:tailEnd/>
            </a:ln>
          </p:spPr>
          <p:txBody>
            <a:bodyPr/>
            <a:lstStyle/>
            <a:p>
              <a:pPr>
                <a:defRPr/>
              </a:pPr>
              <a:endParaRPr lang="en-US">
                <a:latin typeface="Arial Black" pitchFamily="-112" charset="0"/>
                <a:ea typeface="+mn-ea"/>
                <a:cs typeface="+mn-cs"/>
              </a:endParaRPr>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latin typeface="Arial Black" pitchFamily="-112" charset="0"/>
                <a:ea typeface="+mn-ea"/>
                <a:cs typeface="+mn-cs"/>
              </a:endParaRPr>
            </a:p>
          </p:txBody>
        </p:sp>
      </p:grpSp>
      <p:sp>
        <p:nvSpPr>
          <p:cNvPr id="278552" name="Rectangle 24"/>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278553"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p>
        </p:txBody>
      </p:sp>
      <p:sp>
        <p:nvSpPr>
          <p:cNvPr id="27" name="Rectangle 27"/>
          <p:cNvSpPr>
            <a:spLocks noGrp="1" noChangeArrowheads="1"/>
          </p:cNvSpPr>
          <p:nvPr>
            <p:ph type="ftr" sz="quarter" idx="11"/>
          </p:nvPr>
        </p:nvSpPr>
        <p:spPr/>
        <p:txBody>
          <a:bodyPr/>
          <a:lstStyle>
            <a:lvl1pPr>
              <a:defRPr/>
            </a:lvl1pPr>
          </a:lstStyle>
          <a:p>
            <a:pPr>
              <a:defRPr/>
            </a:pPr>
            <a:endParaRPr lang="en-US"/>
          </a:p>
        </p:txBody>
      </p:sp>
      <p:sp>
        <p:nvSpPr>
          <p:cNvPr id="28" name="Rectangle 28"/>
          <p:cNvSpPr>
            <a:spLocks noGrp="1" noChangeArrowheads="1"/>
          </p:cNvSpPr>
          <p:nvPr>
            <p:ph type="sldNum" sz="quarter" idx="12"/>
          </p:nvPr>
        </p:nvSpPr>
        <p:spPr/>
        <p:txBody>
          <a:bodyPr/>
          <a:lstStyle>
            <a:lvl1pPr>
              <a:defRPr/>
            </a:lvl1pPr>
          </a:lstStyle>
          <a:p>
            <a:fld id="{0AE65DBE-09F1-0C4F-80F0-E8A76464C1B7}" type="slidenum">
              <a:rPr lang="en-US"/>
              <a:pPr/>
              <a:t>‹#›</a:t>
            </a:fld>
            <a:endParaRPr lang="en-US"/>
          </a:p>
        </p:txBody>
      </p:sp>
    </p:spTree>
    <p:extLst>
      <p:ext uri="{BB962C8B-B14F-4D97-AF65-F5344CB8AC3E}">
        <p14:creationId xmlns:p14="http://schemas.microsoft.com/office/powerpoint/2010/main" val="14026614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fld id="{1ED0E1FD-16B3-9648-B3E9-C6C98B01637A}" type="slidenum">
              <a:rPr lang="en-US"/>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95311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39"/>
          <p:cNvSpPr>
            <a:spLocks noGrp="1" noChangeArrowheads="1"/>
          </p:cNvSpPr>
          <p:nvPr>
            <p:ph type="dt" sz="half" idx="10"/>
          </p:nvPr>
        </p:nvSpPr>
        <p:spPr>
          <a:ln/>
        </p:spPr>
        <p:txBody>
          <a:bodyPr/>
          <a:lstStyle>
            <a:lvl1pPr>
              <a:defRPr/>
            </a:lvl1pPr>
          </a:lstStyle>
          <a:p>
            <a:pPr>
              <a:defRPr/>
            </a:pPr>
            <a:endParaRPr lang="en-US"/>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p>
        </p:txBody>
      </p:sp>
      <p:sp>
        <p:nvSpPr>
          <p:cNvPr id="7" name="Rectangle 141"/>
          <p:cNvSpPr>
            <a:spLocks noGrp="1" noChangeArrowheads="1"/>
          </p:cNvSpPr>
          <p:nvPr>
            <p:ph type="sldNum" sz="quarter" idx="12"/>
          </p:nvPr>
        </p:nvSpPr>
        <p:spPr>
          <a:ln/>
        </p:spPr>
        <p:txBody>
          <a:bodyPr/>
          <a:lstStyle>
            <a:lvl1pPr>
              <a:defRPr/>
            </a:lvl1pPr>
          </a:lstStyle>
          <a:p>
            <a:fld id="{1E79280D-AB07-FD49-A4FA-76EDB18CD297}" type="slidenum">
              <a:rPr lang="en-US"/>
              <a:pPr/>
              <a:t>‹#›</a:t>
            </a:fld>
            <a:endParaRPr lang="en-US"/>
          </a:p>
        </p:txBody>
      </p:sp>
    </p:spTree>
    <p:extLst>
      <p:ext uri="{BB962C8B-B14F-4D97-AF65-F5344CB8AC3E}">
        <p14:creationId xmlns:p14="http://schemas.microsoft.com/office/powerpoint/2010/main" val="37676516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fld id="{2644B737-A6BF-B74B-8D3E-B65B3192BC21}" type="slidenum">
              <a:rPr lang="en-US"/>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118260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fld id="{B88338BA-AA58-524A-8206-C9EA86F126AA}" type="slidenum">
              <a:rPr lang="en-US"/>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491130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6"/>
          <p:cNvSpPr>
            <a:spLocks noGrp="1" noChangeArrowheads="1"/>
          </p:cNvSpPr>
          <p:nvPr>
            <p:ph type="ftr" sz="quarter" idx="10"/>
          </p:nvPr>
        </p:nvSpPr>
        <p:spPr>
          <a:ln/>
        </p:spPr>
        <p:txBody>
          <a:bodyPr/>
          <a:lstStyle>
            <a:lvl1pPr>
              <a:defRPr/>
            </a:lvl1pPr>
          </a:lstStyle>
          <a:p>
            <a:pPr>
              <a:defRPr/>
            </a:pPr>
            <a:endParaRPr lang="en-US"/>
          </a:p>
        </p:txBody>
      </p:sp>
      <p:sp>
        <p:nvSpPr>
          <p:cNvPr id="8" name="Rectangle 27"/>
          <p:cNvSpPr>
            <a:spLocks noGrp="1" noChangeArrowheads="1"/>
          </p:cNvSpPr>
          <p:nvPr>
            <p:ph type="sldNum" sz="quarter" idx="11"/>
          </p:nvPr>
        </p:nvSpPr>
        <p:spPr>
          <a:ln/>
        </p:spPr>
        <p:txBody>
          <a:bodyPr/>
          <a:lstStyle>
            <a:lvl1pPr>
              <a:defRPr/>
            </a:lvl1pPr>
          </a:lstStyle>
          <a:p>
            <a:fld id="{68D7B015-A3E7-E546-B371-090667E08AC1}" type="slidenum">
              <a:rPr lang="en-US"/>
              <a:pPr/>
              <a:t>‹#›</a:t>
            </a:fld>
            <a:endParaRPr lang="en-US"/>
          </a:p>
        </p:txBody>
      </p:sp>
      <p:sp>
        <p:nvSpPr>
          <p:cNvPr id="9"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793502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6"/>
          <p:cNvSpPr>
            <a:spLocks noGrp="1" noChangeArrowheads="1"/>
          </p:cNvSpPr>
          <p:nvPr>
            <p:ph type="ftr" sz="quarter" idx="10"/>
          </p:nvPr>
        </p:nvSpPr>
        <p:spPr>
          <a:ln/>
        </p:spPr>
        <p:txBody>
          <a:bodyPr/>
          <a:lstStyle>
            <a:lvl1pPr>
              <a:defRPr/>
            </a:lvl1pPr>
          </a:lstStyle>
          <a:p>
            <a:pPr>
              <a:defRPr/>
            </a:pPr>
            <a:endParaRPr lang="en-US"/>
          </a:p>
        </p:txBody>
      </p:sp>
      <p:sp>
        <p:nvSpPr>
          <p:cNvPr id="4" name="Rectangle 27"/>
          <p:cNvSpPr>
            <a:spLocks noGrp="1" noChangeArrowheads="1"/>
          </p:cNvSpPr>
          <p:nvPr>
            <p:ph type="sldNum" sz="quarter" idx="11"/>
          </p:nvPr>
        </p:nvSpPr>
        <p:spPr>
          <a:ln/>
        </p:spPr>
        <p:txBody>
          <a:bodyPr/>
          <a:lstStyle>
            <a:lvl1pPr>
              <a:defRPr/>
            </a:lvl1pPr>
          </a:lstStyle>
          <a:p>
            <a:fld id="{C05DDE84-251E-4A49-A564-2B3D59E860DC}" type="slidenum">
              <a:rPr lang="en-US"/>
              <a:pPr/>
              <a:t>‹#›</a:t>
            </a:fld>
            <a:endParaRPr lang="en-US"/>
          </a:p>
        </p:txBody>
      </p:sp>
      <p:sp>
        <p:nvSpPr>
          <p:cNvPr id="5"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300123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p>
        </p:txBody>
      </p:sp>
      <p:sp>
        <p:nvSpPr>
          <p:cNvPr id="3" name="Rectangle 27"/>
          <p:cNvSpPr>
            <a:spLocks noGrp="1" noChangeArrowheads="1"/>
          </p:cNvSpPr>
          <p:nvPr>
            <p:ph type="sldNum" sz="quarter" idx="11"/>
          </p:nvPr>
        </p:nvSpPr>
        <p:spPr>
          <a:ln/>
        </p:spPr>
        <p:txBody>
          <a:bodyPr/>
          <a:lstStyle>
            <a:lvl1pPr>
              <a:defRPr/>
            </a:lvl1pPr>
          </a:lstStyle>
          <a:p>
            <a:fld id="{88DDC677-31C8-F74F-96D2-ACE78672ABD5}" type="slidenum">
              <a:rPr lang="en-US"/>
              <a:pPr/>
              <a:t>‹#›</a:t>
            </a:fld>
            <a:endParaRPr lang="en-US"/>
          </a:p>
        </p:txBody>
      </p:sp>
      <p:sp>
        <p:nvSpPr>
          <p:cNvPr id="4"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814663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fld id="{C243A0B4-8C0F-7042-B331-382B9FE0B941}" type="slidenum">
              <a:rPr lang="en-US"/>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195942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fld id="{B22692AD-9255-F846-8C4A-FC1BDCF071AC}" type="slidenum">
              <a:rPr lang="en-US"/>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852154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fld id="{46CCB185-E648-CD4C-9404-83CB7F725D99}" type="slidenum">
              <a:rPr lang="en-US"/>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355966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fld id="{F92611A7-D4C5-3A41-8286-90D2BACEBEBD}" type="slidenum">
              <a:rPr lang="en-US"/>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746843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7" name="Rectangle 5"/>
            <p:cNvSpPr>
              <a:spLocks noChangeArrowheads="1"/>
            </p:cNvSpPr>
            <p:nvPr/>
          </p:nvSpPr>
          <p:spPr bwMode="auto">
            <a:xfrm>
              <a:off x="96"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8" name="Rectangle 6"/>
            <p:cNvSpPr>
              <a:spLocks noChangeArrowheads="1"/>
            </p:cNvSpPr>
            <p:nvPr/>
          </p:nvSpPr>
          <p:spPr bwMode="auto">
            <a:xfrm>
              <a:off x="192"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9" name="Rectangle 7"/>
            <p:cNvSpPr>
              <a:spLocks noChangeArrowheads="1"/>
            </p:cNvSpPr>
            <p:nvPr/>
          </p:nvSpPr>
          <p:spPr bwMode="auto">
            <a:xfrm>
              <a:off x="288"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10" name="Rectangle 8"/>
            <p:cNvSpPr>
              <a:spLocks noChangeArrowheads="1"/>
            </p:cNvSpPr>
            <p:nvPr/>
          </p:nvSpPr>
          <p:spPr bwMode="auto">
            <a:xfrm>
              <a:off x="384"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11" name="Rectangle 9"/>
            <p:cNvSpPr>
              <a:spLocks noChangeArrowheads="1"/>
            </p:cNvSpPr>
            <p:nvPr/>
          </p:nvSpPr>
          <p:spPr bwMode="auto">
            <a:xfrm>
              <a:off x="0"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12" name="Rectangle 10"/>
            <p:cNvSpPr>
              <a:spLocks noChangeArrowheads="1"/>
            </p:cNvSpPr>
            <p:nvPr/>
          </p:nvSpPr>
          <p:spPr bwMode="auto">
            <a:xfrm>
              <a:off x="480"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13" name="Rectangle 11"/>
            <p:cNvSpPr>
              <a:spLocks noChangeArrowheads="1"/>
            </p:cNvSpPr>
            <p:nvPr/>
          </p:nvSpPr>
          <p:spPr bwMode="auto">
            <a:xfrm>
              <a:off x="576"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14" name="Rectangle 12"/>
            <p:cNvSpPr>
              <a:spLocks noChangeArrowheads="1"/>
            </p:cNvSpPr>
            <p:nvPr/>
          </p:nvSpPr>
          <p:spPr bwMode="auto">
            <a:xfrm>
              <a:off x="672"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15" name="Rectangle 13"/>
            <p:cNvSpPr>
              <a:spLocks noChangeArrowheads="1"/>
            </p:cNvSpPr>
            <p:nvPr/>
          </p:nvSpPr>
          <p:spPr bwMode="auto">
            <a:xfrm>
              <a:off x="768"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16" name="Rectangle 14"/>
            <p:cNvSpPr>
              <a:spLocks noChangeArrowheads="1"/>
            </p:cNvSpPr>
            <p:nvPr/>
          </p:nvSpPr>
          <p:spPr bwMode="auto">
            <a:xfrm>
              <a:off x="864"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17" name="Rectangle 15"/>
            <p:cNvSpPr>
              <a:spLocks noChangeArrowheads="1"/>
            </p:cNvSpPr>
            <p:nvPr/>
          </p:nvSpPr>
          <p:spPr bwMode="auto">
            <a:xfrm>
              <a:off x="960"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18" name="Rectangle 16"/>
            <p:cNvSpPr>
              <a:spLocks noChangeArrowheads="1"/>
            </p:cNvSpPr>
            <p:nvPr/>
          </p:nvSpPr>
          <p:spPr bwMode="auto">
            <a:xfrm>
              <a:off x="1056"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19" name="Rectangle 17"/>
            <p:cNvSpPr>
              <a:spLocks noChangeArrowheads="1"/>
            </p:cNvSpPr>
            <p:nvPr/>
          </p:nvSpPr>
          <p:spPr bwMode="auto">
            <a:xfrm>
              <a:off x="1152"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20" name="Rectangle 18"/>
            <p:cNvSpPr>
              <a:spLocks noChangeArrowheads="1"/>
            </p:cNvSpPr>
            <p:nvPr/>
          </p:nvSpPr>
          <p:spPr bwMode="auto">
            <a:xfrm>
              <a:off x="1248"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21" name="Rectangle 19"/>
            <p:cNvSpPr>
              <a:spLocks noChangeArrowheads="1"/>
            </p:cNvSpPr>
            <p:nvPr/>
          </p:nvSpPr>
          <p:spPr bwMode="auto">
            <a:xfrm>
              <a:off x="1344"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22" name="Rectangle 20"/>
            <p:cNvSpPr>
              <a:spLocks noChangeArrowheads="1"/>
            </p:cNvSpPr>
            <p:nvPr/>
          </p:nvSpPr>
          <p:spPr bwMode="auto">
            <a:xfrm>
              <a:off x="1440"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23" name="Rectangle 21"/>
            <p:cNvSpPr>
              <a:spLocks noChangeArrowheads="1"/>
            </p:cNvSpPr>
            <p:nvPr/>
          </p:nvSpPr>
          <p:spPr bwMode="auto">
            <a:xfrm>
              <a:off x="1536"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24" name="Rectangle 22"/>
            <p:cNvSpPr>
              <a:spLocks noChangeArrowheads="1"/>
            </p:cNvSpPr>
            <p:nvPr/>
          </p:nvSpPr>
          <p:spPr bwMode="auto">
            <a:xfrm>
              <a:off x="1632" y="1968"/>
              <a:ext cx="96"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25" name="Rectangle 23"/>
            <p:cNvSpPr>
              <a:spLocks noChangeArrowheads="1"/>
            </p:cNvSpPr>
            <p:nvPr/>
          </p:nvSpPr>
          <p:spPr bwMode="auto">
            <a:xfrm>
              <a:off x="1728"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26" name="Rectangle 24"/>
            <p:cNvSpPr>
              <a:spLocks noChangeArrowheads="1"/>
            </p:cNvSpPr>
            <p:nvPr/>
          </p:nvSpPr>
          <p:spPr bwMode="auto">
            <a:xfrm>
              <a:off x="1824"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27" name="Rectangle 25"/>
            <p:cNvSpPr>
              <a:spLocks noChangeArrowheads="1"/>
            </p:cNvSpPr>
            <p:nvPr/>
          </p:nvSpPr>
          <p:spPr bwMode="auto">
            <a:xfrm>
              <a:off x="1920"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28" name="Rectangle 26"/>
            <p:cNvSpPr>
              <a:spLocks noChangeArrowheads="1"/>
            </p:cNvSpPr>
            <p:nvPr/>
          </p:nvSpPr>
          <p:spPr bwMode="auto">
            <a:xfrm>
              <a:off x="2016"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29" name="Rectangle 27"/>
            <p:cNvSpPr>
              <a:spLocks noChangeArrowheads="1"/>
            </p:cNvSpPr>
            <p:nvPr/>
          </p:nvSpPr>
          <p:spPr bwMode="auto">
            <a:xfrm>
              <a:off x="2112"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30" name="Rectangle 28"/>
            <p:cNvSpPr>
              <a:spLocks noChangeArrowheads="1"/>
            </p:cNvSpPr>
            <p:nvPr/>
          </p:nvSpPr>
          <p:spPr bwMode="auto">
            <a:xfrm>
              <a:off x="2208"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31" name="Rectangle 29"/>
            <p:cNvSpPr>
              <a:spLocks noChangeArrowheads="1"/>
            </p:cNvSpPr>
            <p:nvPr/>
          </p:nvSpPr>
          <p:spPr bwMode="auto">
            <a:xfrm>
              <a:off x="2304"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32" name="Rectangle 30"/>
            <p:cNvSpPr>
              <a:spLocks noChangeArrowheads="1"/>
            </p:cNvSpPr>
            <p:nvPr/>
          </p:nvSpPr>
          <p:spPr bwMode="auto">
            <a:xfrm>
              <a:off x="2400"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33" name="Rectangle 31"/>
            <p:cNvSpPr>
              <a:spLocks noChangeArrowheads="1"/>
            </p:cNvSpPr>
            <p:nvPr/>
          </p:nvSpPr>
          <p:spPr bwMode="auto">
            <a:xfrm>
              <a:off x="2496"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34" name="Rectangle 32"/>
            <p:cNvSpPr>
              <a:spLocks noChangeArrowheads="1"/>
            </p:cNvSpPr>
            <p:nvPr/>
          </p:nvSpPr>
          <p:spPr bwMode="auto">
            <a:xfrm>
              <a:off x="2592"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35" name="Rectangle 33"/>
            <p:cNvSpPr>
              <a:spLocks noChangeArrowheads="1"/>
            </p:cNvSpPr>
            <p:nvPr/>
          </p:nvSpPr>
          <p:spPr bwMode="auto">
            <a:xfrm>
              <a:off x="2688"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36" name="Rectangle 34"/>
            <p:cNvSpPr>
              <a:spLocks noChangeArrowheads="1"/>
            </p:cNvSpPr>
            <p:nvPr/>
          </p:nvSpPr>
          <p:spPr bwMode="auto">
            <a:xfrm>
              <a:off x="2784"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37" name="Rectangle 35"/>
            <p:cNvSpPr>
              <a:spLocks noChangeArrowheads="1"/>
            </p:cNvSpPr>
            <p:nvPr/>
          </p:nvSpPr>
          <p:spPr bwMode="auto">
            <a:xfrm>
              <a:off x="2880"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38" name="Rectangle 36"/>
            <p:cNvSpPr>
              <a:spLocks noChangeArrowheads="1"/>
            </p:cNvSpPr>
            <p:nvPr/>
          </p:nvSpPr>
          <p:spPr bwMode="auto">
            <a:xfrm>
              <a:off x="2976"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39" name="Rectangle 37"/>
            <p:cNvSpPr>
              <a:spLocks noChangeArrowheads="1"/>
            </p:cNvSpPr>
            <p:nvPr/>
          </p:nvSpPr>
          <p:spPr bwMode="auto">
            <a:xfrm>
              <a:off x="3072"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0" name="Rectangle 38"/>
            <p:cNvSpPr>
              <a:spLocks noChangeArrowheads="1"/>
            </p:cNvSpPr>
            <p:nvPr/>
          </p:nvSpPr>
          <p:spPr bwMode="auto">
            <a:xfrm>
              <a:off x="3168"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1" name="Rectangle 39"/>
            <p:cNvSpPr>
              <a:spLocks noChangeArrowheads="1"/>
            </p:cNvSpPr>
            <p:nvPr/>
          </p:nvSpPr>
          <p:spPr bwMode="auto">
            <a:xfrm>
              <a:off x="3264"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2" name="Rectangle 40"/>
            <p:cNvSpPr>
              <a:spLocks noChangeArrowheads="1"/>
            </p:cNvSpPr>
            <p:nvPr/>
          </p:nvSpPr>
          <p:spPr bwMode="auto">
            <a:xfrm>
              <a:off x="3360"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3" name="Rectangle 41"/>
            <p:cNvSpPr>
              <a:spLocks noChangeArrowheads="1"/>
            </p:cNvSpPr>
            <p:nvPr/>
          </p:nvSpPr>
          <p:spPr bwMode="auto">
            <a:xfrm>
              <a:off x="3456"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4" name="Rectangle 42"/>
            <p:cNvSpPr>
              <a:spLocks noChangeArrowheads="1"/>
            </p:cNvSpPr>
            <p:nvPr/>
          </p:nvSpPr>
          <p:spPr bwMode="auto">
            <a:xfrm>
              <a:off x="3552"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5" name="Rectangle 43"/>
            <p:cNvSpPr>
              <a:spLocks noChangeArrowheads="1"/>
            </p:cNvSpPr>
            <p:nvPr/>
          </p:nvSpPr>
          <p:spPr bwMode="auto">
            <a:xfrm>
              <a:off x="3648"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6" name="Rectangle 44"/>
            <p:cNvSpPr>
              <a:spLocks noChangeArrowheads="1"/>
            </p:cNvSpPr>
            <p:nvPr/>
          </p:nvSpPr>
          <p:spPr bwMode="auto">
            <a:xfrm>
              <a:off x="3744"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7" name="Rectangle 45"/>
            <p:cNvSpPr>
              <a:spLocks noChangeArrowheads="1"/>
            </p:cNvSpPr>
            <p:nvPr/>
          </p:nvSpPr>
          <p:spPr bwMode="auto">
            <a:xfrm>
              <a:off x="3792" y="1968"/>
              <a:ext cx="96"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8" name="Rectangle 46"/>
            <p:cNvSpPr>
              <a:spLocks noChangeArrowheads="1"/>
            </p:cNvSpPr>
            <p:nvPr/>
          </p:nvSpPr>
          <p:spPr bwMode="auto">
            <a:xfrm>
              <a:off x="3936"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9" name="Rectangle 47"/>
            <p:cNvSpPr>
              <a:spLocks noChangeArrowheads="1"/>
            </p:cNvSpPr>
            <p:nvPr/>
          </p:nvSpPr>
          <p:spPr bwMode="auto">
            <a:xfrm>
              <a:off x="4032"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50" name="Rectangle 48"/>
            <p:cNvSpPr>
              <a:spLocks noChangeArrowheads="1"/>
            </p:cNvSpPr>
            <p:nvPr/>
          </p:nvSpPr>
          <p:spPr bwMode="auto">
            <a:xfrm>
              <a:off x="4128"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51" name="Rectangle 49"/>
            <p:cNvSpPr>
              <a:spLocks noChangeArrowheads="1"/>
            </p:cNvSpPr>
            <p:nvPr/>
          </p:nvSpPr>
          <p:spPr bwMode="auto">
            <a:xfrm>
              <a:off x="4224"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52" name="Rectangle 50"/>
            <p:cNvSpPr>
              <a:spLocks noChangeArrowheads="1"/>
            </p:cNvSpPr>
            <p:nvPr/>
          </p:nvSpPr>
          <p:spPr bwMode="auto">
            <a:xfrm>
              <a:off x="4320"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53" name="Rectangle 51"/>
            <p:cNvSpPr>
              <a:spLocks noChangeArrowheads="1"/>
            </p:cNvSpPr>
            <p:nvPr/>
          </p:nvSpPr>
          <p:spPr bwMode="auto">
            <a:xfrm>
              <a:off x="4416"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54" name="Rectangle 52"/>
            <p:cNvSpPr>
              <a:spLocks noChangeArrowheads="1"/>
            </p:cNvSpPr>
            <p:nvPr/>
          </p:nvSpPr>
          <p:spPr bwMode="auto">
            <a:xfrm>
              <a:off x="4512"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55" name="Rectangle 53"/>
            <p:cNvSpPr>
              <a:spLocks noChangeArrowheads="1"/>
            </p:cNvSpPr>
            <p:nvPr/>
          </p:nvSpPr>
          <p:spPr bwMode="auto">
            <a:xfrm>
              <a:off x="4608"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56" name="Rectangle 54"/>
            <p:cNvSpPr>
              <a:spLocks noChangeArrowheads="1"/>
            </p:cNvSpPr>
            <p:nvPr/>
          </p:nvSpPr>
          <p:spPr bwMode="auto">
            <a:xfrm>
              <a:off x="4704"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57" name="Rectangle 55"/>
            <p:cNvSpPr>
              <a:spLocks noChangeArrowheads="1"/>
            </p:cNvSpPr>
            <p:nvPr/>
          </p:nvSpPr>
          <p:spPr bwMode="auto">
            <a:xfrm>
              <a:off x="4800"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58" name="Rectangle 56"/>
            <p:cNvSpPr>
              <a:spLocks noChangeArrowheads="1"/>
            </p:cNvSpPr>
            <p:nvPr/>
          </p:nvSpPr>
          <p:spPr bwMode="auto">
            <a:xfrm>
              <a:off x="4896"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59" name="Rectangle 57"/>
            <p:cNvSpPr>
              <a:spLocks noChangeArrowheads="1"/>
            </p:cNvSpPr>
            <p:nvPr/>
          </p:nvSpPr>
          <p:spPr bwMode="auto">
            <a:xfrm>
              <a:off x="4992"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60" name="Rectangle 58"/>
            <p:cNvSpPr>
              <a:spLocks noChangeArrowheads="1"/>
            </p:cNvSpPr>
            <p:nvPr/>
          </p:nvSpPr>
          <p:spPr bwMode="auto">
            <a:xfrm>
              <a:off x="5088"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61" name="Rectangle 59"/>
            <p:cNvSpPr>
              <a:spLocks noChangeArrowheads="1"/>
            </p:cNvSpPr>
            <p:nvPr/>
          </p:nvSpPr>
          <p:spPr bwMode="auto">
            <a:xfrm>
              <a:off x="5184"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62" name="Rectangle 60"/>
            <p:cNvSpPr>
              <a:spLocks noChangeArrowheads="1"/>
            </p:cNvSpPr>
            <p:nvPr/>
          </p:nvSpPr>
          <p:spPr bwMode="auto">
            <a:xfrm>
              <a:off x="5280"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63" name="Rectangle 61"/>
            <p:cNvSpPr>
              <a:spLocks noChangeArrowheads="1"/>
            </p:cNvSpPr>
            <p:nvPr/>
          </p:nvSpPr>
          <p:spPr bwMode="auto">
            <a:xfrm>
              <a:off x="5376"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64" name="Rectangle 62"/>
            <p:cNvSpPr>
              <a:spLocks noChangeArrowheads="1"/>
            </p:cNvSpPr>
            <p:nvPr/>
          </p:nvSpPr>
          <p:spPr bwMode="auto">
            <a:xfrm>
              <a:off x="5472"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65" name="Rectangle 63"/>
            <p:cNvSpPr>
              <a:spLocks noChangeArrowheads="1"/>
            </p:cNvSpPr>
            <p:nvPr/>
          </p:nvSpPr>
          <p:spPr bwMode="auto">
            <a:xfrm>
              <a:off x="5568"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66" name="Rectangle 64"/>
            <p:cNvSpPr>
              <a:spLocks noChangeArrowheads="1"/>
            </p:cNvSpPr>
            <p:nvPr/>
          </p:nvSpPr>
          <p:spPr bwMode="auto">
            <a:xfrm>
              <a:off x="5664"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67" name="Rectangle 65"/>
            <p:cNvSpPr>
              <a:spLocks noChangeArrowheads="1"/>
            </p:cNvSpPr>
            <p:nvPr/>
          </p:nvSpPr>
          <p:spPr bwMode="auto">
            <a:xfrm>
              <a:off x="0" y="2736"/>
              <a:ext cx="5760" cy="48"/>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grpSp>
      <p:sp>
        <p:nvSpPr>
          <p:cNvPr id="68" name="Freeform 70"/>
          <p:cNvSpPr>
            <a:spLocks/>
          </p:cNvSpPr>
          <p:nvPr/>
        </p:nvSpPr>
        <p:spPr bwMode="auto">
          <a:xfrm rot="16200000">
            <a:off x="3871118" y="1005682"/>
            <a:ext cx="150813" cy="4845050"/>
          </a:xfrm>
          <a:custGeom>
            <a:avLst/>
            <a:gdLst/>
            <a:ahLst/>
            <a:cxnLst>
              <a:cxn ang="0">
                <a:pos x="12" y="2948"/>
              </a:cxn>
              <a:cxn ang="0">
                <a:pos x="26" y="2736"/>
              </a:cxn>
              <a:cxn ang="0">
                <a:pos x="44" y="2426"/>
              </a:cxn>
              <a:cxn ang="0">
                <a:pos x="28" y="2676"/>
              </a:cxn>
              <a:cxn ang="0">
                <a:pos x="48" y="2456"/>
              </a:cxn>
              <a:cxn ang="0">
                <a:pos x="54" y="2184"/>
              </a:cxn>
              <a:cxn ang="0">
                <a:pos x="55" y="1854"/>
              </a:cxn>
              <a:cxn ang="0">
                <a:pos x="59" y="1786"/>
              </a:cxn>
              <a:cxn ang="0">
                <a:pos x="55" y="2068"/>
              </a:cxn>
              <a:cxn ang="0">
                <a:pos x="56" y="2374"/>
              </a:cxn>
              <a:cxn ang="0">
                <a:pos x="58" y="1974"/>
              </a:cxn>
              <a:cxn ang="0">
                <a:pos x="60" y="2242"/>
              </a:cxn>
              <a:cxn ang="0">
                <a:pos x="54" y="2426"/>
              </a:cxn>
              <a:cxn ang="0">
                <a:pos x="62" y="2348"/>
              </a:cxn>
              <a:cxn ang="0">
                <a:pos x="68" y="1900"/>
              </a:cxn>
              <a:cxn ang="0">
                <a:pos x="68" y="1732"/>
              </a:cxn>
              <a:cxn ang="0">
                <a:pos x="72" y="1672"/>
              </a:cxn>
              <a:cxn ang="0">
                <a:pos x="80" y="1570"/>
              </a:cxn>
              <a:cxn ang="0">
                <a:pos x="88" y="1492"/>
              </a:cxn>
              <a:cxn ang="0">
                <a:pos x="91" y="1442"/>
              </a:cxn>
              <a:cxn ang="0">
                <a:pos x="93" y="1390"/>
              </a:cxn>
              <a:cxn ang="0">
                <a:pos x="86" y="1320"/>
              </a:cxn>
              <a:cxn ang="0">
                <a:pos x="75" y="1198"/>
              </a:cxn>
              <a:cxn ang="0">
                <a:pos x="66" y="1032"/>
              </a:cxn>
              <a:cxn ang="0">
                <a:pos x="63" y="830"/>
              </a:cxn>
              <a:cxn ang="0">
                <a:pos x="60" y="662"/>
              </a:cxn>
              <a:cxn ang="0">
                <a:pos x="51" y="444"/>
              </a:cxn>
              <a:cxn ang="0">
                <a:pos x="54" y="304"/>
              </a:cxn>
              <a:cxn ang="0">
                <a:pos x="54" y="262"/>
              </a:cxn>
              <a:cxn ang="0">
                <a:pos x="58" y="236"/>
              </a:cxn>
              <a:cxn ang="0">
                <a:pos x="63" y="190"/>
              </a:cxn>
              <a:cxn ang="0">
                <a:pos x="64" y="68"/>
              </a:cxn>
              <a:cxn ang="0">
                <a:pos x="60" y="36"/>
              </a:cxn>
              <a:cxn ang="0">
                <a:pos x="52" y="26"/>
              </a:cxn>
              <a:cxn ang="0">
                <a:pos x="39" y="0"/>
              </a:cxn>
              <a:cxn ang="0">
                <a:pos x="26" y="68"/>
              </a:cxn>
              <a:cxn ang="0">
                <a:pos x="22" y="56"/>
              </a:cxn>
              <a:cxn ang="0">
                <a:pos x="16" y="80"/>
              </a:cxn>
              <a:cxn ang="0">
                <a:pos x="5" y="134"/>
              </a:cxn>
              <a:cxn ang="0">
                <a:pos x="0" y="274"/>
              </a:cxn>
              <a:cxn ang="0">
                <a:pos x="7" y="374"/>
              </a:cxn>
              <a:cxn ang="0">
                <a:pos x="14" y="404"/>
              </a:cxn>
              <a:cxn ang="0">
                <a:pos x="20" y="544"/>
              </a:cxn>
              <a:cxn ang="0">
                <a:pos x="26" y="584"/>
              </a:cxn>
              <a:cxn ang="0">
                <a:pos x="38" y="740"/>
              </a:cxn>
              <a:cxn ang="0">
                <a:pos x="41" y="952"/>
              </a:cxn>
              <a:cxn ang="0">
                <a:pos x="50" y="1282"/>
              </a:cxn>
              <a:cxn ang="0">
                <a:pos x="55" y="1500"/>
              </a:cxn>
              <a:cxn ang="0">
                <a:pos x="38" y="1786"/>
              </a:cxn>
              <a:cxn ang="0">
                <a:pos x="40" y="2148"/>
              </a:cxn>
              <a:cxn ang="0">
                <a:pos x="37" y="2438"/>
              </a:cxn>
              <a:cxn ang="0">
                <a:pos x="22" y="2692"/>
              </a:cxn>
              <a:cxn ang="0">
                <a:pos x="5" y="2936"/>
              </a:cxn>
              <a:cxn ang="0">
                <a:pos x="2" y="3032"/>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w="9525">
            <a:noFill/>
            <a:round/>
            <a:headEnd/>
            <a:tailEnd/>
          </a:ln>
        </p:spPr>
        <p:txBody>
          <a:bodyPr/>
          <a:lstStyle/>
          <a:p>
            <a:pPr>
              <a:defRPr/>
            </a:pPr>
            <a:endParaRPr lang="en-US">
              <a:latin typeface="Arial Black" pitchFamily="-112" charset="0"/>
              <a:ea typeface="+mn-ea"/>
              <a:cs typeface="+mn-cs"/>
            </a:endParaRPr>
          </a:p>
        </p:txBody>
      </p:sp>
      <p:sp>
        <p:nvSpPr>
          <p:cNvPr id="482372"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482373"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12"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chemeClr val="tx2"/>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chemeClr val="tx2"/>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fld id="{27020B67-B59D-A24E-A6FA-89EC17746160}" type="slidenum">
              <a:rPr lang="en-US" altLang="ja-JP"/>
              <a:pPr/>
              <a:t>‹#›</a:t>
            </a:fld>
            <a:endParaRPr lang="en-US" altLang="ja-JP"/>
          </a:p>
        </p:txBody>
      </p:sp>
    </p:spTree>
    <p:extLst>
      <p:ext uri="{BB962C8B-B14F-4D97-AF65-F5344CB8AC3E}">
        <p14:creationId xmlns:p14="http://schemas.microsoft.com/office/powerpoint/2010/main" val="2304108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39"/>
          <p:cNvSpPr>
            <a:spLocks noGrp="1" noChangeArrowheads="1"/>
          </p:cNvSpPr>
          <p:nvPr>
            <p:ph type="dt" sz="half" idx="10"/>
          </p:nvPr>
        </p:nvSpPr>
        <p:spPr>
          <a:ln/>
        </p:spPr>
        <p:txBody>
          <a:bodyPr/>
          <a:lstStyle>
            <a:lvl1pPr>
              <a:defRPr/>
            </a:lvl1pPr>
          </a:lstStyle>
          <a:p>
            <a:pPr>
              <a:defRPr/>
            </a:pPr>
            <a:endParaRPr lang="en-US"/>
          </a:p>
        </p:txBody>
      </p:sp>
      <p:sp>
        <p:nvSpPr>
          <p:cNvPr id="8" name="Rectangle 140"/>
          <p:cNvSpPr>
            <a:spLocks noGrp="1" noChangeArrowheads="1"/>
          </p:cNvSpPr>
          <p:nvPr>
            <p:ph type="ftr" sz="quarter" idx="11"/>
          </p:nvPr>
        </p:nvSpPr>
        <p:spPr>
          <a:ln/>
        </p:spPr>
        <p:txBody>
          <a:bodyPr/>
          <a:lstStyle>
            <a:lvl1pPr>
              <a:defRPr/>
            </a:lvl1pPr>
          </a:lstStyle>
          <a:p>
            <a:pPr>
              <a:defRPr/>
            </a:pPr>
            <a:endParaRPr lang="en-US"/>
          </a:p>
        </p:txBody>
      </p:sp>
      <p:sp>
        <p:nvSpPr>
          <p:cNvPr id="9" name="Rectangle 141"/>
          <p:cNvSpPr>
            <a:spLocks noGrp="1" noChangeArrowheads="1"/>
          </p:cNvSpPr>
          <p:nvPr>
            <p:ph type="sldNum" sz="quarter" idx="12"/>
          </p:nvPr>
        </p:nvSpPr>
        <p:spPr>
          <a:ln/>
        </p:spPr>
        <p:txBody>
          <a:bodyPr/>
          <a:lstStyle>
            <a:lvl1pPr>
              <a:defRPr/>
            </a:lvl1pPr>
          </a:lstStyle>
          <a:p>
            <a:fld id="{9660E4E0-C1B1-354F-B6F1-B316EC5A2D29}" type="slidenum">
              <a:rPr lang="en-US"/>
              <a:pPr/>
              <a:t>‹#›</a:t>
            </a:fld>
            <a:endParaRPr lang="en-US"/>
          </a:p>
        </p:txBody>
      </p:sp>
    </p:spTree>
    <p:extLst>
      <p:ext uri="{BB962C8B-B14F-4D97-AF65-F5344CB8AC3E}">
        <p14:creationId xmlns:p14="http://schemas.microsoft.com/office/powerpoint/2010/main" val="15567704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fld id="{0E08BB6E-E70A-2348-B5DD-6BF9164A44CC}" type="slidenum">
              <a:rPr lang="en-US" altLang="ja-JP"/>
              <a:pPr/>
              <a:t>‹#›</a:t>
            </a:fld>
            <a:endParaRPr lang="en-US" altLang="ja-JP"/>
          </a:p>
        </p:txBody>
      </p:sp>
    </p:spTree>
    <p:extLst>
      <p:ext uri="{BB962C8B-B14F-4D97-AF65-F5344CB8AC3E}">
        <p14:creationId xmlns:p14="http://schemas.microsoft.com/office/powerpoint/2010/main" val="6290338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fld id="{7AB43A5A-C073-A144-A5AE-DB090E3E5FA1}" type="slidenum">
              <a:rPr lang="en-US" altLang="ja-JP"/>
              <a:pPr/>
              <a:t>‹#›</a:t>
            </a:fld>
            <a:endParaRPr lang="en-US" altLang="ja-JP"/>
          </a:p>
        </p:txBody>
      </p:sp>
    </p:spTree>
    <p:extLst>
      <p:ext uri="{BB962C8B-B14F-4D97-AF65-F5344CB8AC3E}">
        <p14:creationId xmlns:p14="http://schemas.microsoft.com/office/powerpoint/2010/main" val="26996248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fld id="{D4EF60B1-3C5B-BA46-9BD6-11707FB43BFB}" type="slidenum">
              <a:rPr lang="en-US" altLang="ja-JP"/>
              <a:pPr/>
              <a:t>‹#›</a:t>
            </a:fld>
            <a:endParaRPr lang="en-US" altLang="ja-JP"/>
          </a:p>
        </p:txBody>
      </p:sp>
    </p:spTree>
    <p:extLst>
      <p:ext uri="{BB962C8B-B14F-4D97-AF65-F5344CB8AC3E}">
        <p14:creationId xmlns:p14="http://schemas.microsoft.com/office/powerpoint/2010/main" val="6057015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fld id="{8074C136-2BA6-C844-9166-50FB83D69DE1}" type="slidenum">
              <a:rPr lang="en-US" altLang="ja-JP"/>
              <a:pPr/>
              <a:t>‹#›</a:t>
            </a:fld>
            <a:endParaRPr lang="en-US" altLang="ja-JP"/>
          </a:p>
        </p:txBody>
      </p:sp>
    </p:spTree>
    <p:extLst>
      <p:ext uri="{BB962C8B-B14F-4D97-AF65-F5344CB8AC3E}">
        <p14:creationId xmlns:p14="http://schemas.microsoft.com/office/powerpoint/2010/main" val="15434569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fld id="{89A77275-49E2-0E41-A435-49D9C34280B6}" type="slidenum">
              <a:rPr lang="en-US" altLang="ja-JP"/>
              <a:pPr/>
              <a:t>‹#›</a:t>
            </a:fld>
            <a:endParaRPr lang="en-US" altLang="ja-JP"/>
          </a:p>
        </p:txBody>
      </p:sp>
    </p:spTree>
    <p:extLst>
      <p:ext uri="{BB962C8B-B14F-4D97-AF65-F5344CB8AC3E}">
        <p14:creationId xmlns:p14="http://schemas.microsoft.com/office/powerpoint/2010/main" val="26844976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fld id="{ACA596B8-75AB-D44D-903D-EAB03C1A361D}" type="slidenum">
              <a:rPr lang="en-US" altLang="ja-JP"/>
              <a:pPr/>
              <a:t>‹#›</a:t>
            </a:fld>
            <a:endParaRPr lang="en-US" altLang="ja-JP"/>
          </a:p>
        </p:txBody>
      </p:sp>
    </p:spTree>
    <p:extLst>
      <p:ext uri="{BB962C8B-B14F-4D97-AF65-F5344CB8AC3E}">
        <p14:creationId xmlns:p14="http://schemas.microsoft.com/office/powerpoint/2010/main" val="24960145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fld id="{D21C0394-06D2-B247-9C4A-F8643440D4F5}" type="slidenum">
              <a:rPr lang="en-US" altLang="ja-JP"/>
              <a:pPr/>
              <a:t>‹#›</a:t>
            </a:fld>
            <a:endParaRPr lang="en-US" altLang="ja-JP"/>
          </a:p>
        </p:txBody>
      </p:sp>
    </p:spTree>
    <p:extLst>
      <p:ext uri="{BB962C8B-B14F-4D97-AF65-F5344CB8AC3E}">
        <p14:creationId xmlns:p14="http://schemas.microsoft.com/office/powerpoint/2010/main" val="3575650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fld id="{870E52C4-E371-9F4F-A28C-B973ADAC6BF8}" type="slidenum">
              <a:rPr lang="en-US" altLang="ja-JP"/>
              <a:pPr/>
              <a:t>‹#›</a:t>
            </a:fld>
            <a:endParaRPr lang="en-US" altLang="ja-JP"/>
          </a:p>
        </p:txBody>
      </p:sp>
    </p:spTree>
    <p:extLst>
      <p:ext uri="{BB962C8B-B14F-4D97-AF65-F5344CB8AC3E}">
        <p14:creationId xmlns:p14="http://schemas.microsoft.com/office/powerpoint/2010/main" val="27215574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fld id="{50C9A258-3197-C447-B986-98CBD50A209A}" type="slidenum">
              <a:rPr lang="en-US" altLang="ja-JP"/>
              <a:pPr/>
              <a:t>‹#›</a:t>
            </a:fld>
            <a:endParaRPr lang="en-US" altLang="ja-JP"/>
          </a:p>
        </p:txBody>
      </p:sp>
    </p:spTree>
    <p:extLst>
      <p:ext uri="{BB962C8B-B14F-4D97-AF65-F5344CB8AC3E}">
        <p14:creationId xmlns:p14="http://schemas.microsoft.com/office/powerpoint/2010/main" val="32249168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fld id="{C321B45A-E94F-4F49-9B63-9D4D7BBF0775}" type="slidenum">
              <a:rPr lang="en-US" altLang="ja-JP"/>
              <a:pPr/>
              <a:t>‹#›</a:t>
            </a:fld>
            <a:endParaRPr lang="en-US" altLang="ja-JP"/>
          </a:p>
        </p:txBody>
      </p:sp>
    </p:spTree>
    <p:extLst>
      <p:ext uri="{BB962C8B-B14F-4D97-AF65-F5344CB8AC3E}">
        <p14:creationId xmlns:p14="http://schemas.microsoft.com/office/powerpoint/2010/main" val="3582604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39"/>
          <p:cNvSpPr>
            <a:spLocks noGrp="1" noChangeArrowheads="1"/>
          </p:cNvSpPr>
          <p:nvPr>
            <p:ph type="dt" sz="half" idx="10"/>
          </p:nvPr>
        </p:nvSpPr>
        <p:spPr>
          <a:ln/>
        </p:spPr>
        <p:txBody>
          <a:bodyPr/>
          <a:lstStyle>
            <a:lvl1pPr>
              <a:defRPr/>
            </a:lvl1pPr>
          </a:lstStyle>
          <a:p>
            <a:pPr>
              <a:defRPr/>
            </a:pPr>
            <a:endParaRPr lang="en-US"/>
          </a:p>
        </p:txBody>
      </p:sp>
      <p:sp>
        <p:nvSpPr>
          <p:cNvPr id="4" name="Rectangle 140"/>
          <p:cNvSpPr>
            <a:spLocks noGrp="1" noChangeArrowheads="1"/>
          </p:cNvSpPr>
          <p:nvPr>
            <p:ph type="ftr" sz="quarter" idx="11"/>
          </p:nvPr>
        </p:nvSpPr>
        <p:spPr>
          <a:ln/>
        </p:spPr>
        <p:txBody>
          <a:bodyPr/>
          <a:lstStyle>
            <a:lvl1pPr>
              <a:defRPr/>
            </a:lvl1pPr>
          </a:lstStyle>
          <a:p>
            <a:pPr>
              <a:defRPr/>
            </a:pPr>
            <a:endParaRPr lang="en-US"/>
          </a:p>
        </p:txBody>
      </p:sp>
      <p:sp>
        <p:nvSpPr>
          <p:cNvPr id="5" name="Rectangle 141"/>
          <p:cNvSpPr>
            <a:spLocks noGrp="1" noChangeArrowheads="1"/>
          </p:cNvSpPr>
          <p:nvPr>
            <p:ph type="sldNum" sz="quarter" idx="12"/>
          </p:nvPr>
        </p:nvSpPr>
        <p:spPr>
          <a:ln/>
        </p:spPr>
        <p:txBody>
          <a:bodyPr/>
          <a:lstStyle>
            <a:lvl1pPr>
              <a:defRPr/>
            </a:lvl1pPr>
          </a:lstStyle>
          <a:p>
            <a:fld id="{EF3D60DD-244D-8748-AF9D-A2C6C9B7B5FC}" type="slidenum">
              <a:rPr lang="en-US"/>
              <a:pPr/>
              <a:t>‹#›</a:t>
            </a:fld>
            <a:endParaRPr lang="en-US"/>
          </a:p>
        </p:txBody>
      </p:sp>
    </p:spTree>
    <p:extLst>
      <p:ext uri="{BB962C8B-B14F-4D97-AF65-F5344CB8AC3E}">
        <p14:creationId xmlns:p14="http://schemas.microsoft.com/office/powerpoint/2010/main" val="35348495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1500" y="685800"/>
            <a:ext cx="80010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71500" y="1981200"/>
            <a:ext cx="3924300" cy="381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924300" cy="381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fld id="{6B3695AB-6B65-8440-8D66-948695808239}" type="slidenum">
              <a:rPr lang="en-US" altLang="ja-JP"/>
              <a:pPr/>
              <a:t>‹#›</a:t>
            </a:fld>
            <a:endParaRPr lang="en-US" altLang="ja-JP"/>
          </a:p>
        </p:txBody>
      </p:sp>
    </p:spTree>
    <p:extLst>
      <p:ext uri="{BB962C8B-B14F-4D97-AF65-F5344CB8AC3E}">
        <p14:creationId xmlns:p14="http://schemas.microsoft.com/office/powerpoint/2010/main" val="17056233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84354" name="Rectangle 2"/>
          <p:cNvSpPr>
            <a:spLocks noGrp="1" noChangeArrowheads="1"/>
          </p:cNvSpPr>
          <p:nvPr>
            <p:ph type="ctrTitle"/>
          </p:nvPr>
        </p:nvSpPr>
        <p:spPr>
          <a:xfrm>
            <a:off x="1255713" y="1371600"/>
            <a:ext cx="6629400" cy="2057400"/>
          </a:xfrm>
        </p:spPr>
        <p:txBody>
          <a:bodyPr anchor="b"/>
          <a:lstStyle>
            <a:lvl1pPr>
              <a:defRPr/>
            </a:lvl1pPr>
          </a:lstStyle>
          <a:p>
            <a:r>
              <a:rPr lang="en-US"/>
              <a:t>Click to edit Master title style</a:t>
            </a:r>
          </a:p>
        </p:txBody>
      </p:sp>
      <p:sp>
        <p:nvSpPr>
          <p:cNvPr id="484355" name="Rectangle 3"/>
          <p:cNvSpPr>
            <a:spLocks noGrp="1" noChangeArrowheads="1"/>
          </p:cNvSpPr>
          <p:nvPr>
            <p:ph type="subTitle" idx="1"/>
          </p:nvPr>
        </p:nvSpPr>
        <p:spPr>
          <a:xfrm>
            <a:off x="1371600" y="38100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CFD308E-D414-BA4D-97B4-11C3E76C45D9}" type="slidenum">
              <a:rPr lang="en-US"/>
              <a:pPr/>
              <a:t>‹#›</a:t>
            </a:fld>
            <a:endParaRPr lang="en-US"/>
          </a:p>
        </p:txBody>
      </p:sp>
    </p:spTree>
    <p:extLst>
      <p:ext uri="{BB962C8B-B14F-4D97-AF65-F5344CB8AC3E}">
        <p14:creationId xmlns:p14="http://schemas.microsoft.com/office/powerpoint/2010/main" val="14119015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C43CC70-FFF8-CF4E-96A3-5DEB001D097A}" type="slidenum">
              <a:rPr lang="en-US"/>
              <a:pPr/>
              <a:t>‹#›</a:t>
            </a:fld>
            <a:endParaRPr lang="en-US"/>
          </a:p>
        </p:txBody>
      </p:sp>
    </p:spTree>
    <p:extLst>
      <p:ext uri="{BB962C8B-B14F-4D97-AF65-F5344CB8AC3E}">
        <p14:creationId xmlns:p14="http://schemas.microsoft.com/office/powerpoint/2010/main" val="22463336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A395939-8506-F14A-B837-6397BAA4E4DD}" type="slidenum">
              <a:rPr lang="en-US"/>
              <a:pPr/>
              <a:t>‹#›</a:t>
            </a:fld>
            <a:endParaRPr lang="en-US"/>
          </a:p>
        </p:txBody>
      </p:sp>
    </p:spTree>
    <p:extLst>
      <p:ext uri="{BB962C8B-B14F-4D97-AF65-F5344CB8AC3E}">
        <p14:creationId xmlns:p14="http://schemas.microsoft.com/office/powerpoint/2010/main" val="16980100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C4078FF-4D19-A744-BD4F-7DBA4E43F338}" type="slidenum">
              <a:rPr lang="en-US"/>
              <a:pPr/>
              <a:t>‹#›</a:t>
            </a:fld>
            <a:endParaRPr lang="en-US"/>
          </a:p>
        </p:txBody>
      </p:sp>
    </p:spTree>
    <p:extLst>
      <p:ext uri="{BB962C8B-B14F-4D97-AF65-F5344CB8AC3E}">
        <p14:creationId xmlns:p14="http://schemas.microsoft.com/office/powerpoint/2010/main" val="1082408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EB0D6773-DFD9-2E4F-B78F-D165FC6A5119}" type="slidenum">
              <a:rPr lang="en-US"/>
              <a:pPr/>
              <a:t>‹#›</a:t>
            </a:fld>
            <a:endParaRPr lang="en-US"/>
          </a:p>
        </p:txBody>
      </p:sp>
    </p:spTree>
    <p:extLst>
      <p:ext uri="{BB962C8B-B14F-4D97-AF65-F5344CB8AC3E}">
        <p14:creationId xmlns:p14="http://schemas.microsoft.com/office/powerpoint/2010/main" val="30672793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107E14FF-E333-AF4D-9401-4874100E2487}" type="slidenum">
              <a:rPr lang="en-US"/>
              <a:pPr/>
              <a:t>‹#›</a:t>
            </a:fld>
            <a:endParaRPr lang="en-US"/>
          </a:p>
        </p:txBody>
      </p:sp>
    </p:spTree>
    <p:extLst>
      <p:ext uri="{BB962C8B-B14F-4D97-AF65-F5344CB8AC3E}">
        <p14:creationId xmlns:p14="http://schemas.microsoft.com/office/powerpoint/2010/main" val="4824016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FD00ED3-A370-D449-868D-203823594820}" type="slidenum">
              <a:rPr lang="en-US"/>
              <a:pPr/>
              <a:t>‹#›</a:t>
            </a:fld>
            <a:endParaRPr lang="en-US"/>
          </a:p>
        </p:txBody>
      </p:sp>
    </p:spTree>
    <p:extLst>
      <p:ext uri="{BB962C8B-B14F-4D97-AF65-F5344CB8AC3E}">
        <p14:creationId xmlns:p14="http://schemas.microsoft.com/office/powerpoint/2010/main" val="1803193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32BB760-2957-1E48-AAFC-07FBE7C362CA}" type="slidenum">
              <a:rPr lang="en-US"/>
              <a:pPr/>
              <a:t>‹#›</a:t>
            </a:fld>
            <a:endParaRPr lang="en-US"/>
          </a:p>
        </p:txBody>
      </p:sp>
    </p:spTree>
    <p:extLst>
      <p:ext uri="{BB962C8B-B14F-4D97-AF65-F5344CB8AC3E}">
        <p14:creationId xmlns:p14="http://schemas.microsoft.com/office/powerpoint/2010/main" val="41884220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4588912-5EBC-A948-8F94-142408703B09}" type="slidenum">
              <a:rPr lang="en-US"/>
              <a:pPr/>
              <a:t>‹#›</a:t>
            </a:fld>
            <a:endParaRPr lang="en-US"/>
          </a:p>
        </p:txBody>
      </p:sp>
    </p:spTree>
    <p:extLst>
      <p:ext uri="{BB962C8B-B14F-4D97-AF65-F5344CB8AC3E}">
        <p14:creationId xmlns:p14="http://schemas.microsoft.com/office/powerpoint/2010/main" val="2370762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a:ln/>
        </p:spPr>
        <p:txBody>
          <a:bodyPr/>
          <a:lstStyle>
            <a:lvl1pPr>
              <a:defRPr/>
            </a:lvl1pPr>
          </a:lstStyle>
          <a:p>
            <a:pPr>
              <a:defRPr/>
            </a:pPr>
            <a:endParaRPr lang="en-US"/>
          </a:p>
        </p:txBody>
      </p:sp>
      <p:sp>
        <p:nvSpPr>
          <p:cNvPr id="3" name="Rectangle 140"/>
          <p:cNvSpPr>
            <a:spLocks noGrp="1" noChangeArrowheads="1"/>
          </p:cNvSpPr>
          <p:nvPr>
            <p:ph type="ftr" sz="quarter" idx="11"/>
          </p:nvPr>
        </p:nvSpPr>
        <p:spPr>
          <a:ln/>
        </p:spPr>
        <p:txBody>
          <a:bodyPr/>
          <a:lstStyle>
            <a:lvl1pPr>
              <a:defRPr/>
            </a:lvl1pPr>
          </a:lstStyle>
          <a:p>
            <a:pPr>
              <a:defRPr/>
            </a:pPr>
            <a:endParaRPr lang="en-US"/>
          </a:p>
        </p:txBody>
      </p:sp>
      <p:sp>
        <p:nvSpPr>
          <p:cNvPr id="4" name="Rectangle 141"/>
          <p:cNvSpPr>
            <a:spLocks noGrp="1" noChangeArrowheads="1"/>
          </p:cNvSpPr>
          <p:nvPr>
            <p:ph type="sldNum" sz="quarter" idx="12"/>
          </p:nvPr>
        </p:nvSpPr>
        <p:spPr>
          <a:ln/>
        </p:spPr>
        <p:txBody>
          <a:bodyPr/>
          <a:lstStyle>
            <a:lvl1pPr>
              <a:defRPr/>
            </a:lvl1pPr>
          </a:lstStyle>
          <a:p>
            <a:fld id="{729B4CBB-13C8-AD4B-8A25-6976E7624FBC}" type="slidenum">
              <a:rPr lang="en-US"/>
              <a:pPr/>
              <a:t>‹#›</a:t>
            </a:fld>
            <a:endParaRPr lang="en-US"/>
          </a:p>
        </p:txBody>
      </p:sp>
    </p:spTree>
    <p:extLst>
      <p:ext uri="{BB962C8B-B14F-4D97-AF65-F5344CB8AC3E}">
        <p14:creationId xmlns:p14="http://schemas.microsoft.com/office/powerpoint/2010/main" val="20195707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8BC18E7-0837-B344-B7F2-6C0B562EF0E4}" type="slidenum">
              <a:rPr lang="en-US"/>
              <a:pPr/>
              <a:t>‹#›</a:t>
            </a:fld>
            <a:endParaRPr lang="en-US"/>
          </a:p>
        </p:txBody>
      </p:sp>
    </p:spTree>
    <p:extLst>
      <p:ext uri="{BB962C8B-B14F-4D97-AF65-F5344CB8AC3E}">
        <p14:creationId xmlns:p14="http://schemas.microsoft.com/office/powerpoint/2010/main" val="18275789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8054D1F-4DD8-1E41-98DF-887AF3231CA6}" type="slidenum">
              <a:rPr lang="en-US"/>
              <a:pPr/>
              <a:t>‹#›</a:t>
            </a:fld>
            <a:endParaRPr lang="en-US"/>
          </a:p>
        </p:txBody>
      </p:sp>
    </p:spTree>
    <p:extLst>
      <p:ext uri="{BB962C8B-B14F-4D97-AF65-F5344CB8AC3E}">
        <p14:creationId xmlns:p14="http://schemas.microsoft.com/office/powerpoint/2010/main" val="28400466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3E2447F-2A28-174B-9EAA-7F11718B4159}" type="slidenum">
              <a:rPr lang="en-US"/>
              <a:pPr/>
              <a:t>‹#›</a:t>
            </a:fld>
            <a:endParaRPr lang="en-US"/>
          </a:p>
        </p:txBody>
      </p:sp>
    </p:spTree>
    <p:extLst>
      <p:ext uri="{BB962C8B-B14F-4D97-AF65-F5344CB8AC3E}">
        <p14:creationId xmlns:p14="http://schemas.microsoft.com/office/powerpoint/2010/main" val="41333147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88450" name="Rectangle 2"/>
          <p:cNvSpPr>
            <a:spLocks noGrp="1" noChangeArrowheads="1"/>
          </p:cNvSpPr>
          <p:nvPr>
            <p:ph type="ctrTitle"/>
          </p:nvPr>
        </p:nvSpPr>
        <p:spPr>
          <a:xfrm>
            <a:off x="838200" y="1981200"/>
            <a:ext cx="6553200" cy="990600"/>
          </a:xfrm>
        </p:spPr>
        <p:txBody>
          <a:bodyPr/>
          <a:lstStyle>
            <a:lvl1pPr>
              <a:defRPr sz="4000"/>
            </a:lvl1pPr>
          </a:lstStyle>
          <a:p>
            <a:r>
              <a:rPr lang="en-US"/>
              <a:t>Click to edit Master title style</a:t>
            </a:r>
          </a:p>
        </p:txBody>
      </p:sp>
      <p:sp>
        <p:nvSpPr>
          <p:cNvPr id="488451" name="Rectangle 3"/>
          <p:cNvSpPr>
            <a:spLocks noGrp="1" noChangeArrowheads="1"/>
          </p:cNvSpPr>
          <p:nvPr>
            <p:ph type="subTitle" idx="1"/>
          </p:nvPr>
        </p:nvSpPr>
        <p:spPr>
          <a:xfrm>
            <a:off x="838200" y="3048000"/>
            <a:ext cx="6553200" cy="1219200"/>
          </a:xfrm>
        </p:spPr>
        <p:txBody>
          <a:bodyPr anchor="ctr"/>
          <a:lstStyle>
            <a:lvl1pPr marL="0" indent="0">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a:xfrm>
            <a:off x="8382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505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7086600" y="6248400"/>
            <a:ext cx="1905000" cy="457200"/>
          </a:xfrm>
        </p:spPr>
        <p:txBody>
          <a:bodyPr/>
          <a:lstStyle>
            <a:lvl1pPr>
              <a:defRPr/>
            </a:lvl1pPr>
          </a:lstStyle>
          <a:p>
            <a:fld id="{38A81D91-E7EA-7842-B99E-8FED14A548DE}" type="slidenum">
              <a:rPr lang="en-US"/>
              <a:pPr/>
              <a:t>‹#›</a:t>
            </a:fld>
            <a:endParaRPr lang="en-US"/>
          </a:p>
        </p:txBody>
      </p:sp>
    </p:spTree>
    <p:extLst>
      <p:ext uri="{BB962C8B-B14F-4D97-AF65-F5344CB8AC3E}">
        <p14:creationId xmlns:p14="http://schemas.microsoft.com/office/powerpoint/2010/main" val="13970775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3ED5AC4-21FE-C645-BA77-77E6E4E3EE27}" type="slidenum">
              <a:rPr lang="en-US"/>
              <a:pPr/>
              <a:t>‹#›</a:t>
            </a:fld>
            <a:endParaRPr lang="en-US"/>
          </a:p>
        </p:txBody>
      </p:sp>
    </p:spTree>
    <p:extLst>
      <p:ext uri="{BB962C8B-B14F-4D97-AF65-F5344CB8AC3E}">
        <p14:creationId xmlns:p14="http://schemas.microsoft.com/office/powerpoint/2010/main" val="15815569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E226314-8AF6-6840-B8D8-C9BDADCA0DE0}" type="slidenum">
              <a:rPr lang="en-US"/>
              <a:pPr/>
              <a:t>‹#›</a:t>
            </a:fld>
            <a:endParaRPr lang="en-US"/>
          </a:p>
        </p:txBody>
      </p:sp>
    </p:spTree>
    <p:extLst>
      <p:ext uri="{BB962C8B-B14F-4D97-AF65-F5344CB8AC3E}">
        <p14:creationId xmlns:p14="http://schemas.microsoft.com/office/powerpoint/2010/main" val="38126932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D0144F9-9519-8E43-B458-089F8DA34F99}" type="slidenum">
              <a:rPr lang="en-US"/>
              <a:pPr/>
              <a:t>‹#›</a:t>
            </a:fld>
            <a:endParaRPr lang="en-US"/>
          </a:p>
        </p:txBody>
      </p:sp>
    </p:spTree>
    <p:extLst>
      <p:ext uri="{BB962C8B-B14F-4D97-AF65-F5344CB8AC3E}">
        <p14:creationId xmlns:p14="http://schemas.microsoft.com/office/powerpoint/2010/main" val="38963927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6EAD4095-AF0F-BC4A-BF89-6CD98788E491}" type="slidenum">
              <a:rPr lang="en-US"/>
              <a:pPr/>
              <a:t>‹#›</a:t>
            </a:fld>
            <a:endParaRPr lang="en-US"/>
          </a:p>
        </p:txBody>
      </p:sp>
    </p:spTree>
    <p:extLst>
      <p:ext uri="{BB962C8B-B14F-4D97-AF65-F5344CB8AC3E}">
        <p14:creationId xmlns:p14="http://schemas.microsoft.com/office/powerpoint/2010/main" val="27069269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BC5EBA4-2413-D84F-A7DB-1441BDC1074F}" type="slidenum">
              <a:rPr lang="en-US"/>
              <a:pPr/>
              <a:t>‹#›</a:t>
            </a:fld>
            <a:endParaRPr lang="en-US"/>
          </a:p>
        </p:txBody>
      </p:sp>
    </p:spTree>
    <p:extLst>
      <p:ext uri="{BB962C8B-B14F-4D97-AF65-F5344CB8AC3E}">
        <p14:creationId xmlns:p14="http://schemas.microsoft.com/office/powerpoint/2010/main" val="28337892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C1D33134-FF0B-C34F-AB65-9D9F646C2B81}" type="slidenum">
              <a:rPr lang="en-US"/>
              <a:pPr/>
              <a:t>‹#›</a:t>
            </a:fld>
            <a:endParaRPr lang="en-US"/>
          </a:p>
        </p:txBody>
      </p:sp>
    </p:spTree>
    <p:extLst>
      <p:ext uri="{BB962C8B-B14F-4D97-AF65-F5344CB8AC3E}">
        <p14:creationId xmlns:p14="http://schemas.microsoft.com/office/powerpoint/2010/main" val="794400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p>
        </p:txBody>
      </p:sp>
      <p:sp>
        <p:nvSpPr>
          <p:cNvPr id="7" name="Rectangle 141"/>
          <p:cNvSpPr>
            <a:spLocks noGrp="1" noChangeArrowheads="1"/>
          </p:cNvSpPr>
          <p:nvPr>
            <p:ph type="sldNum" sz="quarter" idx="12"/>
          </p:nvPr>
        </p:nvSpPr>
        <p:spPr>
          <a:ln/>
        </p:spPr>
        <p:txBody>
          <a:bodyPr/>
          <a:lstStyle>
            <a:lvl1pPr>
              <a:defRPr/>
            </a:lvl1pPr>
          </a:lstStyle>
          <a:p>
            <a:fld id="{261D2AA1-9F9D-4F40-BE52-855F141649EF}" type="slidenum">
              <a:rPr lang="en-US"/>
              <a:pPr/>
              <a:t>‹#›</a:t>
            </a:fld>
            <a:endParaRPr lang="en-US"/>
          </a:p>
        </p:txBody>
      </p:sp>
    </p:spTree>
    <p:extLst>
      <p:ext uri="{BB962C8B-B14F-4D97-AF65-F5344CB8AC3E}">
        <p14:creationId xmlns:p14="http://schemas.microsoft.com/office/powerpoint/2010/main" val="39624161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71D0309-316E-5F4E-A13C-62CA78B65472}" type="slidenum">
              <a:rPr lang="en-US"/>
              <a:pPr/>
              <a:t>‹#›</a:t>
            </a:fld>
            <a:endParaRPr lang="en-US"/>
          </a:p>
        </p:txBody>
      </p:sp>
    </p:spTree>
    <p:extLst>
      <p:ext uri="{BB962C8B-B14F-4D97-AF65-F5344CB8AC3E}">
        <p14:creationId xmlns:p14="http://schemas.microsoft.com/office/powerpoint/2010/main" val="19428718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7085E60-B04E-8947-BB32-E47DB7F8E7B6}" type="slidenum">
              <a:rPr lang="en-US"/>
              <a:pPr/>
              <a:t>‹#›</a:t>
            </a:fld>
            <a:endParaRPr lang="en-US"/>
          </a:p>
        </p:txBody>
      </p:sp>
    </p:spTree>
    <p:extLst>
      <p:ext uri="{BB962C8B-B14F-4D97-AF65-F5344CB8AC3E}">
        <p14:creationId xmlns:p14="http://schemas.microsoft.com/office/powerpoint/2010/main" val="303078886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30CEB45-73D4-2743-9580-BA2CC5C72880}" type="slidenum">
              <a:rPr lang="en-US"/>
              <a:pPr/>
              <a:t>‹#›</a:t>
            </a:fld>
            <a:endParaRPr lang="en-US"/>
          </a:p>
        </p:txBody>
      </p:sp>
    </p:spTree>
    <p:extLst>
      <p:ext uri="{BB962C8B-B14F-4D97-AF65-F5344CB8AC3E}">
        <p14:creationId xmlns:p14="http://schemas.microsoft.com/office/powerpoint/2010/main" val="114544027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81000"/>
            <a:ext cx="188595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81000"/>
            <a:ext cx="550545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E4CC9EF-9BDD-BF48-9DCB-E130695F265B}" type="slidenum">
              <a:rPr lang="en-US"/>
              <a:pPr/>
              <a:t>‹#›</a:t>
            </a:fld>
            <a:endParaRPr lang="en-US"/>
          </a:p>
        </p:txBody>
      </p:sp>
    </p:spTree>
    <p:extLst>
      <p:ext uri="{BB962C8B-B14F-4D97-AF65-F5344CB8AC3E}">
        <p14:creationId xmlns:p14="http://schemas.microsoft.com/office/powerpoint/2010/main" val="32131521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90498" name="Rectangle 2"/>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490499" name="Rectangle 3"/>
          <p:cNvSpPr>
            <a:spLocks noGrp="1" noChangeArrowheads="1"/>
          </p:cNvSpPr>
          <p:nvPr>
            <p:ph type="subTitle" idx="1"/>
          </p:nvPr>
        </p:nvSpPr>
        <p:spPr>
          <a:xfrm>
            <a:off x="2249488" y="4191000"/>
            <a:ext cx="5408612" cy="1752600"/>
          </a:xfrm>
        </p:spPr>
        <p:txBody>
          <a:bodyPr/>
          <a:lstStyle>
            <a:lvl1pPr marL="0" indent="0" algn="ctr">
              <a:buFont typeface="Wingdings" pitchFamily="-112" charset="2"/>
              <a:buNone/>
              <a:defRPr sz="2800"/>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3276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934200" y="6248400"/>
            <a:ext cx="1905000" cy="457200"/>
          </a:xfrm>
        </p:spPr>
        <p:txBody>
          <a:bodyPr/>
          <a:lstStyle>
            <a:lvl1pPr>
              <a:defRPr/>
            </a:lvl1pPr>
          </a:lstStyle>
          <a:p>
            <a:fld id="{CCAB9C61-CA7E-4D4B-B94E-4AFBF64C71E8}" type="slidenum">
              <a:rPr lang="en-US"/>
              <a:pPr/>
              <a:t>‹#›</a:t>
            </a:fld>
            <a:endParaRPr lang="en-US"/>
          </a:p>
        </p:txBody>
      </p:sp>
    </p:spTree>
    <p:extLst>
      <p:ext uri="{BB962C8B-B14F-4D97-AF65-F5344CB8AC3E}">
        <p14:creationId xmlns:p14="http://schemas.microsoft.com/office/powerpoint/2010/main" val="40540947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DB6F831-C788-5C4C-8532-305A1D6005E7}" type="slidenum">
              <a:rPr lang="en-US"/>
              <a:pPr/>
              <a:t>‹#›</a:t>
            </a:fld>
            <a:endParaRPr lang="en-US"/>
          </a:p>
        </p:txBody>
      </p:sp>
    </p:spTree>
    <p:extLst>
      <p:ext uri="{BB962C8B-B14F-4D97-AF65-F5344CB8AC3E}">
        <p14:creationId xmlns:p14="http://schemas.microsoft.com/office/powerpoint/2010/main" val="7953885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DDE72CC-4FA0-1C42-88BE-693EC30B034C}" type="slidenum">
              <a:rPr lang="en-US"/>
              <a:pPr/>
              <a:t>‹#›</a:t>
            </a:fld>
            <a:endParaRPr lang="en-US"/>
          </a:p>
        </p:txBody>
      </p:sp>
    </p:spTree>
    <p:extLst>
      <p:ext uri="{BB962C8B-B14F-4D97-AF65-F5344CB8AC3E}">
        <p14:creationId xmlns:p14="http://schemas.microsoft.com/office/powerpoint/2010/main" val="149077290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478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D6A93CE-6298-D240-BB02-F80788E24571}" type="slidenum">
              <a:rPr lang="en-US"/>
              <a:pPr/>
              <a:t>‹#›</a:t>
            </a:fld>
            <a:endParaRPr lang="en-US"/>
          </a:p>
        </p:txBody>
      </p:sp>
    </p:spTree>
    <p:extLst>
      <p:ext uri="{BB962C8B-B14F-4D97-AF65-F5344CB8AC3E}">
        <p14:creationId xmlns:p14="http://schemas.microsoft.com/office/powerpoint/2010/main" val="28534915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BB21086C-05D7-7E4B-A1C7-82497D1FBF1B}" type="slidenum">
              <a:rPr lang="en-US"/>
              <a:pPr/>
              <a:t>‹#›</a:t>
            </a:fld>
            <a:endParaRPr lang="en-US"/>
          </a:p>
        </p:txBody>
      </p:sp>
    </p:spTree>
    <p:extLst>
      <p:ext uri="{BB962C8B-B14F-4D97-AF65-F5344CB8AC3E}">
        <p14:creationId xmlns:p14="http://schemas.microsoft.com/office/powerpoint/2010/main" val="399675844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F67C83D2-351F-E946-8229-4D655C655C87}" type="slidenum">
              <a:rPr lang="en-US"/>
              <a:pPr/>
              <a:t>‹#›</a:t>
            </a:fld>
            <a:endParaRPr lang="en-US"/>
          </a:p>
        </p:txBody>
      </p:sp>
    </p:spTree>
    <p:extLst>
      <p:ext uri="{BB962C8B-B14F-4D97-AF65-F5344CB8AC3E}">
        <p14:creationId xmlns:p14="http://schemas.microsoft.com/office/powerpoint/2010/main" val="4101684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p>
        </p:txBody>
      </p:sp>
      <p:sp>
        <p:nvSpPr>
          <p:cNvPr id="7" name="Rectangle 141"/>
          <p:cNvSpPr>
            <a:spLocks noGrp="1" noChangeArrowheads="1"/>
          </p:cNvSpPr>
          <p:nvPr>
            <p:ph type="sldNum" sz="quarter" idx="12"/>
          </p:nvPr>
        </p:nvSpPr>
        <p:spPr>
          <a:ln/>
        </p:spPr>
        <p:txBody>
          <a:bodyPr/>
          <a:lstStyle>
            <a:lvl1pPr>
              <a:defRPr/>
            </a:lvl1pPr>
          </a:lstStyle>
          <a:p>
            <a:fld id="{31CB6137-E8F0-D542-AF52-8C8E0D587054}" type="slidenum">
              <a:rPr lang="en-US"/>
              <a:pPr/>
              <a:t>‹#›</a:t>
            </a:fld>
            <a:endParaRPr lang="en-US"/>
          </a:p>
        </p:txBody>
      </p:sp>
    </p:spTree>
    <p:extLst>
      <p:ext uri="{BB962C8B-B14F-4D97-AF65-F5344CB8AC3E}">
        <p14:creationId xmlns:p14="http://schemas.microsoft.com/office/powerpoint/2010/main" val="739790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A913B7BC-2CEF-6F48-B690-6615A296D248}" type="slidenum">
              <a:rPr lang="en-US"/>
              <a:pPr/>
              <a:t>‹#›</a:t>
            </a:fld>
            <a:endParaRPr lang="en-US"/>
          </a:p>
        </p:txBody>
      </p:sp>
    </p:spTree>
    <p:extLst>
      <p:ext uri="{BB962C8B-B14F-4D97-AF65-F5344CB8AC3E}">
        <p14:creationId xmlns:p14="http://schemas.microsoft.com/office/powerpoint/2010/main" val="5425414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45C0F96-CD23-6147-A84C-2F75BEB828D5}" type="slidenum">
              <a:rPr lang="en-US"/>
              <a:pPr/>
              <a:t>‹#›</a:t>
            </a:fld>
            <a:endParaRPr lang="en-US"/>
          </a:p>
        </p:txBody>
      </p:sp>
    </p:spTree>
    <p:extLst>
      <p:ext uri="{BB962C8B-B14F-4D97-AF65-F5344CB8AC3E}">
        <p14:creationId xmlns:p14="http://schemas.microsoft.com/office/powerpoint/2010/main" val="25702323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3F92653-9529-6D44-A5A7-A264C8393AFA}" type="slidenum">
              <a:rPr lang="en-US"/>
              <a:pPr/>
              <a:t>‹#›</a:t>
            </a:fld>
            <a:endParaRPr lang="en-US"/>
          </a:p>
        </p:txBody>
      </p:sp>
    </p:spTree>
    <p:extLst>
      <p:ext uri="{BB962C8B-B14F-4D97-AF65-F5344CB8AC3E}">
        <p14:creationId xmlns:p14="http://schemas.microsoft.com/office/powerpoint/2010/main" val="3749893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0DE1110-F9AF-6D43-BF63-4258A8926FE8}" type="slidenum">
              <a:rPr lang="en-US"/>
              <a:pPr/>
              <a:t>‹#›</a:t>
            </a:fld>
            <a:endParaRPr lang="en-US"/>
          </a:p>
        </p:txBody>
      </p:sp>
    </p:spTree>
    <p:extLst>
      <p:ext uri="{BB962C8B-B14F-4D97-AF65-F5344CB8AC3E}">
        <p14:creationId xmlns:p14="http://schemas.microsoft.com/office/powerpoint/2010/main" val="73974321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47800" y="1295400"/>
            <a:ext cx="5105400" cy="4800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28734BA-E4C1-4B46-A4D1-8F120ED78458}" type="slidenum">
              <a:rPr lang="en-US"/>
              <a:pPr/>
              <a:t>‹#›</a:t>
            </a:fld>
            <a:endParaRPr lang="en-US"/>
          </a:p>
        </p:txBody>
      </p:sp>
    </p:spTree>
    <p:extLst>
      <p:ext uri="{BB962C8B-B14F-4D97-AF65-F5344CB8AC3E}">
        <p14:creationId xmlns:p14="http://schemas.microsoft.com/office/powerpoint/2010/main" val="20869481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92546"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92547" name="Rectangle 3"/>
          <p:cNvSpPr>
            <a:spLocks noGrp="1" noChangeArrowheads="1"/>
          </p:cNvSpPr>
          <p:nvPr>
            <p:ph type="subTitle"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9763F65-3468-4247-9B26-68803614B3EB}" type="slidenum">
              <a:rPr lang="en-US"/>
              <a:pPr/>
              <a:t>‹#›</a:t>
            </a:fld>
            <a:endParaRPr lang="en-US"/>
          </a:p>
        </p:txBody>
      </p:sp>
    </p:spTree>
    <p:extLst>
      <p:ext uri="{BB962C8B-B14F-4D97-AF65-F5344CB8AC3E}">
        <p14:creationId xmlns:p14="http://schemas.microsoft.com/office/powerpoint/2010/main" val="409104481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560AEEE-9DD3-764D-A84F-1EA3F2E78E5C}" type="slidenum">
              <a:rPr lang="en-US"/>
              <a:pPr/>
              <a:t>‹#›</a:t>
            </a:fld>
            <a:endParaRPr lang="en-US"/>
          </a:p>
        </p:txBody>
      </p:sp>
    </p:spTree>
    <p:extLst>
      <p:ext uri="{BB962C8B-B14F-4D97-AF65-F5344CB8AC3E}">
        <p14:creationId xmlns:p14="http://schemas.microsoft.com/office/powerpoint/2010/main" val="28242404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AF47A7A-2F5A-C946-89C6-B27695FE42A1}" type="slidenum">
              <a:rPr lang="en-US"/>
              <a:pPr/>
              <a:t>‹#›</a:t>
            </a:fld>
            <a:endParaRPr lang="en-US"/>
          </a:p>
        </p:txBody>
      </p:sp>
    </p:spTree>
    <p:extLst>
      <p:ext uri="{BB962C8B-B14F-4D97-AF65-F5344CB8AC3E}">
        <p14:creationId xmlns:p14="http://schemas.microsoft.com/office/powerpoint/2010/main" val="34893354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80C4890-A4B1-DD4D-965B-954D14A589FB}" type="slidenum">
              <a:rPr lang="en-US"/>
              <a:pPr/>
              <a:t>‹#›</a:t>
            </a:fld>
            <a:endParaRPr lang="en-US"/>
          </a:p>
        </p:txBody>
      </p:sp>
    </p:spTree>
    <p:extLst>
      <p:ext uri="{BB962C8B-B14F-4D97-AF65-F5344CB8AC3E}">
        <p14:creationId xmlns:p14="http://schemas.microsoft.com/office/powerpoint/2010/main" val="20410864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7DB38D3F-E133-8546-8DAE-610F5FDA37F7}" type="slidenum">
              <a:rPr lang="en-US"/>
              <a:pPr/>
              <a:t>‹#›</a:t>
            </a:fld>
            <a:endParaRPr lang="en-US"/>
          </a:p>
        </p:txBody>
      </p:sp>
    </p:spTree>
    <p:extLst>
      <p:ext uri="{BB962C8B-B14F-4D97-AF65-F5344CB8AC3E}">
        <p14:creationId xmlns:p14="http://schemas.microsoft.com/office/powerpoint/2010/main" val="409781914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6.xml"/><Relationship Id="rId12" Type="http://schemas.openxmlformats.org/officeDocument/2006/relationships/slideLayout" Target="../slideLayouts/slideLayout117.xml"/><Relationship Id="rId13" Type="http://schemas.openxmlformats.org/officeDocument/2006/relationships/theme" Target="../theme/theme10.xml"/><Relationship Id="rId14" Type="http://schemas.openxmlformats.org/officeDocument/2006/relationships/image" Target="../media/image10.jpeg"/><Relationship Id="rId15" Type="http://schemas.openxmlformats.org/officeDocument/2006/relationships/image" Target="../media/image11.jpeg"/><Relationship Id="rId16" Type="http://schemas.openxmlformats.org/officeDocument/2006/relationships/image" Target="../media/image12.jpeg"/><Relationship Id="rId1" Type="http://schemas.openxmlformats.org/officeDocument/2006/relationships/slideLayout" Target="../slideLayouts/slideLayout106.xml"/><Relationship Id="rId2" Type="http://schemas.openxmlformats.org/officeDocument/2006/relationships/slideLayout" Target="../slideLayouts/slideLayout107.xml"/><Relationship Id="rId3" Type="http://schemas.openxmlformats.org/officeDocument/2006/relationships/slideLayout" Target="../slideLayouts/slideLayout108.xml"/><Relationship Id="rId4" Type="http://schemas.openxmlformats.org/officeDocument/2006/relationships/slideLayout" Target="../slideLayouts/slideLayout109.xml"/><Relationship Id="rId5" Type="http://schemas.openxmlformats.org/officeDocument/2006/relationships/slideLayout" Target="../slideLayouts/slideLayout110.xml"/><Relationship Id="rId6" Type="http://schemas.openxmlformats.org/officeDocument/2006/relationships/slideLayout" Target="../slideLayouts/slideLayout111.xml"/><Relationship Id="rId7" Type="http://schemas.openxmlformats.org/officeDocument/2006/relationships/slideLayout" Target="../slideLayouts/slideLayout112.xml"/><Relationship Id="rId8" Type="http://schemas.openxmlformats.org/officeDocument/2006/relationships/slideLayout" Target="../slideLayouts/slideLayout113.xml"/><Relationship Id="rId9" Type="http://schemas.openxmlformats.org/officeDocument/2006/relationships/slideLayout" Target="../slideLayouts/slideLayout114.xml"/><Relationship Id="rId10"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8.xml"/><Relationship Id="rId12" Type="http://schemas.openxmlformats.org/officeDocument/2006/relationships/slideLayout" Target="../slideLayouts/slideLayout129.xml"/><Relationship Id="rId13" Type="http://schemas.openxmlformats.org/officeDocument/2006/relationships/theme" Target="../theme/theme11.xml"/><Relationship Id="rId14" Type="http://schemas.openxmlformats.org/officeDocument/2006/relationships/image" Target="../media/image14.jpeg"/><Relationship Id="rId1" Type="http://schemas.openxmlformats.org/officeDocument/2006/relationships/slideLayout" Target="../slideLayouts/slideLayout118.xml"/><Relationship Id="rId2" Type="http://schemas.openxmlformats.org/officeDocument/2006/relationships/slideLayout" Target="../slideLayouts/slideLayout119.xml"/><Relationship Id="rId3" Type="http://schemas.openxmlformats.org/officeDocument/2006/relationships/slideLayout" Target="../slideLayouts/slideLayout120.xml"/><Relationship Id="rId4" Type="http://schemas.openxmlformats.org/officeDocument/2006/relationships/slideLayout" Target="../slideLayouts/slideLayout121.xml"/><Relationship Id="rId5" Type="http://schemas.openxmlformats.org/officeDocument/2006/relationships/slideLayout" Target="../slideLayouts/slideLayout122.xml"/><Relationship Id="rId6" Type="http://schemas.openxmlformats.org/officeDocument/2006/relationships/slideLayout" Target="../slideLayouts/slideLayout123.xml"/><Relationship Id="rId7" Type="http://schemas.openxmlformats.org/officeDocument/2006/relationships/slideLayout" Target="../slideLayouts/slideLayout124.xml"/><Relationship Id="rId8" Type="http://schemas.openxmlformats.org/officeDocument/2006/relationships/slideLayout" Target="../slideLayouts/slideLayout125.xml"/><Relationship Id="rId9" Type="http://schemas.openxmlformats.org/officeDocument/2006/relationships/slideLayout" Target="../slideLayouts/slideLayout126.xml"/><Relationship Id="rId10" Type="http://schemas.openxmlformats.org/officeDocument/2006/relationships/slideLayout" Target="../slideLayouts/slideLayout127.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40.xml"/><Relationship Id="rId12" Type="http://schemas.openxmlformats.org/officeDocument/2006/relationships/theme" Target="../theme/theme12.xml"/><Relationship Id="rId13" Type="http://schemas.openxmlformats.org/officeDocument/2006/relationships/image" Target="../media/image16.jpeg"/><Relationship Id="rId1" Type="http://schemas.openxmlformats.org/officeDocument/2006/relationships/slideLayout" Target="../slideLayouts/slideLayout130.xml"/><Relationship Id="rId2" Type="http://schemas.openxmlformats.org/officeDocument/2006/relationships/slideLayout" Target="../slideLayouts/slideLayout131.xml"/><Relationship Id="rId3" Type="http://schemas.openxmlformats.org/officeDocument/2006/relationships/slideLayout" Target="../slideLayouts/slideLayout132.xml"/><Relationship Id="rId4" Type="http://schemas.openxmlformats.org/officeDocument/2006/relationships/slideLayout" Target="../slideLayouts/slideLayout133.xml"/><Relationship Id="rId5" Type="http://schemas.openxmlformats.org/officeDocument/2006/relationships/slideLayout" Target="../slideLayouts/slideLayout134.xml"/><Relationship Id="rId6" Type="http://schemas.openxmlformats.org/officeDocument/2006/relationships/slideLayout" Target="../slideLayouts/slideLayout135.xml"/><Relationship Id="rId7" Type="http://schemas.openxmlformats.org/officeDocument/2006/relationships/slideLayout" Target="../slideLayouts/slideLayout136.xml"/><Relationship Id="rId8" Type="http://schemas.openxmlformats.org/officeDocument/2006/relationships/slideLayout" Target="../slideLayouts/slideLayout137.xml"/><Relationship Id="rId9" Type="http://schemas.openxmlformats.org/officeDocument/2006/relationships/slideLayout" Target="../slideLayouts/slideLayout138.xml"/><Relationship Id="rId10" Type="http://schemas.openxmlformats.org/officeDocument/2006/relationships/slideLayout" Target="../slideLayouts/slideLayout139.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51.xml"/><Relationship Id="rId12" Type="http://schemas.openxmlformats.org/officeDocument/2006/relationships/slideLayout" Target="../slideLayouts/slideLayout152.xml"/><Relationship Id="rId13" Type="http://schemas.openxmlformats.org/officeDocument/2006/relationships/theme" Target="../theme/theme13.xml"/><Relationship Id="rId14" Type="http://schemas.openxmlformats.org/officeDocument/2006/relationships/image" Target="../media/image18.jpeg"/><Relationship Id="rId1" Type="http://schemas.openxmlformats.org/officeDocument/2006/relationships/slideLayout" Target="../slideLayouts/slideLayout141.xml"/><Relationship Id="rId2" Type="http://schemas.openxmlformats.org/officeDocument/2006/relationships/slideLayout" Target="../slideLayouts/slideLayout142.xml"/><Relationship Id="rId3" Type="http://schemas.openxmlformats.org/officeDocument/2006/relationships/slideLayout" Target="../slideLayouts/slideLayout143.xml"/><Relationship Id="rId4" Type="http://schemas.openxmlformats.org/officeDocument/2006/relationships/slideLayout" Target="../slideLayouts/slideLayout144.xml"/><Relationship Id="rId5" Type="http://schemas.openxmlformats.org/officeDocument/2006/relationships/slideLayout" Target="../slideLayouts/slideLayout145.xml"/><Relationship Id="rId6" Type="http://schemas.openxmlformats.org/officeDocument/2006/relationships/slideLayout" Target="../slideLayouts/slideLayout146.xml"/><Relationship Id="rId7" Type="http://schemas.openxmlformats.org/officeDocument/2006/relationships/slideLayout" Target="../slideLayouts/slideLayout147.xml"/><Relationship Id="rId8" Type="http://schemas.openxmlformats.org/officeDocument/2006/relationships/slideLayout" Target="../slideLayouts/slideLayout148.xml"/><Relationship Id="rId9" Type="http://schemas.openxmlformats.org/officeDocument/2006/relationships/slideLayout" Target="../slideLayouts/slideLayout149.xml"/><Relationship Id="rId10" Type="http://schemas.openxmlformats.org/officeDocument/2006/relationships/slideLayout" Target="../slideLayouts/slideLayout150.xml"/></Relationships>
</file>

<file path=ppt/slideMasters/_rels/slideMaster14.xml.rels><?xml version="1.0" encoding="UTF-8" standalone="yes"?>
<Relationships xmlns="http://schemas.openxmlformats.org/package/2006/relationships"><Relationship Id="rId1" Type="http://schemas.openxmlformats.org/officeDocument/2006/relationships/slideLayout" Target="../slideLayouts/slideLayout153.xml"/><Relationship Id="rId2" Type="http://schemas.openxmlformats.org/officeDocument/2006/relationships/theme" Target="../theme/theme14.xml"/><Relationship Id="rId3" Type="http://schemas.openxmlformats.org/officeDocument/2006/relationships/image" Target="../media/image19.jpeg"/></Relationships>
</file>

<file path=ppt/slideMasters/_rels/slideMaster15.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1" Type="http://schemas.openxmlformats.org/officeDocument/2006/relationships/slideLayout" Target="../slideLayouts/slideLayout155.xml"/><Relationship Id="rId2"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1" Type="http://schemas.openxmlformats.org/officeDocument/2006/relationships/slideLayout" Target="../slideLayouts/slideLayout156.xml"/><Relationship Id="rId2" Type="http://schemas.openxmlformats.org/officeDocument/2006/relationships/slideLayout" Target="../slideLayouts/slideLayout157.xml"/><Relationship Id="rId3"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1" Type="http://schemas.openxmlformats.org/officeDocument/2006/relationships/slideLayout" Target="../slideLayouts/slideLayout158.xml"/><Relationship Id="rId2"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1" Type="http://schemas.openxmlformats.org/officeDocument/2006/relationships/slideLayout" Target="../slideLayouts/slideLayout159.xml"/><Relationship Id="rId2"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theme" Target="../theme/theme2.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170.xml"/><Relationship Id="rId12" Type="http://schemas.openxmlformats.org/officeDocument/2006/relationships/theme" Target="../theme/theme20.xml"/><Relationship Id="rId1" Type="http://schemas.openxmlformats.org/officeDocument/2006/relationships/slideLayout" Target="../slideLayouts/slideLayout160.xml"/><Relationship Id="rId2" Type="http://schemas.openxmlformats.org/officeDocument/2006/relationships/slideLayout" Target="../slideLayouts/slideLayout161.xml"/><Relationship Id="rId3" Type="http://schemas.openxmlformats.org/officeDocument/2006/relationships/slideLayout" Target="../slideLayouts/slideLayout162.xml"/><Relationship Id="rId4" Type="http://schemas.openxmlformats.org/officeDocument/2006/relationships/slideLayout" Target="../slideLayouts/slideLayout163.xml"/><Relationship Id="rId5" Type="http://schemas.openxmlformats.org/officeDocument/2006/relationships/slideLayout" Target="../slideLayouts/slideLayout164.xml"/><Relationship Id="rId6" Type="http://schemas.openxmlformats.org/officeDocument/2006/relationships/slideLayout" Target="../slideLayouts/slideLayout165.xml"/><Relationship Id="rId7" Type="http://schemas.openxmlformats.org/officeDocument/2006/relationships/slideLayout" Target="../slideLayouts/slideLayout166.xml"/><Relationship Id="rId8" Type="http://schemas.openxmlformats.org/officeDocument/2006/relationships/slideLayout" Target="../slideLayouts/slideLayout167.xml"/><Relationship Id="rId9" Type="http://schemas.openxmlformats.org/officeDocument/2006/relationships/slideLayout" Target="../slideLayouts/slideLayout168.xml"/><Relationship Id="rId10" Type="http://schemas.openxmlformats.org/officeDocument/2006/relationships/slideLayout" Target="../slideLayouts/slideLayout16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slideLayout" Target="../slideLayouts/slideLayout37.xml"/><Relationship Id="rId13" Type="http://schemas.openxmlformats.org/officeDocument/2006/relationships/theme" Target="../theme/theme3.xml"/><Relationship Id="rId14" Type="http://schemas.openxmlformats.org/officeDocument/2006/relationships/image" Target="../media/image1.png"/><Relationship Id="rId15" Type="http://schemas.openxmlformats.org/officeDocument/2006/relationships/image" Target="../media/image2.png"/><Relationship Id="rId16" Type="http://schemas.openxmlformats.org/officeDocument/2006/relationships/image" Target="../media/image3.png"/><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8.xml"/><Relationship Id="rId12" Type="http://schemas.openxmlformats.org/officeDocument/2006/relationships/theme" Target="../theme/theme4.xml"/><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9.xml"/><Relationship Id="rId12" Type="http://schemas.openxmlformats.org/officeDocument/2006/relationships/slideLayout" Target="../slideLayouts/slideLayout60.xml"/><Relationship Id="rId13" Type="http://schemas.openxmlformats.org/officeDocument/2006/relationships/theme" Target="../theme/theme5.xml"/><Relationship Id="rId14" Type="http://schemas.openxmlformats.org/officeDocument/2006/relationships/image" Target="../media/image4.emf"/><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1.xml"/><Relationship Id="rId12" Type="http://schemas.openxmlformats.org/officeDocument/2006/relationships/slideLayout" Target="../slideLayouts/slideLayout72.xml"/><Relationship Id="rId13" Type="http://schemas.openxmlformats.org/officeDocument/2006/relationships/theme" Target="../theme/theme6.xml"/><Relationship Id="rId14" Type="http://schemas.openxmlformats.org/officeDocument/2006/relationships/image" Target="../media/image5.jpeg"/><Relationship Id="rId1" Type="http://schemas.openxmlformats.org/officeDocument/2006/relationships/slideLayout" Target="../slideLayouts/slideLayout61.xml"/><Relationship Id="rId2" Type="http://schemas.openxmlformats.org/officeDocument/2006/relationships/slideLayout" Target="../slideLayouts/slideLayout62.xml"/><Relationship Id="rId3" Type="http://schemas.openxmlformats.org/officeDocument/2006/relationships/slideLayout" Target="../slideLayouts/slideLayout63.xml"/><Relationship Id="rId4" Type="http://schemas.openxmlformats.org/officeDocument/2006/relationships/slideLayout" Target="../slideLayouts/slideLayout64.xml"/><Relationship Id="rId5" Type="http://schemas.openxmlformats.org/officeDocument/2006/relationships/slideLayout" Target="../slideLayouts/slideLayout65.xml"/><Relationship Id="rId6" Type="http://schemas.openxmlformats.org/officeDocument/2006/relationships/slideLayout" Target="../slideLayouts/slideLayout66.xml"/><Relationship Id="rId7" Type="http://schemas.openxmlformats.org/officeDocument/2006/relationships/slideLayout" Target="../slideLayouts/slideLayout67.xml"/><Relationship Id="rId8" Type="http://schemas.openxmlformats.org/officeDocument/2006/relationships/slideLayout" Target="../slideLayouts/slideLayout68.xml"/><Relationship Id="rId9" Type="http://schemas.openxmlformats.org/officeDocument/2006/relationships/slideLayout" Target="../slideLayouts/slideLayout69.xml"/><Relationship Id="rId10"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3.xml"/><Relationship Id="rId12" Type="http://schemas.openxmlformats.org/officeDocument/2006/relationships/theme" Target="../theme/theme7.xml"/><Relationship Id="rId13" Type="http://schemas.openxmlformats.org/officeDocument/2006/relationships/image" Target="../media/image6.jpeg"/><Relationship Id="rId1" Type="http://schemas.openxmlformats.org/officeDocument/2006/relationships/slideLayout" Target="../slideLayouts/slideLayout73.xml"/><Relationship Id="rId2" Type="http://schemas.openxmlformats.org/officeDocument/2006/relationships/slideLayout" Target="../slideLayouts/slideLayout74.xml"/><Relationship Id="rId3" Type="http://schemas.openxmlformats.org/officeDocument/2006/relationships/slideLayout" Target="../slideLayouts/slideLayout75.xml"/><Relationship Id="rId4" Type="http://schemas.openxmlformats.org/officeDocument/2006/relationships/slideLayout" Target="../slideLayouts/slideLayout76.xml"/><Relationship Id="rId5" Type="http://schemas.openxmlformats.org/officeDocument/2006/relationships/slideLayout" Target="../slideLayouts/slideLayout77.xml"/><Relationship Id="rId6" Type="http://schemas.openxmlformats.org/officeDocument/2006/relationships/slideLayout" Target="../slideLayouts/slideLayout78.xml"/><Relationship Id="rId7" Type="http://schemas.openxmlformats.org/officeDocument/2006/relationships/slideLayout" Target="../slideLayouts/slideLayout79.xml"/><Relationship Id="rId8" Type="http://schemas.openxmlformats.org/officeDocument/2006/relationships/slideLayout" Target="../slideLayouts/slideLayout80.xml"/><Relationship Id="rId9" Type="http://schemas.openxmlformats.org/officeDocument/2006/relationships/slideLayout" Target="../slideLayouts/slideLayout81.xml"/><Relationship Id="rId10"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4.xml"/><Relationship Id="rId12" Type="http://schemas.openxmlformats.org/officeDocument/2006/relationships/theme" Target="../theme/theme8.xml"/><Relationship Id="rId13" Type="http://schemas.openxmlformats.org/officeDocument/2006/relationships/image" Target="../media/image8.jpeg"/><Relationship Id="rId1" Type="http://schemas.openxmlformats.org/officeDocument/2006/relationships/slideLayout" Target="../slideLayouts/slideLayout84.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9" Type="http://schemas.openxmlformats.org/officeDocument/2006/relationships/slideLayout" Target="../slideLayouts/slideLayout92.xml"/><Relationship Id="rId10"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5.xml"/><Relationship Id="rId12" Type="http://schemas.openxmlformats.org/officeDocument/2006/relationships/theme" Target="../theme/theme9.xml"/><Relationship Id="rId13" Type="http://schemas.openxmlformats.org/officeDocument/2006/relationships/image" Target="../media/image9.jpeg"/><Relationship Id="rId1" Type="http://schemas.openxmlformats.org/officeDocument/2006/relationships/slideLayout" Target="../slideLayouts/slideLayout95.xml"/><Relationship Id="rId2" Type="http://schemas.openxmlformats.org/officeDocument/2006/relationships/slideLayout" Target="../slideLayouts/slideLayout96.xml"/><Relationship Id="rId3" Type="http://schemas.openxmlformats.org/officeDocument/2006/relationships/slideLayout" Target="../slideLayouts/slideLayout97.xml"/><Relationship Id="rId4" Type="http://schemas.openxmlformats.org/officeDocument/2006/relationships/slideLayout" Target="../slideLayouts/slideLayout98.xml"/><Relationship Id="rId5" Type="http://schemas.openxmlformats.org/officeDocument/2006/relationships/slideLayout" Target="../slideLayouts/slideLayout99.xml"/><Relationship Id="rId6" Type="http://schemas.openxmlformats.org/officeDocument/2006/relationships/slideLayout" Target="../slideLayouts/slideLayout100.xml"/><Relationship Id="rId7" Type="http://schemas.openxmlformats.org/officeDocument/2006/relationships/slideLayout" Target="../slideLayouts/slideLayout101.xml"/><Relationship Id="rId8" Type="http://schemas.openxmlformats.org/officeDocument/2006/relationships/slideLayout" Target="../slideLayouts/slideLayout102.xml"/><Relationship Id="rId9" Type="http://schemas.openxmlformats.org/officeDocument/2006/relationships/slideLayout" Target="../slideLayouts/slideLayout103.xml"/><Relationship Id="rId10"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303963" y="0"/>
            <a:ext cx="2840037" cy="3254375"/>
            <a:chOff x="3115" y="0"/>
            <a:chExt cx="2170" cy="2486"/>
          </a:xfrm>
        </p:grpSpPr>
        <p:grpSp>
          <p:nvGrpSpPr>
            <p:cNvPr id="1032" name="Group 3"/>
            <p:cNvGrpSpPr>
              <a:grpSpLocks/>
            </p:cNvGrpSpPr>
            <p:nvPr/>
          </p:nvGrpSpPr>
          <p:grpSpPr bwMode="auto">
            <a:xfrm>
              <a:off x="4080" y="1910"/>
              <a:ext cx="768" cy="576"/>
              <a:chOff x="0" y="0"/>
              <a:chExt cx="768" cy="576"/>
            </a:xfrm>
          </p:grpSpPr>
          <p:sp>
            <p:nvSpPr>
              <p:cNvPr id="267268" name="Oval 4"/>
              <p:cNvSpPr>
                <a:spLocks noChangeArrowheads="1"/>
              </p:cNvSpPr>
              <p:nvPr/>
            </p:nvSpPr>
            <p:spPr bwMode="hidden">
              <a:xfrm>
                <a:off x="3" y="0"/>
                <a:ext cx="768" cy="576"/>
              </a:xfrm>
              <a:prstGeom prst="ellipse">
                <a:avLst/>
              </a:prstGeom>
              <a:gradFill rotWithShape="0">
                <a:gsLst>
                  <a:gs pos="0">
                    <a:schemeClr val="bg2"/>
                  </a:gs>
                  <a:gs pos="100000">
                    <a:schemeClr val="bg1"/>
                  </a:gs>
                </a:gsLst>
                <a:path path="shape">
                  <a:fillToRect l="50000" t="50000" r="50000" b="50000"/>
                </a:path>
              </a:gradFill>
              <a:ln w="9525">
                <a:noFill/>
                <a:round/>
                <a:headEnd/>
                <a:tailEnd/>
              </a:ln>
              <a:effectLst/>
            </p:spPr>
            <p:txBody>
              <a:bodyPr wrap="none" anchor="ctr"/>
              <a:lstStyle/>
              <a:p>
                <a:pPr>
                  <a:defRPr/>
                </a:pPr>
                <a:endParaRPr lang="en-US">
                  <a:latin typeface="Arial Black" pitchFamily="-112" charset="0"/>
                  <a:ea typeface="+mn-ea"/>
                  <a:cs typeface="+mn-cs"/>
                </a:endParaRPr>
              </a:p>
            </p:txBody>
          </p:sp>
          <p:sp>
            <p:nvSpPr>
              <p:cNvPr id="267269" name="Oval 5"/>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w="9525">
                <a:noFill/>
                <a:round/>
                <a:headEnd/>
                <a:tailEnd/>
              </a:ln>
              <a:effectLst/>
            </p:spPr>
            <p:txBody>
              <a:bodyPr wrap="none" anchor="ctr"/>
              <a:lstStyle/>
              <a:p>
                <a:pPr>
                  <a:defRPr/>
                </a:pPr>
                <a:endParaRPr lang="en-US">
                  <a:latin typeface="Arial Black" pitchFamily="-112" charset="0"/>
                  <a:ea typeface="+mn-ea"/>
                  <a:cs typeface="+mn-cs"/>
                </a:endParaRPr>
              </a:p>
            </p:txBody>
          </p:sp>
        </p:grpSp>
        <p:grpSp>
          <p:nvGrpSpPr>
            <p:cNvPr id="1033" name="Group 6"/>
            <p:cNvGrpSpPr>
              <a:grpSpLocks/>
            </p:cNvGrpSpPr>
            <p:nvPr/>
          </p:nvGrpSpPr>
          <p:grpSpPr bwMode="auto">
            <a:xfrm>
              <a:off x="4257" y="1103"/>
              <a:ext cx="768" cy="576"/>
              <a:chOff x="0" y="0"/>
              <a:chExt cx="768" cy="576"/>
            </a:xfrm>
          </p:grpSpPr>
          <p:sp>
            <p:nvSpPr>
              <p:cNvPr id="267271" name="Oval 7"/>
              <p:cNvSpPr>
                <a:spLocks noChangeArrowheads="1"/>
              </p:cNvSpPr>
              <p:nvPr/>
            </p:nvSpPr>
            <p:spPr bwMode="hidden">
              <a:xfrm>
                <a:off x="-3" y="3"/>
                <a:ext cx="771" cy="576"/>
              </a:xfrm>
              <a:prstGeom prst="ellipse">
                <a:avLst/>
              </a:prstGeom>
              <a:gradFill rotWithShape="0">
                <a:gsLst>
                  <a:gs pos="0">
                    <a:schemeClr val="bg2"/>
                  </a:gs>
                  <a:gs pos="100000">
                    <a:schemeClr val="bg1"/>
                  </a:gs>
                </a:gsLst>
                <a:path path="shape">
                  <a:fillToRect l="50000" t="50000" r="50000" b="50000"/>
                </a:path>
              </a:gradFill>
              <a:ln w="9525">
                <a:noFill/>
                <a:round/>
                <a:headEnd/>
                <a:tailEnd/>
              </a:ln>
              <a:effectLst/>
            </p:spPr>
            <p:txBody>
              <a:bodyPr wrap="none" anchor="ctr"/>
              <a:lstStyle/>
              <a:p>
                <a:pPr>
                  <a:defRPr/>
                </a:pPr>
                <a:endParaRPr lang="en-US">
                  <a:latin typeface="Arial Black" pitchFamily="-112" charset="0"/>
                  <a:ea typeface="+mn-ea"/>
                  <a:cs typeface="+mn-cs"/>
                </a:endParaRPr>
              </a:p>
            </p:txBody>
          </p:sp>
          <p:sp>
            <p:nvSpPr>
              <p:cNvPr id="267272" name="Oval 8"/>
              <p:cNvSpPr>
                <a:spLocks noChangeArrowheads="1"/>
              </p:cNvSpPr>
              <p:nvPr/>
            </p:nvSpPr>
            <p:spPr bwMode="hidden">
              <a:xfrm>
                <a:off x="276" y="254"/>
                <a:ext cx="186" cy="109"/>
              </a:xfrm>
              <a:prstGeom prst="ellipse">
                <a:avLst/>
              </a:prstGeom>
              <a:gradFill rotWithShape="0">
                <a:gsLst>
                  <a:gs pos="0">
                    <a:schemeClr val="accent1"/>
                  </a:gs>
                  <a:gs pos="100000">
                    <a:schemeClr val="bg2"/>
                  </a:gs>
                </a:gsLst>
                <a:path path="shape">
                  <a:fillToRect l="50000" t="50000" r="50000" b="50000"/>
                </a:path>
              </a:gradFill>
              <a:ln w="9525">
                <a:noFill/>
                <a:round/>
                <a:headEnd/>
                <a:tailEnd/>
              </a:ln>
              <a:effectLst/>
            </p:spPr>
            <p:txBody>
              <a:bodyPr wrap="none" anchor="ctr"/>
              <a:lstStyle/>
              <a:p>
                <a:pPr>
                  <a:defRPr/>
                </a:pPr>
                <a:endParaRPr lang="en-US">
                  <a:latin typeface="Arial Black" pitchFamily="-112" charset="0"/>
                  <a:ea typeface="+mn-ea"/>
                  <a:cs typeface="+mn-cs"/>
                </a:endParaRPr>
              </a:p>
            </p:txBody>
          </p:sp>
        </p:grpSp>
        <p:grpSp>
          <p:nvGrpSpPr>
            <p:cNvPr id="1034" name="Group 9"/>
            <p:cNvGrpSpPr>
              <a:grpSpLocks/>
            </p:cNvGrpSpPr>
            <p:nvPr/>
          </p:nvGrpSpPr>
          <p:grpSpPr bwMode="auto">
            <a:xfrm>
              <a:off x="3134" y="0"/>
              <a:ext cx="768" cy="576"/>
              <a:chOff x="0" y="0"/>
              <a:chExt cx="768" cy="576"/>
            </a:xfrm>
          </p:grpSpPr>
          <p:sp>
            <p:nvSpPr>
              <p:cNvPr id="267274"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w="9525">
                <a:noFill/>
                <a:round/>
                <a:headEnd/>
                <a:tailEnd/>
              </a:ln>
              <a:effectLst/>
            </p:spPr>
            <p:txBody>
              <a:bodyPr wrap="none" anchor="ctr"/>
              <a:lstStyle/>
              <a:p>
                <a:pPr>
                  <a:defRPr/>
                </a:pPr>
                <a:endParaRPr lang="en-US">
                  <a:latin typeface="Arial Black" pitchFamily="-112" charset="0"/>
                  <a:ea typeface="+mn-ea"/>
                  <a:cs typeface="+mn-cs"/>
                </a:endParaRPr>
              </a:p>
            </p:txBody>
          </p:sp>
          <p:sp>
            <p:nvSpPr>
              <p:cNvPr id="267275" name="Oval 11"/>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w="9525">
                <a:noFill/>
                <a:round/>
                <a:headEnd/>
                <a:tailEnd/>
              </a:ln>
              <a:effectLst/>
            </p:spPr>
            <p:txBody>
              <a:bodyPr wrap="none" anchor="ctr"/>
              <a:lstStyle/>
              <a:p>
                <a:pPr>
                  <a:defRPr/>
                </a:pPr>
                <a:endParaRPr lang="en-US">
                  <a:latin typeface="Arial Black" pitchFamily="-112" charset="0"/>
                  <a:ea typeface="+mn-ea"/>
                  <a:cs typeface="+mn-cs"/>
                </a:endParaRPr>
              </a:p>
            </p:txBody>
          </p:sp>
        </p:grpSp>
        <p:grpSp>
          <p:nvGrpSpPr>
            <p:cNvPr id="1035" name="Group 12"/>
            <p:cNvGrpSpPr>
              <a:grpSpLocks/>
            </p:cNvGrpSpPr>
            <p:nvPr/>
          </p:nvGrpSpPr>
          <p:grpSpPr bwMode="auto">
            <a:xfrm>
              <a:off x="3115" y="0"/>
              <a:ext cx="2170" cy="1702"/>
              <a:chOff x="3115" y="0"/>
              <a:chExt cx="2170" cy="1702"/>
            </a:xfrm>
          </p:grpSpPr>
          <p:grpSp>
            <p:nvGrpSpPr>
              <p:cNvPr id="1036" name="Group 13"/>
              <p:cNvGrpSpPr>
                <a:grpSpLocks/>
              </p:cNvGrpSpPr>
              <p:nvPr/>
            </p:nvGrpSpPr>
            <p:grpSpPr bwMode="auto">
              <a:xfrm>
                <a:off x="3640" y="308"/>
                <a:ext cx="1145" cy="844"/>
                <a:chOff x="1265" y="814"/>
                <a:chExt cx="2919" cy="2151"/>
              </a:xfrm>
            </p:grpSpPr>
            <p:sp>
              <p:nvSpPr>
                <p:cNvPr id="26727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w="9525">
                  <a:noFill/>
                  <a:round/>
                  <a:headEnd/>
                  <a:tailEnd/>
                </a:ln>
                <a:effectLst/>
              </p:spPr>
              <p:txBody>
                <a:bodyPr wrap="none" anchor="ctr"/>
                <a:lstStyle/>
                <a:p>
                  <a:pPr>
                    <a:defRPr/>
                  </a:pPr>
                  <a:endParaRPr lang="en-US">
                    <a:latin typeface="Arial Black" pitchFamily="-112" charset="0"/>
                    <a:ea typeface="+mn-ea"/>
                    <a:cs typeface="+mn-cs"/>
                  </a:endParaRPr>
                </a:p>
              </p:txBody>
            </p:sp>
            <p:sp>
              <p:nvSpPr>
                <p:cNvPr id="26727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w="9525">
                  <a:noFill/>
                  <a:round/>
                  <a:headEnd/>
                  <a:tailEnd/>
                </a:ln>
                <a:effectLst/>
              </p:spPr>
              <p:txBody>
                <a:bodyPr wrap="none" anchor="ctr"/>
                <a:lstStyle/>
                <a:p>
                  <a:pPr>
                    <a:defRPr/>
                  </a:pPr>
                  <a:endParaRPr lang="en-US">
                    <a:latin typeface="Arial Black" pitchFamily="-112" charset="0"/>
                    <a:ea typeface="+mn-ea"/>
                    <a:cs typeface="+mn-cs"/>
                  </a:endParaRPr>
                </a:p>
              </p:txBody>
            </p:sp>
          </p:grpSp>
          <p:grpSp>
            <p:nvGrpSpPr>
              <p:cNvPr id="1037" name="Group 16"/>
              <p:cNvGrpSpPr>
                <a:grpSpLocks/>
              </p:cNvGrpSpPr>
              <p:nvPr/>
            </p:nvGrpSpPr>
            <p:grpSpPr bwMode="auto">
              <a:xfrm>
                <a:off x="3115" y="0"/>
                <a:ext cx="2145" cy="1702"/>
                <a:chOff x="3115" y="0"/>
                <a:chExt cx="2145" cy="1702"/>
              </a:xfrm>
            </p:grpSpPr>
            <p:grpSp>
              <p:nvGrpSpPr>
                <p:cNvPr id="1060" name="Group 17"/>
                <p:cNvGrpSpPr>
                  <a:grpSpLocks/>
                </p:cNvGrpSpPr>
                <p:nvPr/>
              </p:nvGrpSpPr>
              <p:grpSpPr bwMode="auto">
                <a:xfrm>
                  <a:off x="4505" y="589"/>
                  <a:ext cx="493" cy="912"/>
                  <a:chOff x="3471" y="1530"/>
                  <a:chExt cx="1258" cy="2327"/>
                </a:xfrm>
              </p:grpSpPr>
              <p:sp>
                <p:nvSpPr>
                  <p:cNvPr id="267282" name="Freeform 18"/>
                  <p:cNvSpPr>
                    <a:spLocks/>
                  </p:cNvSpPr>
                  <p:nvPr/>
                </p:nvSpPr>
                <p:spPr bwMode="hidden">
                  <a:xfrm rot="2711884">
                    <a:off x="2772" y="2236"/>
                    <a:ext cx="1711" cy="31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a:effectLst/>
                </p:spPr>
                <p:txBody>
                  <a:bodyPr wrap="none" anchor="ctr"/>
                  <a:lstStyle/>
                  <a:p>
                    <a:pPr>
                      <a:defRPr/>
                    </a:pPr>
                    <a:endParaRPr lang="en-US">
                      <a:latin typeface="Arial Black" pitchFamily="-112" charset="0"/>
                      <a:ea typeface="+mn-ea"/>
                      <a:cs typeface="+mn-cs"/>
                    </a:endParaRPr>
                  </a:p>
                </p:txBody>
              </p:sp>
              <p:sp>
                <p:nvSpPr>
                  <p:cNvPr id="267283" name="Freeform 19"/>
                  <p:cNvSpPr>
                    <a:spLocks/>
                  </p:cNvSpPr>
                  <p:nvPr/>
                </p:nvSpPr>
                <p:spPr bwMode="hidden">
                  <a:xfrm rot="2711884">
                    <a:off x="4024" y="3144"/>
                    <a:ext cx="916" cy="48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grpSp>
            <p:grpSp>
              <p:nvGrpSpPr>
                <p:cNvPr id="1061" name="Group 20"/>
                <p:cNvGrpSpPr>
                  <a:grpSpLocks/>
                </p:cNvGrpSpPr>
                <p:nvPr/>
              </p:nvGrpSpPr>
              <p:grpSpPr bwMode="auto">
                <a:xfrm>
                  <a:off x="4267" y="781"/>
                  <a:ext cx="966" cy="522"/>
                  <a:chOff x="2864" y="2019"/>
                  <a:chExt cx="2463" cy="1332"/>
                </a:xfrm>
              </p:grpSpPr>
              <p:sp>
                <p:nvSpPr>
                  <p:cNvPr id="267285" name="Freeform 21"/>
                  <p:cNvSpPr>
                    <a:spLocks/>
                  </p:cNvSpPr>
                  <p:nvPr/>
                </p:nvSpPr>
                <p:spPr bwMode="hidden">
                  <a:xfrm rot="2104081">
                    <a:off x="2865" y="2019"/>
                    <a:ext cx="1812" cy="347"/>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sp>
                <p:nvSpPr>
                  <p:cNvPr id="267286" name="Freeform 22"/>
                  <p:cNvSpPr>
                    <a:spLocks/>
                  </p:cNvSpPr>
                  <p:nvPr/>
                </p:nvSpPr>
                <p:spPr bwMode="hidden">
                  <a:xfrm rot="2104081">
                    <a:off x="4352" y="2805"/>
                    <a:ext cx="974" cy="545"/>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n-US">
                      <a:latin typeface="Arial Black" pitchFamily="-112" charset="0"/>
                      <a:ea typeface="+mn-ea"/>
                      <a:cs typeface="+mn-cs"/>
                    </a:endParaRPr>
                  </a:p>
                </p:txBody>
              </p:sp>
            </p:grpSp>
            <p:grpSp>
              <p:nvGrpSpPr>
                <p:cNvPr id="1062" name="Group 23"/>
                <p:cNvGrpSpPr>
                  <a:grpSpLocks/>
                </p:cNvGrpSpPr>
                <p:nvPr/>
              </p:nvGrpSpPr>
              <p:grpSpPr bwMode="auto">
                <a:xfrm>
                  <a:off x="4280" y="707"/>
                  <a:ext cx="971" cy="417"/>
                  <a:chOff x="2897" y="1832"/>
                  <a:chExt cx="2477" cy="1064"/>
                </a:xfrm>
              </p:grpSpPr>
              <p:sp>
                <p:nvSpPr>
                  <p:cNvPr id="267288" name="Freeform 24"/>
                  <p:cNvSpPr>
                    <a:spLocks/>
                  </p:cNvSpPr>
                  <p:nvPr/>
                </p:nvSpPr>
                <p:spPr bwMode="hidden">
                  <a:xfrm rot="1582915">
                    <a:off x="2896" y="1832"/>
                    <a:ext cx="1736" cy="30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sp>
                <p:nvSpPr>
                  <p:cNvPr id="267289" name="Freeform 25"/>
                  <p:cNvSpPr>
                    <a:spLocks/>
                  </p:cNvSpPr>
                  <p:nvPr/>
                </p:nvSpPr>
                <p:spPr bwMode="hidden">
                  <a:xfrm rot="1582915">
                    <a:off x="4443" y="2420"/>
                    <a:ext cx="931" cy="477"/>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n-US">
                      <a:latin typeface="Arial Black" pitchFamily="-112" charset="0"/>
                      <a:ea typeface="+mn-ea"/>
                      <a:cs typeface="+mn-cs"/>
                    </a:endParaRPr>
                  </a:p>
                </p:txBody>
              </p:sp>
            </p:grpSp>
            <p:grpSp>
              <p:nvGrpSpPr>
                <p:cNvPr id="1063" name="Group 26"/>
                <p:cNvGrpSpPr>
                  <a:grpSpLocks/>
                </p:cNvGrpSpPr>
                <p:nvPr/>
              </p:nvGrpSpPr>
              <p:grpSpPr bwMode="auto">
                <a:xfrm>
                  <a:off x="4291" y="630"/>
                  <a:ext cx="969" cy="364"/>
                  <a:chOff x="2924" y="1636"/>
                  <a:chExt cx="2472" cy="927"/>
                </a:xfrm>
              </p:grpSpPr>
              <p:sp>
                <p:nvSpPr>
                  <p:cNvPr id="267291" name="Freeform 27"/>
                  <p:cNvSpPr>
                    <a:spLocks/>
                  </p:cNvSpPr>
                  <p:nvPr/>
                </p:nvSpPr>
                <p:spPr bwMode="hidden">
                  <a:xfrm rot="1080363">
                    <a:off x="2913" y="1625"/>
                    <a:ext cx="1677" cy="337"/>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sp>
                <p:nvSpPr>
                  <p:cNvPr id="267292" name="Freeform 28"/>
                  <p:cNvSpPr>
                    <a:spLocks/>
                  </p:cNvSpPr>
                  <p:nvPr/>
                </p:nvSpPr>
                <p:spPr bwMode="hidden">
                  <a:xfrm rot="1080363">
                    <a:off x="4488" y="2030"/>
                    <a:ext cx="897" cy="522"/>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n-US">
                      <a:latin typeface="Arial Black" pitchFamily="-112" charset="0"/>
                      <a:ea typeface="+mn-ea"/>
                      <a:cs typeface="+mn-cs"/>
                    </a:endParaRPr>
                  </a:p>
                </p:txBody>
              </p:sp>
            </p:grpSp>
            <p:grpSp>
              <p:nvGrpSpPr>
                <p:cNvPr id="1064" name="Group 29"/>
                <p:cNvGrpSpPr>
                  <a:grpSpLocks/>
                </p:cNvGrpSpPr>
                <p:nvPr/>
              </p:nvGrpSpPr>
              <p:grpSpPr bwMode="auto">
                <a:xfrm>
                  <a:off x="4304" y="543"/>
                  <a:ext cx="918" cy="258"/>
                  <a:chOff x="2958" y="1414"/>
                  <a:chExt cx="2342" cy="657"/>
                </a:xfrm>
              </p:grpSpPr>
              <p:sp>
                <p:nvSpPr>
                  <p:cNvPr id="267294" name="Freeform 30"/>
                  <p:cNvSpPr>
                    <a:spLocks/>
                  </p:cNvSpPr>
                  <p:nvPr/>
                </p:nvSpPr>
                <p:spPr bwMode="hidden">
                  <a:xfrm rot="463793">
                    <a:off x="2957" y="1415"/>
                    <a:ext cx="1544" cy="312"/>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sp>
                <p:nvSpPr>
                  <p:cNvPr id="267295" name="Freeform 31"/>
                  <p:cNvSpPr>
                    <a:spLocks/>
                  </p:cNvSpPr>
                  <p:nvPr/>
                </p:nvSpPr>
                <p:spPr bwMode="hidden">
                  <a:xfrm rot="463793">
                    <a:off x="4470" y="1581"/>
                    <a:ext cx="829" cy="47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n-US">
                      <a:latin typeface="Arial Black" pitchFamily="-112" charset="0"/>
                      <a:ea typeface="+mn-ea"/>
                      <a:cs typeface="+mn-cs"/>
                    </a:endParaRPr>
                  </a:p>
                </p:txBody>
              </p:sp>
            </p:grpSp>
            <p:grpSp>
              <p:nvGrpSpPr>
                <p:cNvPr id="1065" name="Group 32"/>
                <p:cNvGrpSpPr>
                  <a:grpSpLocks/>
                </p:cNvGrpSpPr>
                <p:nvPr/>
              </p:nvGrpSpPr>
              <p:grpSpPr bwMode="auto">
                <a:xfrm>
                  <a:off x="4314" y="487"/>
                  <a:ext cx="843" cy="134"/>
                  <a:chOff x="2983" y="1269"/>
                  <a:chExt cx="2150" cy="343"/>
                </a:xfrm>
              </p:grpSpPr>
              <p:sp>
                <p:nvSpPr>
                  <p:cNvPr id="267297" name="Freeform 33"/>
                  <p:cNvSpPr>
                    <a:spLocks/>
                  </p:cNvSpPr>
                  <p:nvPr/>
                </p:nvSpPr>
                <p:spPr bwMode="hidden">
                  <a:xfrm rot="-84182">
                    <a:off x="2982" y="1286"/>
                    <a:ext cx="1404" cy="220"/>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sp>
                <p:nvSpPr>
                  <p:cNvPr id="267298" name="Freeform 34"/>
                  <p:cNvSpPr>
                    <a:spLocks/>
                  </p:cNvSpPr>
                  <p:nvPr/>
                </p:nvSpPr>
                <p:spPr bwMode="hidden">
                  <a:xfrm rot="-84182">
                    <a:off x="4377" y="1258"/>
                    <a:ext cx="755" cy="354"/>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n-US">
                      <a:latin typeface="Arial Black" pitchFamily="-112" charset="0"/>
                      <a:ea typeface="+mn-ea"/>
                      <a:cs typeface="+mn-cs"/>
                    </a:endParaRPr>
                  </a:p>
                </p:txBody>
              </p:sp>
            </p:grpSp>
            <p:grpSp>
              <p:nvGrpSpPr>
                <p:cNvPr id="1066" name="Group 35"/>
                <p:cNvGrpSpPr>
                  <a:grpSpLocks/>
                </p:cNvGrpSpPr>
                <p:nvPr/>
              </p:nvGrpSpPr>
              <p:grpSpPr bwMode="auto">
                <a:xfrm>
                  <a:off x="4296" y="349"/>
                  <a:ext cx="737" cy="167"/>
                  <a:chOff x="2938" y="917"/>
                  <a:chExt cx="1879" cy="427"/>
                </a:xfrm>
              </p:grpSpPr>
              <p:sp>
                <p:nvSpPr>
                  <p:cNvPr id="267300" name="Freeform 36"/>
                  <p:cNvSpPr>
                    <a:spLocks/>
                  </p:cNvSpPr>
                  <p:nvPr/>
                </p:nvSpPr>
                <p:spPr bwMode="hidden">
                  <a:xfrm rot="-802576">
                    <a:off x="2927" y="1128"/>
                    <a:ext cx="1243" cy="20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sp>
                <p:nvSpPr>
                  <p:cNvPr id="267301" name="Freeform 37"/>
                  <p:cNvSpPr>
                    <a:spLocks/>
                  </p:cNvSpPr>
                  <p:nvPr/>
                </p:nvSpPr>
                <p:spPr bwMode="hidden">
                  <a:xfrm rot="-802576">
                    <a:off x="4148" y="918"/>
                    <a:ext cx="668" cy="335"/>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n-US">
                      <a:latin typeface="Arial Black" pitchFamily="-112" charset="0"/>
                      <a:ea typeface="+mn-ea"/>
                      <a:cs typeface="+mn-cs"/>
                    </a:endParaRPr>
                  </a:p>
                </p:txBody>
              </p:sp>
            </p:grpSp>
            <p:grpSp>
              <p:nvGrpSpPr>
                <p:cNvPr id="1067" name="Group 38"/>
                <p:cNvGrpSpPr>
                  <a:grpSpLocks/>
                </p:cNvGrpSpPr>
                <p:nvPr/>
              </p:nvGrpSpPr>
              <p:grpSpPr bwMode="auto">
                <a:xfrm>
                  <a:off x="3394" y="637"/>
                  <a:ext cx="493" cy="912"/>
                  <a:chOff x="637" y="1653"/>
                  <a:chExt cx="1257" cy="2326"/>
                </a:xfrm>
              </p:grpSpPr>
              <p:sp>
                <p:nvSpPr>
                  <p:cNvPr id="267303" name="Freeform 39"/>
                  <p:cNvSpPr>
                    <a:spLocks/>
                  </p:cNvSpPr>
                  <p:nvPr/>
                </p:nvSpPr>
                <p:spPr bwMode="hidden">
                  <a:xfrm rot="18888116" flipH="1">
                    <a:off x="875" y="2348"/>
                    <a:ext cx="1723" cy="312"/>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sp>
                <p:nvSpPr>
                  <p:cNvPr id="267304" name="Freeform 40"/>
                  <p:cNvSpPr>
                    <a:spLocks/>
                  </p:cNvSpPr>
                  <p:nvPr/>
                </p:nvSpPr>
                <p:spPr bwMode="hidden">
                  <a:xfrm rot="18888116" flipH="1">
                    <a:off x="419" y="3271"/>
                    <a:ext cx="925" cy="48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grpSp>
            <p:grpSp>
              <p:nvGrpSpPr>
                <p:cNvPr id="1068" name="Group 41"/>
                <p:cNvGrpSpPr>
                  <a:grpSpLocks/>
                </p:cNvGrpSpPr>
                <p:nvPr/>
              </p:nvGrpSpPr>
              <p:grpSpPr bwMode="auto">
                <a:xfrm>
                  <a:off x="3142" y="850"/>
                  <a:ext cx="966" cy="522"/>
                  <a:chOff x="-5" y="2196"/>
                  <a:chExt cx="2463" cy="1332"/>
                </a:xfrm>
              </p:grpSpPr>
              <p:sp>
                <p:nvSpPr>
                  <p:cNvPr id="267306" name="Freeform 42"/>
                  <p:cNvSpPr>
                    <a:spLocks/>
                  </p:cNvSpPr>
                  <p:nvPr/>
                </p:nvSpPr>
                <p:spPr bwMode="hidden">
                  <a:xfrm rot="19495919" flipH="1">
                    <a:off x="644" y="2196"/>
                    <a:ext cx="1803" cy="347"/>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sp>
                <p:nvSpPr>
                  <p:cNvPr id="267307" name="Freeform 43"/>
                  <p:cNvSpPr>
                    <a:spLocks/>
                  </p:cNvSpPr>
                  <p:nvPr/>
                </p:nvSpPr>
                <p:spPr bwMode="hidden">
                  <a:xfrm rot="19495919" flipH="1">
                    <a:off x="-6" y="2982"/>
                    <a:ext cx="968" cy="545"/>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grpSp>
            <p:grpSp>
              <p:nvGrpSpPr>
                <p:cNvPr id="1069" name="Group 44"/>
                <p:cNvGrpSpPr>
                  <a:grpSpLocks/>
                </p:cNvGrpSpPr>
                <p:nvPr/>
              </p:nvGrpSpPr>
              <p:grpSpPr bwMode="auto">
                <a:xfrm>
                  <a:off x="3124" y="777"/>
                  <a:ext cx="971" cy="417"/>
                  <a:chOff x="-52" y="2009"/>
                  <a:chExt cx="2477" cy="1064"/>
                </a:xfrm>
              </p:grpSpPr>
              <p:sp>
                <p:nvSpPr>
                  <p:cNvPr id="267309" name="Freeform 45"/>
                  <p:cNvSpPr>
                    <a:spLocks/>
                  </p:cNvSpPr>
                  <p:nvPr/>
                </p:nvSpPr>
                <p:spPr bwMode="hidden">
                  <a:xfrm rot="20017085" flipH="1">
                    <a:off x="689" y="2010"/>
                    <a:ext cx="1736" cy="30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sp>
                <p:nvSpPr>
                  <p:cNvPr id="267310" name="Freeform 46"/>
                  <p:cNvSpPr>
                    <a:spLocks/>
                  </p:cNvSpPr>
                  <p:nvPr/>
                </p:nvSpPr>
                <p:spPr bwMode="hidden">
                  <a:xfrm rot="20017085" flipH="1">
                    <a:off x="-53" y="2598"/>
                    <a:ext cx="931" cy="464"/>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grpSp>
            <p:grpSp>
              <p:nvGrpSpPr>
                <p:cNvPr id="1070" name="Group 47"/>
                <p:cNvGrpSpPr>
                  <a:grpSpLocks/>
                </p:cNvGrpSpPr>
                <p:nvPr/>
              </p:nvGrpSpPr>
              <p:grpSpPr bwMode="auto">
                <a:xfrm>
                  <a:off x="3115" y="700"/>
                  <a:ext cx="969" cy="363"/>
                  <a:chOff x="-74" y="1813"/>
                  <a:chExt cx="2472" cy="927"/>
                </a:xfrm>
              </p:grpSpPr>
              <p:sp>
                <p:nvSpPr>
                  <p:cNvPr id="267312" name="Freeform 48"/>
                  <p:cNvSpPr>
                    <a:spLocks/>
                  </p:cNvSpPr>
                  <p:nvPr/>
                </p:nvSpPr>
                <p:spPr bwMode="hidden">
                  <a:xfrm rot="20519637" flipH="1">
                    <a:off x="721" y="1812"/>
                    <a:ext cx="1677" cy="32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sp>
                <p:nvSpPr>
                  <p:cNvPr id="267313" name="Freeform 49"/>
                  <p:cNvSpPr>
                    <a:spLocks/>
                  </p:cNvSpPr>
                  <p:nvPr/>
                </p:nvSpPr>
                <p:spPr bwMode="hidden">
                  <a:xfrm rot="20519637" flipH="1">
                    <a:off x="-74" y="2212"/>
                    <a:ext cx="900" cy="517"/>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grpSp>
            <p:grpSp>
              <p:nvGrpSpPr>
                <p:cNvPr id="1071" name="Group 50"/>
                <p:cNvGrpSpPr>
                  <a:grpSpLocks/>
                </p:cNvGrpSpPr>
                <p:nvPr/>
              </p:nvGrpSpPr>
              <p:grpSpPr bwMode="auto">
                <a:xfrm>
                  <a:off x="3153" y="613"/>
                  <a:ext cx="918" cy="257"/>
                  <a:chOff x="22" y="1591"/>
                  <a:chExt cx="2342" cy="657"/>
                </a:xfrm>
              </p:grpSpPr>
              <p:sp>
                <p:nvSpPr>
                  <p:cNvPr id="267315" name="Freeform 51"/>
                  <p:cNvSpPr>
                    <a:spLocks/>
                  </p:cNvSpPr>
                  <p:nvPr/>
                </p:nvSpPr>
                <p:spPr bwMode="hidden">
                  <a:xfrm rot="21136207" flipH="1">
                    <a:off x="819" y="1580"/>
                    <a:ext cx="1544" cy="31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sp>
                <p:nvSpPr>
                  <p:cNvPr id="267316" name="Freeform 52"/>
                  <p:cNvSpPr>
                    <a:spLocks/>
                  </p:cNvSpPr>
                  <p:nvPr/>
                </p:nvSpPr>
                <p:spPr bwMode="hidden">
                  <a:xfrm rot="21136207" flipH="1">
                    <a:off x="21" y="1757"/>
                    <a:ext cx="829" cy="490"/>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grpSp>
            <p:grpSp>
              <p:nvGrpSpPr>
                <p:cNvPr id="1072" name="Group 53"/>
                <p:cNvGrpSpPr>
                  <a:grpSpLocks/>
                </p:cNvGrpSpPr>
                <p:nvPr/>
              </p:nvGrpSpPr>
              <p:grpSpPr bwMode="auto">
                <a:xfrm>
                  <a:off x="3218" y="556"/>
                  <a:ext cx="843" cy="134"/>
                  <a:chOff x="189" y="1446"/>
                  <a:chExt cx="2150" cy="343"/>
                </a:xfrm>
              </p:grpSpPr>
              <p:sp>
                <p:nvSpPr>
                  <p:cNvPr id="267318" name="Freeform 54"/>
                  <p:cNvSpPr>
                    <a:spLocks/>
                  </p:cNvSpPr>
                  <p:nvPr/>
                </p:nvSpPr>
                <p:spPr bwMode="hidden">
                  <a:xfrm rot="84182" flipH="1">
                    <a:off x="935" y="1463"/>
                    <a:ext cx="1404" cy="220"/>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sp>
                <p:nvSpPr>
                  <p:cNvPr id="267319" name="Freeform 55"/>
                  <p:cNvSpPr>
                    <a:spLocks/>
                  </p:cNvSpPr>
                  <p:nvPr/>
                </p:nvSpPr>
                <p:spPr bwMode="hidden">
                  <a:xfrm rot="84182" flipH="1">
                    <a:off x="189" y="1435"/>
                    <a:ext cx="755" cy="354"/>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grpSp>
            <p:grpSp>
              <p:nvGrpSpPr>
                <p:cNvPr id="1073" name="Group 56"/>
                <p:cNvGrpSpPr>
                  <a:grpSpLocks/>
                </p:cNvGrpSpPr>
                <p:nvPr/>
              </p:nvGrpSpPr>
              <p:grpSpPr bwMode="auto">
                <a:xfrm>
                  <a:off x="3342" y="418"/>
                  <a:ext cx="737" cy="167"/>
                  <a:chOff x="505" y="1094"/>
                  <a:chExt cx="1879" cy="427"/>
                </a:xfrm>
              </p:grpSpPr>
              <p:sp>
                <p:nvSpPr>
                  <p:cNvPr id="267321" name="Freeform 57"/>
                  <p:cNvSpPr>
                    <a:spLocks/>
                  </p:cNvSpPr>
                  <p:nvPr/>
                </p:nvSpPr>
                <p:spPr bwMode="hidden">
                  <a:xfrm rot="802576" flipH="1">
                    <a:off x="1151" y="1306"/>
                    <a:ext cx="1234" cy="21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sp>
                <p:nvSpPr>
                  <p:cNvPr id="267322" name="Freeform 58"/>
                  <p:cNvSpPr>
                    <a:spLocks/>
                  </p:cNvSpPr>
                  <p:nvPr/>
                </p:nvSpPr>
                <p:spPr bwMode="hidden">
                  <a:xfrm rot="802576" flipH="1">
                    <a:off x="505" y="1095"/>
                    <a:ext cx="662" cy="335"/>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en-US">
                      <a:latin typeface="Arial Black" pitchFamily="-112" charset="0"/>
                      <a:ea typeface="+mn-ea"/>
                      <a:cs typeface="+mn-cs"/>
                    </a:endParaRPr>
                  </a:p>
                </p:txBody>
              </p:sp>
            </p:grpSp>
            <p:grpSp>
              <p:nvGrpSpPr>
                <p:cNvPr id="1074" name="Group 59"/>
                <p:cNvGrpSpPr>
                  <a:grpSpLocks/>
                </p:cNvGrpSpPr>
                <p:nvPr/>
              </p:nvGrpSpPr>
              <p:grpSpPr bwMode="auto">
                <a:xfrm>
                  <a:off x="3386" y="341"/>
                  <a:ext cx="725" cy="218"/>
                  <a:chOff x="616" y="899"/>
                  <a:chExt cx="1850" cy="554"/>
                </a:xfrm>
              </p:grpSpPr>
              <p:sp>
                <p:nvSpPr>
                  <p:cNvPr id="267324" name="Freeform 60"/>
                  <p:cNvSpPr>
                    <a:spLocks/>
                  </p:cNvSpPr>
                  <p:nvPr/>
                </p:nvSpPr>
                <p:spPr bwMode="hidden">
                  <a:xfrm rot="1277471" flipH="1">
                    <a:off x="1231" y="1237"/>
                    <a:ext cx="1235" cy="21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sp>
                <p:nvSpPr>
                  <p:cNvPr id="267325" name="Freeform 61"/>
                  <p:cNvSpPr>
                    <a:spLocks/>
                  </p:cNvSpPr>
                  <p:nvPr/>
                </p:nvSpPr>
                <p:spPr bwMode="hidden">
                  <a:xfrm rot="1277471" flipH="1">
                    <a:off x="615" y="898"/>
                    <a:ext cx="662" cy="33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en-US">
                      <a:latin typeface="Arial Black" pitchFamily="-112" charset="0"/>
                      <a:ea typeface="+mn-ea"/>
                      <a:cs typeface="+mn-cs"/>
                    </a:endParaRPr>
                  </a:p>
                </p:txBody>
              </p:sp>
            </p:grpSp>
            <p:grpSp>
              <p:nvGrpSpPr>
                <p:cNvPr id="1075" name="Group 62"/>
                <p:cNvGrpSpPr>
                  <a:grpSpLocks/>
                </p:cNvGrpSpPr>
                <p:nvPr/>
              </p:nvGrpSpPr>
              <p:grpSpPr bwMode="auto">
                <a:xfrm>
                  <a:off x="3472" y="231"/>
                  <a:ext cx="693" cy="291"/>
                  <a:chOff x="3472" y="231"/>
                  <a:chExt cx="693" cy="291"/>
                </a:xfrm>
              </p:grpSpPr>
              <p:sp>
                <p:nvSpPr>
                  <p:cNvPr id="267327" name="Freeform 63"/>
                  <p:cNvSpPr>
                    <a:spLocks/>
                  </p:cNvSpPr>
                  <p:nvPr/>
                </p:nvSpPr>
                <p:spPr bwMode="hidden">
                  <a:xfrm rot="2028410" flipH="1">
                    <a:off x="3679" y="438"/>
                    <a:ext cx="483" cy="8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sp>
                <p:nvSpPr>
                  <p:cNvPr id="267328" name="Freeform 64"/>
                  <p:cNvSpPr>
                    <a:spLocks/>
                  </p:cNvSpPr>
                  <p:nvPr/>
                </p:nvSpPr>
                <p:spPr bwMode="hidden">
                  <a:xfrm rot="2028410" flipH="1">
                    <a:off x="3472" y="228"/>
                    <a:ext cx="260" cy="131"/>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en-US">
                      <a:latin typeface="Arial Black" pitchFamily="-112" charset="0"/>
                      <a:ea typeface="+mn-ea"/>
                      <a:cs typeface="+mn-cs"/>
                    </a:endParaRPr>
                  </a:p>
                </p:txBody>
              </p:sp>
            </p:grpSp>
            <p:grpSp>
              <p:nvGrpSpPr>
                <p:cNvPr id="1076" name="Group 65"/>
                <p:cNvGrpSpPr>
                  <a:grpSpLocks/>
                </p:cNvGrpSpPr>
                <p:nvPr/>
              </p:nvGrpSpPr>
              <p:grpSpPr bwMode="auto">
                <a:xfrm>
                  <a:off x="3554" y="118"/>
                  <a:ext cx="664" cy="349"/>
                  <a:chOff x="3554" y="118"/>
                  <a:chExt cx="664" cy="349"/>
                </a:xfrm>
              </p:grpSpPr>
              <p:sp>
                <p:nvSpPr>
                  <p:cNvPr id="267330" name="Freeform 66"/>
                  <p:cNvSpPr>
                    <a:spLocks/>
                  </p:cNvSpPr>
                  <p:nvPr/>
                </p:nvSpPr>
                <p:spPr bwMode="hidden">
                  <a:xfrm rot="2664424" flipH="1">
                    <a:off x="3728" y="383"/>
                    <a:ext cx="490" cy="8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sp>
                <p:nvSpPr>
                  <p:cNvPr id="267331" name="Freeform 67"/>
                  <p:cNvSpPr>
                    <a:spLocks/>
                  </p:cNvSpPr>
                  <p:nvPr/>
                </p:nvSpPr>
                <p:spPr bwMode="hidden">
                  <a:xfrm rot="2664424" flipH="1">
                    <a:off x="3554" y="118"/>
                    <a:ext cx="263" cy="132"/>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en-US">
                      <a:latin typeface="Arial Black" pitchFamily="-112" charset="0"/>
                      <a:ea typeface="+mn-ea"/>
                      <a:cs typeface="+mn-cs"/>
                    </a:endParaRPr>
                  </a:p>
                </p:txBody>
              </p:sp>
            </p:grpSp>
            <p:grpSp>
              <p:nvGrpSpPr>
                <p:cNvPr id="1077" name="Group 68"/>
                <p:cNvGrpSpPr>
                  <a:grpSpLocks/>
                </p:cNvGrpSpPr>
                <p:nvPr/>
              </p:nvGrpSpPr>
              <p:grpSpPr bwMode="auto">
                <a:xfrm>
                  <a:off x="3784" y="30"/>
                  <a:ext cx="305" cy="593"/>
                  <a:chOff x="1633" y="104"/>
                  <a:chExt cx="778" cy="1512"/>
                </a:xfrm>
              </p:grpSpPr>
              <p:sp>
                <p:nvSpPr>
                  <p:cNvPr id="267333" name="Freeform 69"/>
                  <p:cNvSpPr>
                    <a:spLocks/>
                  </p:cNvSpPr>
                  <p:nvPr/>
                </p:nvSpPr>
                <p:spPr bwMode="hidden">
                  <a:xfrm rot="3473776" flipH="1">
                    <a:off x="1752" y="958"/>
                    <a:ext cx="1101" cy="217"/>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sp>
                <p:nvSpPr>
                  <p:cNvPr id="267334" name="Freeform 70"/>
                  <p:cNvSpPr>
                    <a:spLocks/>
                  </p:cNvSpPr>
                  <p:nvPr/>
                </p:nvSpPr>
                <p:spPr bwMode="hidden">
                  <a:xfrm rot="3473776" flipH="1">
                    <a:off x="1505" y="231"/>
                    <a:ext cx="591" cy="337"/>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en-US">
                      <a:latin typeface="Arial Black" pitchFamily="-112" charset="0"/>
                      <a:ea typeface="+mn-ea"/>
                      <a:cs typeface="+mn-cs"/>
                    </a:endParaRPr>
                  </a:p>
                </p:txBody>
              </p:sp>
            </p:grpSp>
            <p:grpSp>
              <p:nvGrpSpPr>
                <p:cNvPr id="1078" name="Group 71"/>
                <p:cNvGrpSpPr>
                  <a:grpSpLocks/>
                </p:cNvGrpSpPr>
                <p:nvPr/>
              </p:nvGrpSpPr>
              <p:grpSpPr bwMode="auto">
                <a:xfrm>
                  <a:off x="3903" y="0"/>
                  <a:ext cx="248" cy="601"/>
                  <a:chOff x="1935" y="28"/>
                  <a:chExt cx="634" cy="1534"/>
                </a:xfrm>
              </p:grpSpPr>
              <p:sp>
                <p:nvSpPr>
                  <p:cNvPr id="267336" name="Freeform 72"/>
                  <p:cNvSpPr>
                    <a:spLocks/>
                  </p:cNvSpPr>
                  <p:nvPr/>
                </p:nvSpPr>
                <p:spPr bwMode="hidden">
                  <a:xfrm rot="4126480" flipH="1">
                    <a:off x="1937" y="919"/>
                    <a:ext cx="1049" cy="21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sp>
                <p:nvSpPr>
                  <p:cNvPr id="267337" name="Freeform 73"/>
                  <p:cNvSpPr>
                    <a:spLocks/>
                  </p:cNvSpPr>
                  <p:nvPr/>
                </p:nvSpPr>
                <p:spPr bwMode="hidden">
                  <a:xfrm rot="4126480" flipH="1">
                    <a:off x="1820" y="144"/>
                    <a:ext cx="570" cy="338"/>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en-US">
                      <a:latin typeface="Arial Black" pitchFamily="-112" charset="0"/>
                      <a:ea typeface="+mn-ea"/>
                      <a:cs typeface="+mn-cs"/>
                    </a:endParaRPr>
                  </a:p>
                </p:txBody>
              </p:sp>
            </p:grpSp>
            <p:grpSp>
              <p:nvGrpSpPr>
                <p:cNvPr id="1079" name="Group 74"/>
                <p:cNvGrpSpPr>
                  <a:grpSpLocks/>
                </p:cNvGrpSpPr>
                <p:nvPr/>
              </p:nvGrpSpPr>
              <p:grpSpPr bwMode="auto">
                <a:xfrm>
                  <a:off x="4251" y="252"/>
                  <a:ext cx="723" cy="222"/>
                  <a:chOff x="2822" y="672"/>
                  <a:chExt cx="1845" cy="566"/>
                </a:xfrm>
              </p:grpSpPr>
              <p:sp>
                <p:nvSpPr>
                  <p:cNvPr id="267339" name="Freeform 75"/>
                  <p:cNvSpPr>
                    <a:spLocks/>
                  </p:cNvSpPr>
                  <p:nvPr/>
                </p:nvSpPr>
                <p:spPr bwMode="hidden">
                  <a:xfrm rot="-1325434">
                    <a:off x="2811" y="1022"/>
                    <a:ext cx="1232" cy="21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sp>
                <p:nvSpPr>
                  <p:cNvPr id="267340" name="Freeform 76"/>
                  <p:cNvSpPr>
                    <a:spLocks/>
                  </p:cNvSpPr>
                  <p:nvPr/>
                </p:nvSpPr>
                <p:spPr bwMode="hidden">
                  <a:xfrm rot="-1325434">
                    <a:off x="4003" y="673"/>
                    <a:ext cx="653" cy="337"/>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n-US">
                      <a:latin typeface="Arial Black" pitchFamily="-112" charset="0"/>
                      <a:ea typeface="+mn-ea"/>
                      <a:cs typeface="+mn-cs"/>
                    </a:endParaRPr>
                  </a:p>
                </p:txBody>
              </p:sp>
            </p:grpSp>
            <p:grpSp>
              <p:nvGrpSpPr>
                <p:cNvPr id="1080" name="Group 77"/>
                <p:cNvGrpSpPr>
                  <a:grpSpLocks/>
                </p:cNvGrpSpPr>
                <p:nvPr/>
              </p:nvGrpSpPr>
              <p:grpSpPr bwMode="auto">
                <a:xfrm>
                  <a:off x="4196" y="163"/>
                  <a:ext cx="699" cy="282"/>
                  <a:chOff x="2683" y="445"/>
                  <a:chExt cx="1781" cy="717"/>
                </a:xfrm>
              </p:grpSpPr>
              <p:sp>
                <p:nvSpPr>
                  <p:cNvPr id="267342" name="Freeform 78"/>
                  <p:cNvSpPr>
                    <a:spLocks/>
                  </p:cNvSpPr>
                  <p:nvPr/>
                </p:nvSpPr>
                <p:spPr bwMode="hidden">
                  <a:xfrm rot="-1921064">
                    <a:off x="2682" y="946"/>
                    <a:ext cx="1227" cy="21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sp>
                <p:nvSpPr>
                  <p:cNvPr id="267343" name="Freeform 79"/>
                  <p:cNvSpPr>
                    <a:spLocks/>
                  </p:cNvSpPr>
                  <p:nvPr/>
                </p:nvSpPr>
                <p:spPr bwMode="hidden">
                  <a:xfrm rot="-1921064">
                    <a:off x="3801" y="444"/>
                    <a:ext cx="652" cy="33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n-US">
                      <a:latin typeface="Arial Black" pitchFamily="-112" charset="0"/>
                      <a:ea typeface="+mn-ea"/>
                      <a:cs typeface="+mn-cs"/>
                    </a:endParaRPr>
                  </a:p>
                </p:txBody>
              </p:sp>
            </p:grpSp>
            <p:sp>
              <p:nvSpPr>
                <p:cNvPr id="267344" name="Freeform 80"/>
                <p:cNvSpPr>
                  <a:spLocks/>
                </p:cNvSpPr>
                <p:nvPr/>
              </p:nvSpPr>
              <p:spPr bwMode="hidden">
                <a:xfrm rot="4578755" flipH="1">
                  <a:off x="3968" y="372"/>
                  <a:ext cx="403" cy="57"/>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a:noFill/>
                  <a:round/>
                  <a:headEnd/>
                  <a:tailEnd/>
                </a:ln>
                <a:effectLst/>
              </p:spPr>
              <p:txBody>
                <a:bodyPr wrap="none" anchor="ctr"/>
                <a:lstStyle/>
                <a:p>
                  <a:pPr>
                    <a:defRPr/>
                  </a:pPr>
                  <a:endParaRPr lang="en-US">
                    <a:latin typeface="Arial Black" pitchFamily="-112" charset="0"/>
                    <a:ea typeface="+mn-ea"/>
                    <a:cs typeface="+mn-cs"/>
                  </a:endParaRPr>
                </a:p>
              </p:txBody>
            </p:sp>
            <p:sp>
              <p:nvSpPr>
                <p:cNvPr id="267345" name="Freeform 81"/>
                <p:cNvSpPr>
                  <a:spLocks/>
                </p:cNvSpPr>
                <p:nvPr/>
              </p:nvSpPr>
              <p:spPr bwMode="hidden">
                <a:xfrm rot="4578755" flipH="1">
                  <a:off x="3977" y="77"/>
                  <a:ext cx="216" cy="91"/>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en-US">
                    <a:latin typeface="Arial Black" pitchFamily="-112" charset="0"/>
                    <a:ea typeface="+mn-ea"/>
                    <a:cs typeface="+mn-cs"/>
                  </a:endParaRPr>
                </a:p>
              </p:txBody>
            </p:sp>
            <p:grpSp>
              <p:nvGrpSpPr>
                <p:cNvPr id="1083" name="Group 82"/>
                <p:cNvGrpSpPr>
                  <a:grpSpLocks/>
                </p:cNvGrpSpPr>
                <p:nvPr/>
              </p:nvGrpSpPr>
              <p:grpSpPr bwMode="auto">
                <a:xfrm>
                  <a:off x="4242" y="5"/>
                  <a:ext cx="251" cy="596"/>
                  <a:chOff x="2800" y="41"/>
                  <a:chExt cx="640" cy="1520"/>
                </a:xfrm>
              </p:grpSpPr>
              <p:sp>
                <p:nvSpPr>
                  <p:cNvPr id="267347" name="Freeform 83"/>
                  <p:cNvSpPr>
                    <a:spLocks/>
                  </p:cNvSpPr>
                  <p:nvPr/>
                </p:nvSpPr>
                <p:spPr bwMode="hidden">
                  <a:xfrm rot="-3857755">
                    <a:off x="2367" y="931"/>
                    <a:ext cx="1052" cy="18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sp>
                <p:nvSpPr>
                  <p:cNvPr id="267348" name="Freeform 84"/>
                  <p:cNvSpPr>
                    <a:spLocks/>
                  </p:cNvSpPr>
                  <p:nvPr/>
                </p:nvSpPr>
                <p:spPr bwMode="hidden">
                  <a:xfrm rot="-3857755">
                    <a:off x="3013" y="180"/>
                    <a:ext cx="566" cy="288"/>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n-US">
                      <a:latin typeface="Arial Black" pitchFamily="-112" charset="0"/>
                      <a:ea typeface="+mn-ea"/>
                      <a:cs typeface="+mn-cs"/>
                    </a:endParaRPr>
                  </a:p>
                </p:txBody>
              </p:sp>
            </p:grpSp>
            <p:grpSp>
              <p:nvGrpSpPr>
                <p:cNvPr id="1084" name="Group 85"/>
                <p:cNvGrpSpPr>
                  <a:grpSpLocks/>
                </p:cNvGrpSpPr>
                <p:nvPr/>
              </p:nvGrpSpPr>
              <p:grpSpPr bwMode="auto">
                <a:xfrm>
                  <a:off x="4295" y="53"/>
                  <a:ext cx="398" cy="574"/>
                  <a:chOff x="2934" y="163"/>
                  <a:chExt cx="1017" cy="1464"/>
                </a:xfrm>
              </p:grpSpPr>
              <p:sp>
                <p:nvSpPr>
                  <p:cNvPr id="267350" name="Freeform 86"/>
                  <p:cNvSpPr>
                    <a:spLocks/>
                  </p:cNvSpPr>
                  <p:nvPr/>
                </p:nvSpPr>
                <p:spPr bwMode="hidden">
                  <a:xfrm rot="-2777260">
                    <a:off x="2493" y="915"/>
                    <a:ext cx="1154" cy="270"/>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sp>
                <p:nvSpPr>
                  <p:cNvPr id="267351" name="Freeform 87"/>
                  <p:cNvSpPr>
                    <a:spLocks/>
                  </p:cNvSpPr>
                  <p:nvPr/>
                </p:nvSpPr>
                <p:spPr bwMode="hidden">
                  <a:xfrm rot="-2777260">
                    <a:off x="3431" y="262"/>
                    <a:ext cx="619" cy="422"/>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n-US">
                      <a:latin typeface="Arial Black" pitchFamily="-112" charset="0"/>
                      <a:ea typeface="+mn-ea"/>
                      <a:cs typeface="+mn-cs"/>
                    </a:endParaRPr>
                  </a:p>
                </p:txBody>
              </p:sp>
            </p:grpSp>
            <p:grpSp>
              <p:nvGrpSpPr>
                <p:cNvPr id="1085" name="Group 88"/>
                <p:cNvGrpSpPr>
                  <a:grpSpLocks/>
                </p:cNvGrpSpPr>
                <p:nvPr/>
              </p:nvGrpSpPr>
              <p:grpSpPr bwMode="auto">
                <a:xfrm>
                  <a:off x="4215" y="2"/>
                  <a:ext cx="95" cy="567"/>
                  <a:chOff x="2730" y="32"/>
                  <a:chExt cx="243" cy="1448"/>
                </a:xfrm>
              </p:grpSpPr>
              <p:sp>
                <p:nvSpPr>
                  <p:cNvPr id="267353" name="Freeform 89"/>
                  <p:cNvSpPr>
                    <a:spLocks/>
                  </p:cNvSpPr>
                  <p:nvPr/>
                </p:nvSpPr>
                <p:spPr bwMode="hidden">
                  <a:xfrm rot="-4903748">
                    <a:off x="2297" y="959"/>
                    <a:ext cx="954" cy="87"/>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sp>
                <p:nvSpPr>
                  <p:cNvPr id="267354" name="Freeform 90"/>
                  <p:cNvSpPr>
                    <a:spLocks/>
                  </p:cNvSpPr>
                  <p:nvPr/>
                </p:nvSpPr>
                <p:spPr bwMode="hidden">
                  <a:xfrm rot="-4903748">
                    <a:off x="2650" y="222"/>
                    <a:ext cx="511" cy="133"/>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n-US">
                      <a:latin typeface="Arial Black" pitchFamily="-112" charset="0"/>
                      <a:ea typeface="+mn-ea"/>
                      <a:cs typeface="+mn-cs"/>
                    </a:endParaRPr>
                  </a:p>
                </p:txBody>
              </p:sp>
            </p:grpSp>
            <p:grpSp>
              <p:nvGrpSpPr>
                <p:cNvPr id="1086" name="Group 91"/>
                <p:cNvGrpSpPr>
                  <a:grpSpLocks/>
                </p:cNvGrpSpPr>
                <p:nvPr/>
              </p:nvGrpSpPr>
              <p:grpSpPr bwMode="auto">
                <a:xfrm>
                  <a:off x="3514" y="683"/>
                  <a:ext cx="425" cy="960"/>
                  <a:chOff x="943" y="1769"/>
                  <a:chExt cx="1085" cy="2450"/>
                </a:xfrm>
              </p:grpSpPr>
              <p:sp>
                <p:nvSpPr>
                  <p:cNvPr id="267356" name="Freeform 92"/>
                  <p:cNvSpPr>
                    <a:spLocks/>
                  </p:cNvSpPr>
                  <p:nvPr/>
                </p:nvSpPr>
                <p:spPr bwMode="hidden">
                  <a:xfrm rot="18335692" flipH="1">
                    <a:off x="1009" y="2474"/>
                    <a:ext cx="1724" cy="31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sp>
                <p:nvSpPr>
                  <p:cNvPr id="267357" name="Freeform 93"/>
                  <p:cNvSpPr>
                    <a:spLocks/>
                  </p:cNvSpPr>
                  <p:nvPr/>
                </p:nvSpPr>
                <p:spPr bwMode="hidden">
                  <a:xfrm rot="18335692" flipH="1">
                    <a:off x="725" y="3500"/>
                    <a:ext cx="925" cy="48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grpSp>
            <p:grpSp>
              <p:nvGrpSpPr>
                <p:cNvPr id="1087" name="Group 94"/>
                <p:cNvGrpSpPr>
                  <a:grpSpLocks/>
                </p:cNvGrpSpPr>
                <p:nvPr/>
              </p:nvGrpSpPr>
              <p:grpSpPr bwMode="auto">
                <a:xfrm>
                  <a:off x="3715" y="748"/>
                  <a:ext cx="300" cy="930"/>
                  <a:chOff x="1455" y="1936"/>
                  <a:chExt cx="766" cy="2373"/>
                </a:xfrm>
              </p:grpSpPr>
              <p:sp>
                <p:nvSpPr>
                  <p:cNvPr id="267359" name="Freeform 95"/>
                  <p:cNvSpPr>
                    <a:spLocks/>
                  </p:cNvSpPr>
                  <p:nvPr/>
                </p:nvSpPr>
                <p:spPr bwMode="hidden">
                  <a:xfrm rot="17542885" flipH="1">
                    <a:off x="1268" y="2577"/>
                    <a:ext cx="1594" cy="31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sp>
                <p:nvSpPr>
                  <p:cNvPr id="267360" name="Freeform 96"/>
                  <p:cNvSpPr>
                    <a:spLocks/>
                  </p:cNvSpPr>
                  <p:nvPr/>
                </p:nvSpPr>
                <p:spPr bwMode="hidden">
                  <a:xfrm rot="17542885" flipH="1">
                    <a:off x="1278" y="3630"/>
                    <a:ext cx="845" cy="48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grpSp>
            <p:grpSp>
              <p:nvGrpSpPr>
                <p:cNvPr id="1088" name="Group 97"/>
                <p:cNvGrpSpPr>
                  <a:grpSpLocks/>
                </p:cNvGrpSpPr>
                <p:nvPr/>
              </p:nvGrpSpPr>
              <p:grpSpPr bwMode="auto">
                <a:xfrm rot="88588">
                  <a:off x="3923" y="769"/>
                  <a:ext cx="180" cy="913"/>
                  <a:chOff x="1956" y="1990"/>
                  <a:chExt cx="492" cy="2604"/>
                </a:xfrm>
              </p:grpSpPr>
              <p:sp>
                <p:nvSpPr>
                  <p:cNvPr id="267362" name="Freeform 98"/>
                  <p:cNvSpPr>
                    <a:spLocks/>
                  </p:cNvSpPr>
                  <p:nvPr/>
                </p:nvSpPr>
                <p:spPr bwMode="hidden">
                  <a:xfrm rot="16782062" flipH="1">
                    <a:off x="1428" y="2682"/>
                    <a:ext cx="1712" cy="302"/>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sp>
                <p:nvSpPr>
                  <p:cNvPr id="267363" name="Freeform 99"/>
                  <p:cNvSpPr>
                    <a:spLocks/>
                  </p:cNvSpPr>
                  <p:nvPr/>
                </p:nvSpPr>
                <p:spPr bwMode="hidden">
                  <a:xfrm rot="16782062" flipH="1">
                    <a:off x="1720" y="3887"/>
                    <a:ext cx="917" cy="471"/>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grpSp>
            <p:grpSp>
              <p:nvGrpSpPr>
                <p:cNvPr id="1089" name="Group 100"/>
                <p:cNvGrpSpPr>
                  <a:grpSpLocks/>
                </p:cNvGrpSpPr>
                <p:nvPr/>
              </p:nvGrpSpPr>
              <p:grpSpPr bwMode="auto">
                <a:xfrm>
                  <a:off x="4451" y="662"/>
                  <a:ext cx="442" cy="951"/>
                  <a:chOff x="3334" y="1717"/>
                  <a:chExt cx="1125" cy="2426"/>
                </a:xfrm>
              </p:grpSpPr>
              <p:sp>
                <p:nvSpPr>
                  <p:cNvPr id="267365" name="Freeform 101"/>
                  <p:cNvSpPr>
                    <a:spLocks/>
                  </p:cNvSpPr>
                  <p:nvPr/>
                </p:nvSpPr>
                <p:spPr bwMode="hidden">
                  <a:xfrm rot="3144576">
                    <a:off x="2627" y="2423"/>
                    <a:ext cx="1723" cy="312"/>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a:effectLst/>
                </p:spPr>
                <p:txBody>
                  <a:bodyPr wrap="none" anchor="ctr"/>
                  <a:lstStyle/>
                  <a:p>
                    <a:pPr>
                      <a:defRPr/>
                    </a:pPr>
                    <a:endParaRPr lang="en-US">
                      <a:latin typeface="Arial Black" pitchFamily="-112" charset="0"/>
                      <a:ea typeface="+mn-ea"/>
                      <a:cs typeface="+mn-cs"/>
                    </a:endParaRPr>
                  </a:p>
                </p:txBody>
              </p:sp>
              <p:sp>
                <p:nvSpPr>
                  <p:cNvPr id="267366" name="Freeform 102"/>
                  <p:cNvSpPr>
                    <a:spLocks/>
                  </p:cNvSpPr>
                  <p:nvPr/>
                </p:nvSpPr>
                <p:spPr bwMode="hidden">
                  <a:xfrm rot="3144576">
                    <a:off x="3752" y="3435"/>
                    <a:ext cx="925" cy="491"/>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grpSp>
            <p:grpSp>
              <p:nvGrpSpPr>
                <p:cNvPr id="1090" name="Group 103"/>
                <p:cNvGrpSpPr>
                  <a:grpSpLocks/>
                </p:cNvGrpSpPr>
                <p:nvPr/>
              </p:nvGrpSpPr>
              <p:grpSpPr bwMode="auto">
                <a:xfrm>
                  <a:off x="4391" y="721"/>
                  <a:ext cx="347" cy="951"/>
                  <a:chOff x="3181" y="1866"/>
                  <a:chExt cx="883" cy="2426"/>
                </a:xfrm>
              </p:grpSpPr>
              <p:sp>
                <p:nvSpPr>
                  <p:cNvPr id="267368" name="Freeform 104"/>
                  <p:cNvSpPr>
                    <a:spLocks/>
                  </p:cNvSpPr>
                  <p:nvPr/>
                </p:nvSpPr>
                <p:spPr bwMode="hidden">
                  <a:xfrm rot="3745735">
                    <a:off x="2506" y="2530"/>
                    <a:ext cx="1649" cy="299"/>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a:effectLst/>
                </p:spPr>
                <p:txBody>
                  <a:bodyPr wrap="none" anchor="ctr"/>
                  <a:lstStyle/>
                  <a:p>
                    <a:pPr>
                      <a:defRPr/>
                    </a:pPr>
                    <a:endParaRPr lang="en-US">
                      <a:latin typeface="Arial Black" pitchFamily="-112" charset="0"/>
                      <a:ea typeface="+mn-ea"/>
                      <a:cs typeface="+mn-cs"/>
                    </a:endParaRPr>
                  </a:p>
                </p:txBody>
              </p:sp>
              <p:sp>
                <p:nvSpPr>
                  <p:cNvPr id="267369" name="Freeform 105"/>
                  <p:cNvSpPr>
                    <a:spLocks/>
                  </p:cNvSpPr>
                  <p:nvPr/>
                </p:nvSpPr>
                <p:spPr bwMode="hidden">
                  <a:xfrm rot="3745735">
                    <a:off x="3387" y="3603"/>
                    <a:ext cx="885" cy="46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en-US">
                      <a:latin typeface="Arial Black" pitchFamily="-112" charset="0"/>
                      <a:ea typeface="+mn-ea"/>
                      <a:cs typeface="+mn-cs"/>
                    </a:endParaRPr>
                  </a:p>
                </p:txBody>
              </p:sp>
            </p:grpSp>
            <p:grpSp>
              <p:nvGrpSpPr>
                <p:cNvPr id="1091" name="Group 106"/>
                <p:cNvGrpSpPr>
                  <a:grpSpLocks/>
                </p:cNvGrpSpPr>
                <p:nvPr/>
              </p:nvGrpSpPr>
              <p:grpSpPr bwMode="auto">
                <a:xfrm>
                  <a:off x="4323" y="767"/>
                  <a:ext cx="243" cy="935"/>
                  <a:chOff x="3006" y="1983"/>
                  <a:chExt cx="619" cy="2386"/>
                </a:xfrm>
              </p:grpSpPr>
              <p:sp>
                <p:nvSpPr>
                  <p:cNvPr id="267371" name="Freeform 107"/>
                  <p:cNvSpPr>
                    <a:spLocks/>
                  </p:cNvSpPr>
                  <p:nvPr/>
                </p:nvSpPr>
                <p:spPr bwMode="hidden">
                  <a:xfrm rot="4286818">
                    <a:off x="2328" y="2650"/>
                    <a:ext cx="1600" cy="24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a:effectLst/>
                </p:spPr>
                <p:txBody>
                  <a:bodyPr wrap="none" anchor="ctr"/>
                  <a:lstStyle/>
                  <a:p>
                    <a:pPr>
                      <a:defRPr/>
                    </a:pPr>
                    <a:endParaRPr lang="en-US">
                      <a:latin typeface="Arial Black" pitchFamily="-112" charset="0"/>
                      <a:ea typeface="+mn-ea"/>
                      <a:cs typeface="+mn-cs"/>
                    </a:endParaRPr>
                  </a:p>
                </p:txBody>
              </p:sp>
              <p:sp>
                <p:nvSpPr>
                  <p:cNvPr id="267372" name="Freeform 108"/>
                  <p:cNvSpPr>
                    <a:spLocks/>
                  </p:cNvSpPr>
                  <p:nvPr/>
                </p:nvSpPr>
                <p:spPr bwMode="hidden">
                  <a:xfrm rot="4286818">
                    <a:off x="3003" y="3736"/>
                    <a:ext cx="857" cy="38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a:effectLst/>
                </p:spPr>
                <p:txBody>
                  <a:bodyPr wrap="none" anchor="ctr"/>
                  <a:lstStyle/>
                  <a:p>
                    <a:pPr>
                      <a:defRPr/>
                    </a:pPr>
                    <a:endParaRPr lang="en-US">
                      <a:latin typeface="Arial Black" pitchFamily="-112" charset="0"/>
                      <a:ea typeface="+mn-ea"/>
                      <a:cs typeface="+mn-cs"/>
                    </a:endParaRPr>
                  </a:p>
                </p:txBody>
              </p:sp>
            </p:grpSp>
            <p:grpSp>
              <p:nvGrpSpPr>
                <p:cNvPr id="1092" name="Group 109"/>
                <p:cNvGrpSpPr>
                  <a:grpSpLocks/>
                </p:cNvGrpSpPr>
                <p:nvPr/>
              </p:nvGrpSpPr>
              <p:grpSpPr bwMode="auto">
                <a:xfrm>
                  <a:off x="4249" y="813"/>
                  <a:ext cx="159" cy="870"/>
                  <a:chOff x="2819" y="2101"/>
                  <a:chExt cx="405" cy="2219"/>
                </a:xfrm>
              </p:grpSpPr>
              <p:sp>
                <p:nvSpPr>
                  <p:cNvPr id="267374" name="Freeform 110"/>
                  <p:cNvSpPr>
                    <a:spLocks/>
                  </p:cNvSpPr>
                  <p:nvPr/>
                </p:nvSpPr>
                <p:spPr bwMode="hidden">
                  <a:xfrm rot="4898956">
                    <a:off x="2213" y="2706"/>
                    <a:ext cx="1460" cy="247"/>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a:effectLst/>
                </p:spPr>
                <p:txBody>
                  <a:bodyPr wrap="none" anchor="ctr"/>
                  <a:lstStyle/>
                  <a:p>
                    <a:pPr>
                      <a:defRPr/>
                    </a:pPr>
                    <a:endParaRPr lang="en-US">
                      <a:latin typeface="Arial Black" pitchFamily="-112" charset="0"/>
                      <a:ea typeface="+mn-ea"/>
                      <a:cs typeface="+mn-cs"/>
                    </a:endParaRPr>
                  </a:p>
                </p:txBody>
              </p:sp>
              <p:sp>
                <p:nvSpPr>
                  <p:cNvPr id="267375" name="Freeform 111"/>
                  <p:cNvSpPr>
                    <a:spLocks/>
                  </p:cNvSpPr>
                  <p:nvPr/>
                </p:nvSpPr>
                <p:spPr bwMode="hidden">
                  <a:xfrm rot="4898956">
                    <a:off x="2637" y="3721"/>
                    <a:ext cx="789" cy="38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a:effectLst/>
                </p:spPr>
                <p:txBody>
                  <a:bodyPr wrap="none" anchor="ctr"/>
                  <a:lstStyle/>
                  <a:p>
                    <a:pPr>
                      <a:defRPr/>
                    </a:pPr>
                    <a:endParaRPr lang="en-US">
                      <a:latin typeface="Arial Black" pitchFamily="-112" charset="0"/>
                      <a:ea typeface="+mn-ea"/>
                      <a:cs typeface="+mn-cs"/>
                    </a:endParaRPr>
                  </a:p>
                </p:txBody>
              </p:sp>
            </p:grpSp>
            <p:grpSp>
              <p:nvGrpSpPr>
                <p:cNvPr id="1093" name="Group 112"/>
                <p:cNvGrpSpPr>
                  <a:grpSpLocks/>
                </p:cNvGrpSpPr>
                <p:nvPr/>
              </p:nvGrpSpPr>
              <p:grpSpPr bwMode="auto">
                <a:xfrm>
                  <a:off x="4045" y="826"/>
                  <a:ext cx="167" cy="857"/>
                  <a:chOff x="2287" y="2135"/>
                  <a:chExt cx="426" cy="2185"/>
                </a:xfrm>
              </p:grpSpPr>
              <p:sp>
                <p:nvSpPr>
                  <p:cNvPr id="267377" name="Freeform 113"/>
                  <p:cNvSpPr>
                    <a:spLocks/>
                  </p:cNvSpPr>
                  <p:nvPr/>
                </p:nvSpPr>
                <p:spPr bwMode="hidden">
                  <a:xfrm rot="5755659">
                    <a:off x="1903" y="2758"/>
                    <a:ext cx="1432" cy="18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w="9525">
                    <a:noFill/>
                    <a:round/>
                    <a:headEnd/>
                    <a:tailEnd/>
                  </a:ln>
                  <a:effectLst/>
                </p:spPr>
                <p:txBody>
                  <a:bodyPr wrap="none" anchor="ctr"/>
                  <a:lstStyle/>
                  <a:p>
                    <a:pPr>
                      <a:defRPr/>
                    </a:pPr>
                    <a:endParaRPr lang="en-US">
                      <a:latin typeface="Arial Black" pitchFamily="-112" charset="0"/>
                      <a:ea typeface="+mn-ea"/>
                      <a:cs typeface="+mn-cs"/>
                    </a:endParaRPr>
                  </a:p>
                </p:txBody>
              </p:sp>
              <p:sp>
                <p:nvSpPr>
                  <p:cNvPr id="267378" name="Freeform 114"/>
                  <p:cNvSpPr>
                    <a:spLocks/>
                  </p:cNvSpPr>
                  <p:nvPr/>
                </p:nvSpPr>
                <p:spPr bwMode="hidden">
                  <a:xfrm rot="5755659">
                    <a:off x="2051" y="3778"/>
                    <a:ext cx="767" cy="294"/>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a:effectLst/>
                </p:spPr>
                <p:txBody>
                  <a:bodyPr wrap="none" anchor="ctr"/>
                  <a:lstStyle/>
                  <a:p>
                    <a:pPr>
                      <a:defRPr/>
                    </a:pPr>
                    <a:endParaRPr lang="en-US">
                      <a:latin typeface="Arial Black" pitchFamily="-112" charset="0"/>
                      <a:ea typeface="+mn-ea"/>
                      <a:cs typeface="+mn-cs"/>
                    </a:endParaRPr>
                  </a:p>
                </p:txBody>
              </p:sp>
            </p:grpSp>
          </p:grpSp>
          <p:sp>
            <p:nvSpPr>
              <p:cNvPr id="267379" name="Freeform 115"/>
              <p:cNvSpPr>
                <a:spLocks/>
              </p:cNvSpPr>
              <p:nvPr/>
            </p:nvSpPr>
            <p:spPr bwMode="hidden">
              <a:xfrm flipH="1">
                <a:off x="3873" y="934"/>
                <a:ext cx="190" cy="580"/>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p:spPr>
            <p:txBody>
              <a:bodyPr wrap="none" anchor="ctr"/>
              <a:lstStyle/>
              <a:p>
                <a:pPr>
                  <a:defRPr/>
                </a:pPr>
                <a:endParaRPr lang="en-US">
                  <a:latin typeface="Arial Black" pitchFamily="-112" charset="0"/>
                  <a:ea typeface="+mn-ea"/>
                  <a:cs typeface="+mn-cs"/>
                </a:endParaRPr>
              </a:p>
            </p:txBody>
          </p:sp>
          <p:sp>
            <p:nvSpPr>
              <p:cNvPr id="267380" name="Arc 116"/>
              <p:cNvSpPr>
                <a:spLocks/>
              </p:cNvSpPr>
              <p:nvPr/>
            </p:nvSpPr>
            <p:spPr bwMode="hidden">
              <a:xfrm flipH="1">
                <a:off x="3527" y="725"/>
                <a:ext cx="832" cy="900"/>
              </a:xfrm>
              <a:custGeom>
                <a:avLst/>
                <a:gdLst>
                  <a:gd name="G0" fmla="+- 0 0 0"/>
                  <a:gd name="G1" fmla="+- 20897 0 0"/>
                  <a:gd name="G2" fmla="+- 21600 0 0"/>
                  <a:gd name="T0" fmla="*/ 5467 w 21600"/>
                  <a:gd name="T1" fmla="*/ 0 h 21602"/>
                  <a:gd name="T2" fmla="*/ 21589 w 21600"/>
                  <a:gd name="T3" fmla="*/ 21602 h 21602"/>
                  <a:gd name="T4" fmla="*/ 0 w 21600"/>
                  <a:gd name="T5" fmla="*/ 20897 h 21602"/>
                </a:gdLst>
                <a:ahLst/>
                <a:cxnLst>
                  <a:cxn ang="0">
                    <a:pos x="T0" y="T1"/>
                  </a:cxn>
                  <a:cxn ang="0">
                    <a:pos x="T2" y="T3"/>
                  </a:cxn>
                  <a:cxn ang="0">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close/>
                  </a:path>
                </a:pathLst>
              </a:custGeom>
              <a:noFill/>
              <a:ln w="9525">
                <a:solidFill>
                  <a:schemeClr val="folHlink"/>
                </a:solidFill>
                <a:round/>
                <a:headEnd/>
                <a:tailEnd/>
              </a:ln>
              <a:effectLst/>
            </p:spPr>
            <p:txBody>
              <a:bodyPr wrap="none" anchor="ctr"/>
              <a:lstStyle/>
              <a:p>
                <a:pPr>
                  <a:defRPr/>
                </a:pPr>
                <a:endParaRPr lang="en-US">
                  <a:latin typeface="Arial Black" pitchFamily="-112" charset="0"/>
                  <a:ea typeface="+mn-ea"/>
                  <a:cs typeface="+mn-cs"/>
                </a:endParaRPr>
              </a:p>
            </p:txBody>
          </p:sp>
          <p:sp>
            <p:nvSpPr>
              <p:cNvPr id="267381" name="Arc 117"/>
              <p:cNvSpPr>
                <a:spLocks/>
              </p:cNvSpPr>
              <p:nvPr/>
            </p:nvSpPr>
            <p:spPr bwMode="hidden">
              <a:xfrm flipV="1">
                <a:off x="4278" y="179"/>
                <a:ext cx="1007" cy="802"/>
              </a:xfrm>
              <a:custGeom>
                <a:avLst/>
                <a:gdLst>
                  <a:gd name="G0" fmla="+- 17826 0 0"/>
                  <a:gd name="G1" fmla="+- 0 0 0"/>
                  <a:gd name="G2" fmla="+- 21600 0 0"/>
                  <a:gd name="T0" fmla="*/ 36729 w 36729"/>
                  <a:gd name="T1" fmla="*/ 10451 h 21600"/>
                  <a:gd name="T2" fmla="*/ 0 w 36729"/>
                  <a:gd name="T3" fmla="*/ 12197 h 21600"/>
                  <a:gd name="T4" fmla="*/ 17826 w 36729"/>
                  <a:gd name="T5" fmla="*/ 0 h 21600"/>
                </a:gdLst>
                <a:ahLst/>
                <a:cxnLst>
                  <a:cxn ang="0">
                    <a:pos x="T0" y="T1"/>
                  </a:cxn>
                  <a:cxn ang="0">
                    <a:pos x="T2" y="T3"/>
                  </a:cxn>
                  <a:cxn ang="0">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close/>
                  </a:path>
                </a:pathLst>
              </a:custGeom>
              <a:noFill/>
              <a:ln w="9525">
                <a:solidFill>
                  <a:schemeClr val="accent1"/>
                </a:solidFill>
                <a:round/>
                <a:headEnd/>
                <a:tailEnd/>
              </a:ln>
              <a:effectLst/>
            </p:spPr>
            <p:txBody>
              <a:bodyPr wrap="none" anchor="ctr"/>
              <a:lstStyle/>
              <a:p>
                <a:pPr>
                  <a:defRPr/>
                </a:pPr>
                <a:endParaRPr lang="en-US">
                  <a:latin typeface="Arial Black" pitchFamily="-112" charset="0"/>
                  <a:ea typeface="+mn-ea"/>
                  <a:cs typeface="+mn-cs"/>
                </a:endParaRPr>
              </a:p>
            </p:txBody>
          </p:sp>
          <p:sp>
            <p:nvSpPr>
              <p:cNvPr id="267382" name="Arc 118"/>
              <p:cNvSpPr>
                <a:spLocks/>
              </p:cNvSpPr>
              <p:nvPr/>
            </p:nvSpPr>
            <p:spPr bwMode="hidden">
              <a:xfrm flipH="1">
                <a:off x="3612" y="580"/>
                <a:ext cx="485" cy="933"/>
              </a:xfrm>
              <a:custGeom>
                <a:avLst/>
                <a:gdLst>
                  <a:gd name="G0" fmla="+- 7340 0 0"/>
                  <a:gd name="G1" fmla="+- 21600 0 0"/>
                  <a:gd name="G2" fmla="+- 21600 0 0"/>
                  <a:gd name="T0" fmla="*/ 0 w 28940"/>
                  <a:gd name="T1" fmla="*/ 1285 h 22305"/>
                  <a:gd name="T2" fmla="*/ 28929 w 28940"/>
                  <a:gd name="T3" fmla="*/ 22305 h 22305"/>
                  <a:gd name="T4" fmla="*/ 7340 w 28940"/>
                  <a:gd name="T5" fmla="*/ 21600 h 22305"/>
                </a:gdLst>
                <a:ahLst/>
                <a:cxnLst>
                  <a:cxn ang="0">
                    <a:pos x="T0" y="T1"/>
                  </a:cxn>
                  <a:cxn ang="0">
                    <a:pos x="T2" y="T3"/>
                  </a:cxn>
                  <a:cxn ang="0">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close/>
                  </a:path>
                </a:pathLst>
              </a:custGeom>
              <a:noFill/>
              <a:ln w="9525">
                <a:solidFill>
                  <a:schemeClr val="accent1"/>
                </a:solidFill>
                <a:round/>
                <a:headEnd/>
                <a:tailEnd/>
              </a:ln>
              <a:effectLst/>
            </p:spPr>
            <p:txBody>
              <a:bodyPr wrap="none" anchor="ctr"/>
              <a:lstStyle/>
              <a:p>
                <a:pPr>
                  <a:defRPr/>
                </a:pPr>
                <a:endParaRPr lang="en-US">
                  <a:latin typeface="Arial Black" pitchFamily="-112" charset="0"/>
                  <a:ea typeface="+mn-ea"/>
                  <a:cs typeface="+mn-cs"/>
                </a:endParaRPr>
              </a:p>
            </p:txBody>
          </p:sp>
          <p:sp>
            <p:nvSpPr>
              <p:cNvPr id="267383" name="Arc 119"/>
              <p:cNvSpPr>
                <a:spLocks/>
              </p:cNvSpPr>
              <p:nvPr/>
            </p:nvSpPr>
            <p:spPr bwMode="hidden">
              <a:xfrm flipH="1">
                <a:off x="3267" y="628"/>
                <a:ext cx="791" cy="928"/>
              </a:xfrm>
              <a:custGeom>
                <a:avLst/>
                <a:gdLst>
                  <a:gd name="G0" fmla="+- 8873 0 0"/>
                  <a:gd name="G1" fmla="+- 21600 0 0"/>
                  <a:gd name="G2" fmla="+- 21600 0 0"/>
                  <a:gd name="T0" fmla="*/ 0 w 30473"/>
                  <a:gd name="T1" fmla="*/ 1907 h 22305"/>
                  <a:gd name="T2" fmla="*/ 30462 w 30473"/>
                  <a:gd name="T3" fmla="*/ 22305 h 22305"/>
                  <a:gd name="T4" fmla="*/ 8873 w 30473"/>
                  <a:gd name="T5" fmla="*/ 21600 h 22305"/>
                </a:gdLst>
                <a:ahLst/>
                <a:cxnLst>
                  <a:cxn ang="0">
                    <a:pos x="T0" y="T1"/>
                  </a:cxn>
                  <a:cxn ang="0">
                    <a:pos x="T2" y="T3"/>
                  </a:cxn>
                  <a:cxn ang="0">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close/>
                  </a:path>
                </a:pathLst>
              </a:custGeom>
              <a:noFill/>
              <a:ln w="9525">
                <a:solidFill>
                  <a:schemeClr val="folHlink"/>
                </a:solidFill>
                <a:round/>
                <a:headEnd/>
                <a:tailEnd/>
              </a:ln>
              <a:effectLst/>
            </p:spPr>
            <p:txBody>
              <a:bodyPr wrap="none" anchor="ctr"/>
              <a:lstStyle/>
              <a:p>
                <a:pPr>
                  <a:defRPr/>
                </a:pPr>
                <a:endParaRPr lang="en-US">
                  <a:latin typeface="Arial Black" pitchFamily="-112" charset="0"/>
                  <a:ea typeface="+mn-ea"/>
                  <a:cs typeface="+mn-cs"/>
                </a:endParaRPr>
              </a:p>
            </p:txBody>
          </p:sp>
          <p:sp>
            <p:nvSpPr>
              <p:cNvPr id="267384" name="Arc 120"/>
              <p:cNvSpPr>
                <a:spLocks/>
              </p:cNvSpPr>
              <p:nvPr/>
            </p:nvSpPr>
            <p:spPr bwMode="hidden">
              <a:xfrm flipH="1">
                <a:off x="3197" y="458"/>
                <a:ext cx="932" cy="933"/>
              </a:xfrm>
              <a:custGeom>
                <a:avLst/>
                <a:gdLst>
                  <a:gd name="G0" fmla="+- 12855 0 0"/>
                  <a:gd name="G1" fmla="+- 21600 0 0"/>
                  <a:gd name="G2" fmla="+- 21600 0 0"/>
                  <a:gd name="T0" fmla="*/ 0 w 34455"/>
                  <a:gd name="T1" fmla="*/ 4241 h 22305"/>
                  <a:gd name="T2" fmla="*/ 34444 w 34455"/>
                  <a:gd name="T3" fmla="*/ 22305 h 22305"/>
                  <a:gd name="T4" fmla="*/ 12855 w 34455"/>
                  <a:gd name="T5" fmla="*/ 21600 h 22305"/>
                </a:gdLst>
                <a:ahLst/>
                <a:cxnLst>
                  <a:cxn ang="0">
                    <a:pos x="T0" y="T1"/>
                  </a:cxn>
                  <a:cxn ang="0">
                    <a:pos x="T2" y="T3"/>
                  </a:cxn>
                  <a:cxn ang="0">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close/>
                  </a:path>
                </a:pathLst>
              </a:custGeom>
              <a:noFill/>
              <a:ln w="9525">
                <a:solidFill>
                  <a:schemeClr val="folHlink"/>
                </a:solidFill>
                <a:round/>
                <a:headEnd/>
                <a:tailEnd/>
              </a:ln>
              <a:effectLst/>
            </p:spPr>
            <p:txBody>
              <a:bodyPr wrap="none" anchor="ctr"/>
              <a:lstStyle/>
              <a:p>
                <a:pPr>
                  <a:defRPr/>
                </a:pPr>
                <a:endParaRPr lang="en-US">
                  <a:latin typeface="Arial Black" pitchFamily="-112" charset="0"/>
                  <a:ea typeface="+mn-ea"/>
                  <a:cs typeface="+mn-cs"/>
                </a:endParaRPr>
              </a:p>
            </p:txBody>
          </p:sp>
          <p:sp>
            <p:nvSpPr>
              <p:cNvPr id="267385" name="Arc 121"/>
              <p:cNvSpPr>
                <a:spLocks/>
              </p:cNvSpPr>
              <p:nvPr/>
            </p:nvSpPr>
            <p:spPr bwMode="hidden">
              <a:xfrm>
                <a:off x="4229" y="589"/>
                <a:ext cx="149" cy="933"/>
              </a:xfrm>
              <a:custGeom>
                <a:avLst/>
                <a:gdLst>
                  <a:gd name="G0" fmla="+- 13212 0 0"/>
                  <a:gd name="G1" fmla="+- 21600 0 0"/>
                  <a:gd name="G2" fmla="+- 21600 0 0"/>
                  <a:gd name="T0" fmla="*/ 0 w 34812"/>
                  <a:gd name="T1" fmla="*/ 4512 h 22305"/>
                  <a:gd name="T2" fmla="*/ 34801 w 34812"/>
                  <a:gd name="T3" fmla="*/ 22305 h 22305"/>
                  <a:gd name="T4" fmla="*/ 13212 w 34812"/>
                  <a:gd name="T5" fmla="*/ 21600 h 22305"/>
                </a:gdLst>
                <a:ahLst/>
                <a:cxnLst>
                  <a:cxn ang="0">
                    <a:pos x="T0" y="T1"/>
                  </a:cxn>
                  <a:cxn ang="0">
                    <a:pos x="T2" y="T3"/>
                  </a:cxn>
                  <a:cxn ang="0">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close/>
                  </a:path>
                </a:pathLst>
              </a:custGeom>
              <a:noFill/>
              <a:ln w="9525">
                <a:solidFill>
                  <a:schemeClr val="accent1"/>
                </a:solidFill>
                <a:round/>
                <a:headEnd/>
                <a:tailEnd/>
              </a:ln>
              <a:effectLst/>
            </p:spPr>
            <p:txBody>
              <a:bodyPr wrap="none" anchor="ctr"/>
              <a:lstStyle/>
              <a:p>
                <a:pPr>
                  <a:defRPr/>
                </a:pPr>
                <a:endParaRPr lang="en-US">
                  <a:latin typeface="Arial Black" pitchFamily="-112" charset="0"/>
                  <a:ea typeface="+mn-ea"/>
                  <a:cs typeface="+mn-cs"/>
                </a:endParaRPr>
              </a:p>
            </p:txBody>
          </p:sp>
          <p:sp>
            <p:nvSpPr>
              <p:cNvPr id="267386" name="Arc 122"/>
              <p:cNvSpPr>
                <a:spLocks/>
              </p:cNvSpPr>
              <p:nvPr/>
            </p:nvSpPr>
            <p:spPr bwMode="hidden">
              <a:xfrm>
                <a:off x="4269" y="585"/>
                <a:ext cx="393" cy="933"/>
              </a:xfrm>
              <a:custGeom>
                <a:avLst/>
                <a:gdLst>
                  <a:gd name="G0" fmla="+- 13212 0 0"/>
                  <a:gd name="G1" fmla="+- 21600 0 0"/>
                  <a:gd name="G2" fmla="+- 21600 0 0"/>
                  <a:gd name="T0" fmla="*/ 0 w 34812"/>
                  <a:gd name="T1" fmla="*/ 4512 h 22305"/>
                  <a:gd name="T2" fmla="*/ 34801 w 34812"/>
                  <a:gd name="T3" fmla="*/ 22305 h 22305"/>
                  <a:gd name="T4" fmla="*/ 13212 w 34812"/>
                  <a:gd name="T5" fmla="*/ 21600 h 22305"/>
                </a:gdLst>
                <a:ahLst/>
                <a:cxnLst>
                  <a:cxn ang="0">
                    <a:pos x="T0" y="T1"/>
                  </a:cxn>
                  <a:cxn ang="0">
                    <a:pos x="T2" y="T3"/>
                  </a:cxn>
                  <a:cxn ang="0">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close/>
                  </a:path>
                </a:pathLst>
              </a:custGeom>
              <a:noFill/>
              <a:ln w="9525">
                <a:solidFill>
                  <a:schemeClr val="folHlink"/>
                </a:solidFill>
                <a:round/>
                <a:headEnd/>
                <a:tailEnd/>
              </a:ln>
              <a:effectLst/>
            </p:spPr>
            <p:txBody>
              <a:bodyPr wrap="none" anchor="ctr"/>
              <a:lstStyle/>
              <a:p>
                <a:pPr>
                  <a:defRPr/>
                </a:pPr>
                <a:endParaRPr lang="en-US">
                  <a:latin typeface="Arial Black" pitchFamily="-112" charset="0"/>
                  <a:ea typeface="+mn-ea"/>
                  <a:cs typeface="+mn-cs"/>
                </a:endParaRPr>
              </a:p>
            </p:txBody>
          </p:sp>
          <p:sp>
            <p:nvSpPr>
              <p:cNvPr id="267387" name="Arc 123"/>
              <p:cNvSpPr>
                <a:spLocks/>
              </p:cNvSpPr>
              <p:nvPr/>
            </p:nvSpPr>
            <p:spPr bwMode="hidden">
              <a:xfrm>
                <a:off x="4302" y="463"/>
                <a:ext cx="558" cy="933"/>
              </a:xfrm>
              <a:custGeom>
                <a:avLst/>
                <a:gdLst>
                  <a:gd name="G0" fmla="+- 13212 0 0"/>
                  <a:gd name="G1" fmla="+- 21600 0 0"/>
                  <a:gd name="G2" fmla="+- 21600 0 0"/>
                  <a:gd name="T0" fmla="*/ 0 w 34812"/>
                  <a:gd name="T1" fmla="*/ 4512 h 22305"/>
                  <a:gd name="T2" fmla="*/ 34801 w 34812"/>
                  <a:gd name="T3" fmla="*/ 22305 h 22305"/>
                  <a:gd name="T4" fmla="*/ 13212 w 34812"/>
                  <a:gd name="T5" fmla="*/ 21600 h 22305"/>
                </a:gdLst>
                <a:ahLst/>
                <a:cxnLst>
                  <a:cxn ang="0">
                    <a:pos x="T0" y="T1"/>
                  </a:cxn>
                  <a:cxn ang="0">
                    <a:pos x="T2" y="T3"/>
                  </a:cxn>
                  <a:cxn ang="0">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close/>
                  </a:path>
                </a:pathLst>
              </a:custGeom>
              <a:noFill/>
              <a:ln w="9525">
                <a:solidFill>
                  <a:schemeClr val="accent1"/>
                </a:solidFill>
                <a:round/>
                <a:headEnd/>
                <a:tailEnd/>
              </a:ln>
              <a:effectLst/>
            </p:spPr>
            <p:txBody>
              <a:bodyPr wrap="none" anchor="ctr"/>
              <a:lstStyle/>
              <a:p>
                <a:pPr>
                  <a:defRPr/>
                </a:pPr>
                <a:endParaRPr lang="en-US">
                  <a:latin typeface="Arial Black" pitchFamily="-112" charset="0"/>
                  <a:ea typeface="+mn-ea"/>
                  <a:cs typeface="+mn-cs"/>
                </a:endParaRPr>
              </a:p>
            </p:txBody>
          </p:sp>
          <p:sp>
            <p:nvSpPr>
              <p:cNvPr id="267388" name="Freeform 124"/>
              <p:cNvSpPr>
                <a:spLocks/>
              </p:cNvSpPr>
              <p:nvPr/>
            </p:nvSpPr>
            <p:spPr bwMode="hidden">
              <a:xfrm>
                <a:off x="4410" y="1033"/>
                <a:ext cx="188" cy="580"/>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p:spPr>
            <p:txBody>
              <a:bodyPr wrap="none" anchor="ctr"/>
              <a:lstStyle/>
              <a:p>
                <a:pPr>
                  <a:defRPr/>
                </a:pPr>
                <a:endParaRPr lang="en-US">
                  <a:latin typeface="Arial Black" pitchFamily="-112" charset="0"/>
                  <a:ea typeface="+mn-ea"/>
                  <a:cs typeface="+mn-cs"/>
                </a:endParaRPr>
              </a:p>
            </p:txBody>
          </p:sp>
          <p:sp>
            <p:nvSpPr>
              <p:cNvPr id="267389" name="Freeform 125"/>
              <p:cNvSpPr>
                <a:spLocks/>
              </p:cNvSpPr>
              <p:nvPr/>
            </p:nvSpPr>
            <p:spPr bwMode="hidden">
              <a:xfrm rot="19660755" flipV="1">
                <a:off x="4114" y="843"/>
                <a:ext cx="171" cy="326"/>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p:spPr>
            <p:txBody>
              <a:bodyPr wrap="none" anchor="ctr"/>
              <a:lstStyle/>
              <a:p>
                <a:pPr>
                  <a:defRPr/>
                </a:pPr>
                <a:endParaRPr lang="en-US">
                  <a:latin typeface="Arial Black" pitchFamily="-112" charset="0"/>
                  <a:ea typeface="+mn-ea"/>
                  <a:cs typeface="+mn-cs"/>
                </a:endParaRPr>
              </a:p>
            </p:txBody>
          </p:sp>
          <p:sp>
            <p:nvSpPr>
              <p:cNvPr id="267390" name="Arc 126"/>
              <p:cNvSpPr>
                <a:spLocks/>
              </p:cNvSpPr>
              <p:nvPr/>
            </p:nvSpPr>
            <p:spPr bwMode="hidden">
              <a:xfrm flipH="1">
                <a:off x="3144" y="319"/>
                <a:ext cx="996" cy="933"/>
              </a:xfrm>
              <a:custGeom>
                <a:avLst/>
                <a:gdLst>
                  <a:gd name="G0" fmla="+- 15230 0 0"/>
                  <a:gd name="G1" fmla="+- 21600 0 0"/>
                  <a:gd name="G2" fmla="+- 21600 0 0"/>
                  <a:gd name="T0" fmla="*/ 0 w 36830"/>
                  <a:gd name="T1" fmla="*/ 6283 h 22305"/>
                  <a:gd name="T2" fmla="*/ 36819 w 36830"/>
                  <a:gd name="T3" fmla="*/ 22305 h 22305"/>
                  <a:gd name="T4" fmla="*/ 15230 w 36830"/>
                  <a:gd name="T5" fmla="*/ 21600 h 22305"/>
                </a:gdLst>
                <a:ahLst/>
                <a:cxnLst>
                  <a:cxn ang="0">
                    <a:pos x="T0" y="T1"/>
                  </a:cxn>
                  <a:cxn ang="0">
                    <a:pos x="T2" y="T3"/>
                  </a:cxn>
                  <a:cxn ang="0">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close/>
                  </a:path>
                </a:pathLst>
              </a:custGeom>
              <a:noFill/>
              <a:ln w="9525">
                <a:solidFill>
                  <a:schemeClr val="folHlink"/>
                </a:solidFill>
                <a:round/>
                <a:headEnd/>
                <a:tailEnd/>
              </a:ln>
              <a:effectLst/>
            </p:spPr>
            <p:txBody>
              <a:bodyPr wrap="none" anchor="ctr"/>
              <a:lstStyle/>
              <a:p>
                <a:pPr>
                  <a:defRPr/>
                </a:pPr>
                <a:endParaRPr lang="en-US">
                  <a:latin typeface="Arial Black" pitchFamily="-112" charset="0"/>
                  <a:ea typeface="+mn-ea"/>
                  <a:cs typeface="+mn-cs"/>
                </a:endParaRPr>
              </a:p>
            </p:txBody>
          </p:sp>
          <p:sp>
            <p:nvSpPr>
              <p:cNvPr id="267391" name="Arc 127"/>
              <p:cNvSpPr>
                <a:spLocks/>
              </p:cNvSpPr>
              <p:nvPr/>
            </p:nvSpPr>
            <p:spPr bwMode="hidden">
              <a:xfrm flipH="1">
                <a:off x="3426" y="122"/>
                <a:ext cx="724" cy="900"/>
              </a:xfrm>
              <a:custGeom>
                <a:avLst/>
                <a:gdLst>
                  <a:gd name="G0" fmla="+- 18231 0 0"/>
                  <a:gd name="G1" fmla="+- 21600 0 0"/>
                  <a:gd name="G2" fmla="+- 21600 0 0"/>
                  <a:gd name="T0" fmla="*/ 0 w 31881"/>
                  <a:gd name="T1" fmla="*/ 10016 h 21600"/>
                  <a:gd name="T2" fmla="*/ 31881 w 31881"/>
                  <a:gd name="T3" fmla="*/ 4860 h 21600"/>
                  <a:gd name="T4" fmla="*/ 18231 w 31881"/>
                  <a:gd name="T5" fmla="*/ 21600 h 21600"/>
                </a:gdLst>
                <a:ahLst/>
                <a:cxnLst>
                  <a:cxn ang="0">
                    <a:pos x="T0" y="T1"/>
                  </a:cxn>
                  <a:cxn ang="0">
                    <a:pos x="T2" y="T3"/>
                  </a:cxn>
                  <a:cxn ang="0">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close/>
                  </a:path>
                </a:pathLst>
              </a:custGeom>
              <a:noFill/>
              <a:ln w="9525">
                <a:solidFill>
                  <a:schemeClr val="accent1"/>
                </a:solidFill>
                <a:round/>
                <a:headEnd/>
                <a:tailEnd/>
              </a:ln>
              <a:effectLst/>
            </p:spPr>
            <p:txBody>
              <a:bodyPr wrap="none" anchor="ctr"/>
              <a:lstStyle/>
              <a:p>
                <a:pPr>
                  <a:defRPr/>
                </a:pPr>
                <a:endParaRPr lang="en-US">
                  <a:latin typeface="Arial Black" pitchFamily="-112" charset="0"/>
                  <a:ea typeface="+mn-ea"/>
                  <a:cs typeface="+mn-cs"/>
                </a:endParaRPr>
              </a:p>
            </p:txBody>
          </p:sp>
          <p:sp>
            <p:nvSpPr>
              <p:cNvPr id="267392" name="Arc 128"/>
              <p:cNvSpPr>
                <a:spLocks/>
              </p:cNvSpPr>
              <p:nvPr/>
            </p:nvSpPr>
            <p:spPr bwMode="hidden">
              <a:xfrm>
                <a:off x="4199" y="502"/>
                <a:ext cx="297" cy="901"/>
              </a:xfrm>
              <a:custGeom>
                <a:avLst/>
                <a:gdLst>
                  <a:gd name="G0" fmla="+- 13212 0 0"/>
                  <a:gd name="G1" fmla="+- 21600 0 0"/>
                  <a:gd name="G2" fmla="+- 21600 0 0"/>
                  <a:gd name="T0" fmla="*/ 0 w 31146"/>
                  <a:gd name="T1" fmla="*/ 4512 h 21600"/>
                  <a:gd name="T2" fmla="*/ 31146 w 31146"/>
                  <a:gd name="T3" fmla="*/ 9561 h 21600"/>
                  <a:gd name="T4" fmla="*/ 13212 w 31146"/>
                  <a:gd name="T5" fmla="*/ 21600 h 21600"/>
                </a:gdLst>
                <a:ahLst/>
                <a:cxnLst>
                  <a:cxn ang="0">
                    <a:pos x="T0" y="T1"/>
                  </a:cxn>
                  <a:cxn ang="0">
                    <a:pos x="T2" y="T3"/>
                  </a:cxn>
                  <a:cxn ang="0">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close/>
                  </a:path>
                </a:pathLst>
              </a:custGeom>
              <a:noFill/>
              <a:ln w="9525">
                <a:solidFill>
                  <a:schemeClr val="accent2"/>
                </a:solidFill>
                <a:round/>
                <a:headEnd/>
                <a:tailEnd/>
              </a:ln>
              <a:effectLst/>
            </p:spPr>
            <p:txBody>
              <a:bodyPr wrap="none" anchor="ctr"/>
              <a:lstStyle/>
              <a:p>
                <a:pPr>
                  <a:defRPr/>
                </a:pPr>
                <a:endParaRPr lang="en-US">
                  <a:latin typeface="Arial Black" pitchFamily="-112" charset="0"/>
                  <a:ea typeface="+mn-ea"/>
                  <a:cs typeface="+mn-cs"/>
                </a:endParaRPr>
              </a:p>
            </p:txBody>
          </p:sp>
          <p:sp>
            <p:nvSpPr>
              <p:cNvPr id="267393" name="Freeform 129"/>
              <p:cNvSpPr>
                <a:spLocks/>
              </p:cNvSpPr>
              <p:nvPr/>
            </p:nvSpPr>
            <p:spPr bwMode="hidden">
              <a:xfrm flipH="1">
                <a:off x="3307" y="981"/>
                <a:ext cx="426" cy="598"/>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p:spPr>
            <p:txBody>
              <a:bodyPr wrap="none" anchor="ctr"/>
              <a:lstStyle/>
              <a:p>
                <a:pPr>
                  <a:defRPr/>
                </a:pPr>
                <a:endParaRPr lang="en-US">
                  <a:latin typeface="Arial Black" pitchFamily="-112" charset="0"/>
                  <a:ea typeface="+mn-ea"/>
                  <a:cs typeface="+mn-cs"/>
                </a:endParaRPr>
              </a:p>
            </p:txBody>
          </p:sp>
          <p:sp>
            <p:nvSpPr>
              <p:cNvPr id="267394" name="Freeform 130"/>
              <p:cNvSpPr>
                <a:spLocks/>
              </p:cNvSpPr>
              <p:nvPr/>
            </p:nvSpPr>
            <p:spPr bwMode="hidden">
              <a:xfrm flipH="1">
                <a:off x="3507" y="350"/>
                <a:ext cx="273" cy="597"/>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p:spPr>
            <p:txBody>
              <a:bodyPr wrap="none" anchor="ctr"/>
              <a:lstStyle/>
              <a:p>
                <a:pPr>
                  <a:defRPr/>
                </a:pPr>
                <a:endParaRPr lang="en-US">
                  <a:latin typeface="Arial Black" pitchFamily="-112" charset="0"/>
                  <a:ea typeface="+mn-ea"/>
                  <a:cs typeface="+mn-cs"/>
                </a:endParaRPr>
              </a:p>
            </p:txBody>
          </p:sp>
          <p:sp>
            <p:nvSpPr>
              <p:cNvPr id="267395" name="Freeform 131"/>
              <p:cNvSpPr>
                <a:spLocks/>
              </p:cNvSpPr>
              <p:nvPr/>
            </p:nvSpPr>
            <p:spPr bwMode="hidden">
              <a:xfrm flipH="1">
                <a:off x="3821" y="172"/>
                <a:ext cx="164" cy="597"/>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p:spPr>
            <p:txBody>
              <a:bodyPr wrap="none" anchor="ctr"/>
              <a:lstStyle/>
              <a:p>
                <a:pPr>
                  <a:defRPr/>
                </a:pPr>
                <a:endParaRPr lang="en-US">
                  <a:latin typeface="Arial Black" pitchFamily="-112" charset="0"/>
                  <a:ea typeface="+mn-ea"/>
                  <a:cs typeface="+mn-cs"/>
                </a:endParaRPr>
              </a:p>
            </p:txBody>
          </p:sp>
          <p:sp>
            <p:nvSpPr>
              <p:cNvPr id="267396" name="Freeform 132"/>
              <p:cNvSpPr>
                <a:spLocks/>
              </p:cNvSpPr>
              <p:nvPr/>
            </p:nvSpPr>
            <p:spPr bwMode="hidden">
              <a:xfrm>
                <a:off x="4841" y="894"/>
                <a:ext cx="395" cy="628"/>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p:spPr>
            <p:txBody>
              <a:bodyPr wrap="none" anchor="ctr"/>
              <a:lstStyle/>
              <a:p>
                <a:pPr>
                  <a:defRPr/>
                </a:pPr>
                <a:endParaRPr lang="en-US">
                  <a:latin typeface="Arial Black" pitchFamily="-112" charset="0"/>
                  <a:ea typeface="+mn-ea"/>
                  <a:cs typeface="+mn-cs"/>
                </a:endParaRPr>
              </a:p>
            </p:txBody>
          </p:sp>
          <p:sp>
            <p:nvSpPr>
              <p:cNvPr id="267397" name="Freeform 133"/>
              <p:cNvSpPr>
                <a:spLocks/>
              </p:cNvSpPr>
              <p:nvPr/>
            </p:nvSpPr>
            <p:spPr bwMode="hidden">
              <a:xfrm>
                <a:off x="4636" y="576"/>
                <a:ext cx="594" cy="417"/>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p:spPr>
            <p:txBody>
              <a:bodyPr wrap="none" anchor="ctr"/>
              <a:lstStyle/>
              <a:p>
                <a:pPr>
                  <a:defRPr/>
                </a:pPr>
                <a:endParaRPr lang="en-US">
                  <a:latin typeface="Arial Black" pitchFamily="-112" charset="0"/>
                  <a:ea typeface="+mn-ea"/>
                  <a:cs typeface="+mn-cs"/>
                </a:endParaRPr>
              </a:p>
            </p:txBody>
          </p:sp>
          <p:sp>
            <p:nvSpPr>
              <p:cNvPr id="267398" name="Freeform 134"/>
              <p:cNvSpPr>
                <a:spLocks/>
              </p:cNvSpPr>
              <p:nvPr/>
            </p:nvSpPr>
            <p:spPr bwMode="hidden">
              <a:xfrm>
                <a:off x="4658" y="132"/>
                <a:ext cx="260" cy="559"/>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p:spPr>
            <p:txBody>
              <a:bodyPr wrap="none" anchor="ctr"/>
              <a:lstStyle/>
              <a:p>
                <a:pPr>
                  <a:defRPr/>
                </a:pPr>
                <a:endParaRPr lang="en-US">
                  <a:latin typeface="Arial Black" pitchFamily="-112" charset="0"/>
                  <a:ea typeface="+mn-ea"/>
                  <a:cs typeface="+mn-cs"/>
                </a:endParaRPr>
              </a:p>
            </p:txBody>
          </p:sp>
          <p:sp>
            <p:nvSpPr>
              <p:cNvPr id="267399" name="Freeform 135"/>
              <p:cNvSpPr>
                <a:spLocks/>
              </p:cNvSpPr>
              <p:nvPr/>
            </p:nvSpPr>
            <p:spPr bwMode="hidden">
              <a:xfrm rot="20253369">
                <a:off x="4401" y="599"/>
                <a:ext cx="175" cy="329"/>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p:spPr>
            <p:txBody>
              <a:bodyPr wrap="none" anchor="ctr"/>
              <a:lstStyle/>
              <a:p>
                <a:pPr>
                  <a:defRPr/>
                </a:pPr>
                <a:endParaRPr lang="en-US">
                  <a:latin typeface="Arial Black" pitchFamily="-112" charset="0"/>
                  <a:ea typeface="+mn-ea"/>
                  <a:cs typeface="+mn-cs"/>
                </a:endParaRPr>
              </a:p>
            </p:txBody>
          </p:sp>
          <p:sp>
            <p:nvSpPr>
              <p:cNvPr id="267400" name="Freeform 136"/>
              <p:cNvSpPr>
                <a:spLocks/>
              </p:cNvSpPr>
              <p:nvPr/>
            </p:nvSpPr>
            <p:spPr bwMode="hidden">
              <a:xfrm rot="1346631" flipH="1">
                <a:off x="3783" y="589"/>
                <a:ext cx="172" cy="330"/>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p:spPr>
            <p:txBody>
              <a:bodyPr wrap="none" anchor="ctr"/>
              <a:lstStyle/>
              <a:p>
                <a:pPr>
                  <a:defRPr/>
                </a:pPr>
                <a:endParaRPr lang="en-US">
                  <a:latin typeface="Arial Black" pitchFamily="-112" charset="0"/>
                  <a:ea typeface="+mn-ea"/>
                  <a:cs typeface="+mn-cs"/>
                </a:endParaRPr>
              </a:p>
            </p:txBody>
          </p:sp>
        </p:grpSp>
      </p:grpSp>
      <p:sp>
        <p:nvSpPr>
          <p:cNvPr id="1027"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740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FontTx/>
              <a:buNone/>
              <a:defRPr sz="1400">
                <a:latin typeface="Arial Black" pitchFamily="-112" charset="0"/>
                <a:ea typeface="+mn-ea"/>
                <a:cs typeface="+mn-cs"/>
              </a:defRPr>
            </a:lvl1pPr>
          </a:lstStyle>
          <a:p>
            <a:pPr>
              <a:defRPr/>
            </a:pPr>
            <a:endParaRPr lang="en-US"/>
          </a:p>
        </p:txBody>
      </p:sp>
      <p:sp>
        <p:nvSpPr>
          <p:cNvPr id="26740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FontTx/>
              <a:buNone/>
              <a:defRPr sz="1400">
                <a:latin typeface="Arial Black" pitchFamily="-112" charset="0"/>
                <a:ea typeface="+mn-ea"/>
                <a:cs typeface="+mn-cs"/>
              </a:defRPr>
            </a:lvl1pPr>
          </a:lstStyle>
          <a:p>
            <a:pPr>
              <a:defRPr/>
            </a:pPr>
            <a:endParaRPr lang="en-US"/>
          </a:p>
        </p:txBody>
      </p:sp>
      <p:sp>
        <p:nvSpPr>
          <p:cNvPr id="26740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FontTx/>
              <a:buNone/>
              <a:defRPr sz="1400"/>
            </a:lvl1pPr>
          </a:lstStyle>
          <a:p>
            <a:fld id="{49B14FFE-0609-724E-BC09-D617495C0ECD}"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4683" r:id="rId1"/>
    <p:sldLayoutId id="2147484539" r:id="rId2"/>
    <p:sldLayoutId id="2147484540" r:id="rId3"/>
    <p:sldLayoutId id="2147484541" r:id="rId4"/>
    <p:sldLayoutId id="2147484542" r:id="rId5"/>
    <p:sldLayoutId id="2147484543" r:id="rId6"/>
    <p:sldLayoutId id="2147484544" r:id="rId7"/>
    <p:sldLayoutId id="2147484545" r:id="rId8"/>
    <p:sldLayoutId id="2147484546" r:id="rId9"/>
    <p:sldLayoutId id="2147484547" r:id="rId10"/>
    <p:sldLayoutId id="2147484548" r:id="rId11"/>
    <p:sldLayoutId id="2147484549" r:id="rId12"/>
    <p:sldLayoutId id="2147484550" r:id="rId13"/>
    <p:sldLayoutId id="2147484551" r:id="rId14"/>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Arial Black" pitchFamily="-112" charset="0"/>
        </a:defRPr>
      </a:lvl6pPr>
      <a:lvl7pPr marL="914400" algn="l" rtl="0" fontAlgn="base">
        <a:spcBef>
          <a:spcPct val="0"/>
        </a:spcBef>
        <a:spcAft>
          <a:spcPct val="0"/>
        </a:spcAft>
        <a:defRPr sz="4400">
          <a:solidFill>
            <a:schemeClr val="tx2"/>
          </a:solidFill>
          <a:latin typeface="Arial Black" pitchFamily="-112" charset="0"/>
        </a:defRPr>
      </a:lvl7pPr>
      <a:lvl8pPr marL="1371600" algn="l" rtl="0" fontAlgn="base">
        <a:spcBef>
          <a:spcPct val="0"/>
        </a:spcBef>
        <a:spcAft>
          <a:spcPct val="0"/>
        </a:spcAft>
        <a:defRPr sz="4400">
          <a:solidFill>
            <a:schemeClr val="tx2"/>
          </a:solidFill>
          <a:latin typeface="Arial Black" pitchFamily="-112" charset="0"/>
        </a:defRPr>
      </a:lvl8pPr>
      <a:lvl9pPr marL="1828800" algn="l" rtl="0" fontAlgn="base">
        <a:spcBef>
          <a:spcPct val="0"/>
        </a:spcBef>
        <a:spcAft>
          <a:spcPct val="0"/>
        </a:spcAft>
        <a:defRPr sz="4400">
          <a:solidFill>
            <a:schemeClr val="tx2"/>
          </a:solidFill>
          <a:latin typeface="Arial Black" pitchFamily="-112"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7764"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7669"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FontTx/>
              <a:buNone/>
              <a:defRPr kumimoji="1" sz="1400">
                <a:latin typeface="+mn-lt"/>
                <a:ea typeface="+mn-ea"/>
                <a:cs typeface="+mn-cs"/>
              </a:defRPr>
            </a:lvl1pPr>
          </a:lstStyle>
          <a:p>
            <a:pPr>
              <a:defRPr/>
            </a:pPr>
            <a:endParaRPr lang="en-US"/>
          </a:p>
        </p:txBody>
      </p:sp>
      <p:sp>
        <p:nvSpPr>
          <p:cNvPr id="497670"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FontTx/>
              <a:buNone/>
              <a:defRPr kumimoji="1" sz="1400">
                <a:latin typeface="+mn-lt"/>
                <a:ea typeface="+mn-ea"/>
                <a:cs typeface="+mn-cs"/>
              </a:defRPr>
            </a:lvl1pPr>
          </a:lstStyle>
          <a:p>
            <a:pPr>
              <a:defRPr/>
            </a:pPr>
            <a:endParaRPr lang="en-US"/>
          </a:p>
        </p:txBody>
      </p:sp>
      <p:sp>
        <p:nvSpPr>
          <p:cNvPr id="497671"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FontTx/>
              <a:buNone/>
              <a:defRPr kumimoji="1" sz="1400">
                <a:latin typeface="Helvetica" charset="0"/>
              </a:defRPr>
            </a:lvl1pPr>
          </a:lstStyle>
          <a:p>
            <a:fld id="{901A23CB-06EB-DB46-A2E3-444682CAF742}"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4690" r:id="rId1"/>
    <p:sldLayoutId id="2147484637" r:id="rId2"/>
    <p:sldLayoutId id="2147484638" r:id="rId3"/>
    <p:sldLayoutId id="2147484639" r:id="rId4"/>
    <p:sldLayoutId id="2147484640" r:id="rId5"/>
    <p:sldLayoutId id="2147484641" r:id="rId6"/>
    <p:sldLayoutId id="2147484642" r:id="rId7"/>
    <p:sldLayoutId id="2147484643" r:id="rId8"/>
    <p:sldLayoutId id="2147484644" r:id="rId9"/>
    <p:sldLayoutId id="2147484645" r:id="rId10"/>
    <p:sldLayoutId id="2147484646" r:id="rId11"/>
    <p:sldLayoutId id="2147484647" r:id="rId12"/>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b="1">
          <a:solidFill>
            <a:schemeClr val="tx2"/>
          </a:solidFill>
          <a:latin typeface="Helvetic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b="1">
          <a:solidFill>
            <a:schemeClr val="tx2"/>
          </a:solidFill>
          <a:latin typeface="Helvetic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b="1">
          <a:solidFill>
            <a:schemeClr val="tx2"/>
          </a:solidFill>
          <a:latin typeface="Helvetica" pitchFamily="-112" charset="0"/>
          <a:ea typeface="ＭＳ Ｐゴシック" pitchFamily="-112" charset="-128"/>
          <a:cs typeface="ＭＳ Ｐゴシック" pitchFamily="-112" charset="-128"/>
        </a:defRPr>
      </a:lvl5pPr>
      <a:lvl6pPr marL="457200" algn="ctr" rtl="0" fontAlgn="base">
        <a:spcBef>
          <a:spcPct val="0"/>
        </a:spcBef>
        <a:spcAft>
          <a:spcPct val="0"/>
        </a:spcAft>
        <a:defRPr kumimoji="1" sz="4400" b="1">
          <a:solidFill>
            <a:schemeClr val="tx2"/>
          </a:solidFill>
          <a:latin typeface="Helvetica" pitchFamily="-112" charset="0"/>
          <a:ea typeface="ＭＳ Ｐゴシック" pitchFamily="-112" charset="-128"/>
          <a:cs typeface="ＭＳ Ｐゴシック" pitchFamily="-112" charset="-128"/>
        </a:defRPr>
      </a:lvl6pPr>
      <a:lvl7pPr marL="914400" algn="ctr" rtl="0" fontAlgn="base">
        <a:spcBef>
          <a:spcPct val="0"/>
        </a:spcBef>
        <a:spcAft>
          <a:spcPct val="0"/>
        </a:spcAft>
        <a:defRPr kumimoji="1" sz="4400" b="1">
          <a:solidFill>
            <a:schemeClr val="tx2"/>
          </a:solidFill>
          <a:latin typeface="Helvetica" pitchFamily="-112" charset="0"/>
          <a:ea typeface="ＭＳ Ｐゴシック" pitchFamily="-112" charset="-128"/>
          <a:cs typeface="ＭＳ Ｐゴシック" pitchFamily="-112" charset="-128"/>
        </a:defRPr>
      </a:lvl7pPr>
      <a:lvl8pPr marL="1371600" algn="ctr" rtl="0" fontAlgn="base">
        <a:spcBef>
          <a:spcPct val="0"/>
        </a:spcBef>
        <a:spcAft>
          <a:spcPct val="0"/>
        </a:spcAft>
        <a:defRPr kumimoji="1" sz="4400" b="1">
          <a:solidFill>
            <a:schemeClr val="tx2"/>
          </a:solidFill>
          <a:latin typeface="Helvetica" pitchFamily="-112" charset="0"/>
          <a:ea typeface="ＭＳ Ｐゴシック" pitchFamily="-112" charset="-128"/>
          <a:cs typeface="ＭＳ Ｐゴシック" pitchFamily="-112" charset="-128"/>
        </a:defRPr>
      </a:lvl8pPr>
      <a:lvl9pPr marL="1828800" algn="ctr" rtl="0" fontAlgn="base">
        <a:spcBef>
          <a:spcPct val="0"/>
        </a:spcBef>
        <a:spcAft>
          <a:spcPct val="0"/>
        </a:spcAft>
        <a:defRPr kumimoji="1" sz="4400" b="1">
          <a:solidFill>
            <a:schemeClr val="tx2"/>
          </a:solidFill>
          <a:latin typeface="Helvetica"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SzPct val="90000"/>
        <a:buBlip>
          <a:blip r:embed="rId15"/>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6"/>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5"/>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6"/>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5"/>
        </a:buBlip>
        <a:defRPr kumimoji="1" sz="2000">
          <a:solidFill>
            <a:schemeClr val="tx1"/>
          </a:solidFill>
          <a:latin typeface="+mn-lt"/>
          <a:ea typeface="+mn-ea"/>
        </a:defRPr>
      </a:lvl5pPr>
      <a:lvl6pPr marL="2514600" indent="-228600" algn="l" rtl="0" fontAlgn="base">
        <a:spcBef>
          <a:spcPct val="20000"/>
        </a:spcBef>
        <a:spcAft>
          <a:spcPct val="0"/>
        </a:spcAft>
        <a:buBlip>
          <a:blip r:embed="rId15"/>
        </a:buBlip>
        <a:defRPr kumimoji="1" sz="2000">
          <a:solidFill>
            <a:schemeClr val="tx1"/>
          </a:solidFill>
          <a:latin typeface="+mn-lt"/>
          <a:ea typeface="+mn-ea"/>
        </a:defRPr>
      </a:lvl6pPr>
      <a:lvl7pPr marL="2971800" indent="-228600" algn="l" rtl="0" fontAlgn="base">
        <a:spcBef>
          <a:spcPct val="20000"/>
        </a:spcBef>
        <a:spcAft>
          <a:spcPct val="0"/>
        </a:spcAft>
        <a:buBlip>
          <a:blip r:embed="rId15"/>
        </a:buBlip>
        <a:defRPr kumimoji="1" sz="2000">
          <a:solidFill>
            <a:schemeClr val="tx1"/>
          </a:solidFill>
          <a:latin typeface="+mn-lt"/>
          <a:ea typeface="+mn-ea"/>
        </a:defRPr>
      </a:lvl7pPr>
      <a:lvl8pPr marL="3429000" indent="-228600" algn="l" rtl="0" fontAlgn="base">
        <a:spcBef>
          <a:spcPct val="20000"/>
        </a:spcBef>
        <a:spcAft>
          <a:spcPct val="0"/>
        </a:spcAft>
        <a:buBlip>
          <a:blip r:embed="rId15"/>
        </a:buBlip>
        <a:defRPr kumimoji="1" sz="2000">
          <a:solidFill>
            <a:schemeClr val="tx1"/>
          </a:solidFill>
          <a:latin typeface="+mn-lt"/>
          <a:ea typeface="+mn-ea"/>
        </a:defRPr>
      </a:lvl8pPr>
      <a:lvl9pPr marL="3886200" indent="-228600" algn="l" rtl="0" fontAlgn="base">
        <a:spcBef>
          <a:spcPct val="20000"/>
        </a:spcBef>
        <a:spcAft>
          <a:spcPct val="0"/>
        </a:spcAft>
        <a:buBlip>
          <a:blip r:embed="rId15"/>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ltGray">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bwMode="auto">
          <a:xfrm>
            <a:off x="685800" y="685800"/>
            <a:ext cx="7543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31075" name="Rectangle 3"/>
          <p:cNvSpPr>
            <a:spLocks noGrp="1" noChangeArrowheads="1"/>
          </p:cNvSpPr>
          <p:nvPr>
            <p:ph type="body" idx="1"/>
          </p:nvPr>
        </p:nvSpPr>
        <p:spPr bwMode="auto">
          <a:xfrm>
            <a:off x="685800" y="1752600"/>
            <a:ext cx="7848600"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1764" name="Rectangle 4"/>
          <p:cNvSpPr>
            <a:spLocks noGrp="1" noChangeArrowheads="1"/>
          </p:cNvSpPr>
          <p:nvPr>
            <p:ph type="dt" sz="half" idx="2"/>
          </p:nvPr>
        </p:nvSpPr>
        <p:spPr bwMode="auto">
          <a:xfrm>
            <a:off x="685800" y="6400800"/>
            <a:ext cx="2225675"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spcBef>
                <a:spcPct val="0"/>
              </a:spcBef>
              <a:buClrTx/>
              <a:buFontTx/>
              <a:buNone/>
              <a:defRPr sz="1400" b="1">
                <a:solidFill>
                  <a:schemeClr val="bg2"/>
                </a:solidFill>
                <a:latin typeface="+mn-lt"/>
                <a:ea typeface="+mn-ea"/>
                <a:cs typeface="+mn-cs"/>
              </a:defRPr>
            </a:lvl1pPr>
          </a:lstStyle>
          <a:p>
            <a:pPr>
              <a:defRPr/>
            </a:pPr>
            <a:endParaRPr lang="en-US"/>
          </a:p>
        </p:txBody>
      </p:sp>
      <p:sp>
        <p:nvSpPr>
          <p:cNvPr id="501765" name="Rectangle 5"/>
          <p:cNvSpPr>
            <a:spLocks noGrp="1" noChangeArrowheads="1"/>
          </p:cNvSpPr>
          <p:nvPr>
            <p:ph type="ftr" sz="quarter" idx="3"/>
          </p:nvPr>
        </p:nvSpPr>
        <p:spPr bwMode="auto">
          <a:xfrm>
            <a:off x="3009900" y="6400800"/>
            <a:ext cx="33909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ctr">
              <a:spcBef>
                <a:spcPct val="0"/>
              </a:spcBef>
              <a:buClrTx/>
              <a:buFontTx/>
              <a:buNone/>
              <a:defRPr sz="1400" b="1">
                <a:solidFill>
                  <a:schemeClr val="bg2"/>
                </a:solidFill>
                <a:latin typeface="+mn-lt"/>
                <a:ea typeface="+mn-ea"/>
                <a:cs typeface="+mn-cs"/>
              </a:defRPr>
            </a:lvl1pPr>
          </a:lstStyle>
          <a:p>
            <a:pPr>
              <a:defRPr/>
            </a:pPr>
            <a:endParaRPr lang="en-US"/>
          </a:p>
        </p:txBody>
      </p:sp>
      <p:sp>
        <p:nvSpPr>
          <p:cNvPr id="501766" name="Rectangle 6"/>
          <p:cNvSpPr>
            <a:spLocks noGrp="1" noChangeArrowheads="1"/>
          </p:cNvSpPr>
          <p:nvPr>
            <p:ph type="sldNum" sz="quarter" idx="4"/>
          </p:nvPr>
        </p:nvSpPr>
        <p:spPr bwMode="auto">
          <a:xfrm>
            <a:off x="6553200" y="6400800"/>
            <a:ext cx="2001838"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r">
              <a:spcBef>
                <a:spcPct val="0"/>
              </a:spcBef>
              <a:buClrTx/>
              <a:buFontTx/>
              <a:buNone/>
              <a:defRPr sz="1400" b="1">
                <a:solidFill>
                  <a:schemeClr val="bg2"/>
                </a:solidFill>
                <a:latin typeface="Arial" charset="0"/>
              </a:defRPr>
            </a:lvl1pPr>
          </a:lstStyle>
          <a:p>
            <a:fld id="{391708DF-9BAC-354C-802B-033E0B8A786B}"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4691" r:id="rId1"/>
    <p:sldLayoutId id="2147484648" r:id="rId2"/>
    <p:sldLayoutId id="2147484649" r:id="rId3"/>
    <p:sldLayoutId id="2147484650" r:id="rId4"/>
    <p:sldLayoutId id="2147484651" r:id="rId5"/>
    <p:sldLayoutId id="2147484652" r:id="rId6"/>
    <p:sldLayoutId id="2147484653" r:id="rId7"/>
    <p:sldLayoutId id="2147484654" r:id="rId8"/>
    <p:sldLayoutId id="2147484655" r:id="rId9"/>
    <p:sldLayoutId id="2147484656" r:id="rId10"/>
    <p:sldLayoutId id="2147484657" r:id="rId11"/>
    <p:sldLayoutId id="2147484658" r:id="rId12"/>
  </p:sldLayoutIdLst>
  <p:txStyles>
    <p:titleStyle>
      <a:lvl1pPr algn="l" rtl="0" eaLnBrk="0" fontAlgn="base" hangingPunct="0">
        <a:lnSpc>
          <a:spcPct val="90000"/>
        </a:lnSpc>
        <a:spcBef>
          <a:spcPct val="20000"/>
        </a:spcBef>
        <a:spcAft>
          <a:spcPct val="0"/>
        </a:spcAft>
        <a:defRPr kumimoji="1" sz="4400">
          <a:solidFill>
            <a:schemeClr val="tx2"/>
          </a:solidFill>
          <a:latin typeface="+mj-lt"/>
          <a:ea typeface="ＭＳ Ｐゴシック" pitchFamily="-112" charset="-128"/>
          <a:cs typeface="ＭＳ Ｐゴシック" pitchFamily="-112" charset="-128"/>
        </a:defRPr>
      </a:lvl1pPr>
      <a:lvl2pPr algn="l" rtl="0" eaLnBrk="0" fontAlgn="base" hangingPunct="0">
        <a:lnSpc>
          <a:spcPct val="90000"/>
        </a:lnSpc>
        <a:spcBef>
          <a:spcPct val="20000"/>
        </a:spcBef>
        <a:spcAft>
          <a:spcPct val="0"/>
        </a:spcAft>
        <a:defRPr kumimoji="1" sz="4400">
          <a:solidFill>
            <a:schemeClr val="tx2"/>
          </a:solidFill>
          <a:latin typeface="Arial" pitchFamily="-112" charset="0"/>
          <a:ea typeface="ＭＳ Ｐゴシック" pitchFamily="-112" charset="-128"/>
          <a:cs typeface="ＭＳ Ｐゴシック" pitchFamily="-112" charset="-128"/>
        </a:defRPr>
      </a:lvl2pPr>
      <a:lvl3pPr algn="l" rtl="0" eaLnBrk="0" fontAlgn="base" hangingPunct="0">
        <a:lnSpc>
          <a:spcPct val="90000"/>
        </a:lnSpc>
        <a:spcBef>
          <a:spcPct val="20000"/>
        </a:spcBef>
        <a:spcAft>
          <a:spcPct val="0"/>
        </a:spcAft>
        <a:defRPr kumimoji="1" sz="4400">
          <a:solidFill>
            <a:schemeClr val="tx2"/>
          </a:solidFill>
          <a:latin typeface="Arial" pitchFamily="-112" charset="0"/>
          <a:ea typeface="ＭＳ Ｐゴシック" pitchFamily="-112" charset="-128"/>
          <a:cs typeface="ＭＳ Ｐゴシック" pitchFamily="-112" charset="-128"/>
        </a:defRPr>
      </a:lvl3pPr>
      <a:lvl4pPr algn="l" rtl="0" eaLnBrk="0" fontAlgn="base" hangingPunct="0">
        <a:lnSpc>
          <a:spcPct val="90000"/>
        </a:lnSpc>
        <a:spcBef>
          <a:spcPct val="20000"/>
        </a:spcBef>
        <a:spcAft>
          <a:spcPct val="0"/>
        </a:spcAft>
        <a:defRPr kumimoji="1" sz="4400">
          <a:solidFill>
            <a:schemeClr val="tx2"/>
          </a:solidFill>
          <a:latin typeface="Arial" pitchFamily="-112" charset="0"/>
          <a:ea typeface="ＭＳ Ｐゴシック" pitchFamily="-112" charset="-128"/>
          <a:cs typeface="ＭＳ Ｐゴシック" pitchFamily="-112" charset="-128"/>
        </a:defRPr>
      </a:lvl4pPr>
      <a:lvl5pPr algn="l" rtl="0" eaLnBrk="0" fontAlgn="base" hangingPunct="0">
        <a:lnSpc>
          <a:spcPct val="90000"/>
        </a:lnSpc>
        <a:spcBef>
          <a:spcPct val="20000"/>
        </a:spcBef>
        <a:spcAft>
          <a:spcPct val="0"/>
        </a:spcAft>
        <a:defRPr kumimoji="1" sz="4400">
          <a:solidFill>
            <a:schemeClr val="tx2"/>
          </a:solidFill>
          <a:latin typeface="Arial" pitchFamily="-112" charset="0"/>
          <a:ea typeface="ＭＳ Ｐゴシック" pitchFamily="-112" charset="-128"/>
          <a:cs typeface="ＭＳ Ｐゴシック" pitchFamily="-112" charset="-128"/>
        </a:defRPr>
      </a:lvl5pPr>
      <a:lvl6pPr marL="457200" algn="l" rtl="0" eaLnBrk="0" fontAlgn="base" hangingPunct="0">
        <a:lnSpc>
          <a:spcPct val="90000"/>
        </a:lnSpc>
        <a:spcBef>
          <a:spcPct val="20000"/>
        </a:spcBef>
        <a:spcAft>
          <a:spcPct val="0"/>
        </a:spcAft>
        <a:defRPr kumimoji="1" sz="4400">
          <a:solidFill>
            <a:schemeClr val="tx2"/>
          </a:solidFill>
          <a:latin typeface="Arial" pitchFamily="-112" charset="0"/>
        </a:defRPr>
      </a:lvl6pPr>
      <a:lvl7pPr marL="914400" algn="l" rtl="0" eaLnBrk="0" fontAlgn="base" hangingPunct="0">
        <a:lnSpc>
          <a:spcPct val="90000"/>
        </a:lnSpc>
        <a:spcBef>
          <a:spcPct val="20000"/>
        </a:spcBef>
        <a:spcAft>
          <a:spcPct val="0"/>
        </a:spcAft>
        <a:defRPr kumimoji="1" sz="4400">
          <a:solidFill>
            <a:schemeClr val="tx2"/>
          </a:solidFill>
          <a:latin typeface="Arial" pitchFamily="-112" charset="0"/>
        </a:defRPr>
      </a:lvl7pPr>
      <a:lvl8pPr marL="1371600" algn="l" rtl="0" eaLnBrk="0" fontAlgn="base" hangingPunct="0">
        <a:lnSpc>
          <a:spcPct val="90000"/>
        </a:lnSpc>
        <a:spcBef>
          <a:spcPct val="20000"/>
        </a:spcBef>
        <a:spcAft>
          <a:spcPct val="0"/>
        </a:spcAft>
        <a:defRPr kumimoji="1" sz="4400">
          <a:solidFill>
            <a:schemeClr val="tx2"/>
          </a:solidFill>
          <a:latin typeface="Arial" pitchFamily="-112" charset="0"/>
        </a:defRPr>
      </a:lvl8pPr>
      <a:lvl9pPr marL="1828800" algn="l" rtl="0" eaLnBrk="0" fontAlgn="base" hangingPunct="0">
        <a:lnSpc>
          <a:spcPct val="90000"/>
        </a:lnSpc>
        <a:spcBef>
          <a:spcPct val="20000"/>
        </a:spcBef>
        <a:spcAft>
          <a:spcPct val="0"/>
        </a:spcAft>
        <a:defRPr kumimoji="1" sz="4400">
          <a:solidFill>
            <a:schemeClr val="tx2"/>
          </a:solidFill>
          <a:latin typeface="Arial" pitchFamily="-112" charset="0"/>
        </a:defRPr>
      </a:lvl9pPr>
    </p:titleStyle>
    <p:bodyStyle>
      <a:lvl1pPr marL="342900" indent="-342900" algn="l" rtl="0" eaLnBrk="0" fontAlgn="base" hangingPunct="0">
        <a:lnSpc>
          <a:spcPct val="90000"/>
        </a:lnSpc>
        <a:spcBef>
          <a:spcPct val="20000"/>
        </a:spcBef>
        <a:spcAft>
          <a:spcPct val="0"/>
        </a:spcAft>
        <a:buClr>
          <a:schemeClr val="tx2"/>
        </a:buClr>
        <a:buSzPct val="65000"/>
        <a:buFont typeface="Wingdings" charset="0"/>
        <a:buChar char="l"/>
        <a:defRPr kumimoji="1"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lnSpc>
          <a:spcPct val="90000"/>
        </a:lnSpc>
        <a:spcBef>
          <a:spcPct val="20000"/>
        </a:spcBef>
        <a:spcAft>
          <a:spcPct val="0"/>
        </a:spcAft>
        <a:buClr>
          <a:schemeClr val="tx2"/>
        </a:buClr>
        <a:buSzPct val="65000"/>
        <a:buFont typeface="Wingdings" charset="0"/>
        <a:buChar char="l"/>
        <a:defRPr kumimoji="1" sz="2800">
          <a:solidFill>
            <a:schemeClr val="tx1"/>
          </a:solidFill>
          <a:latin typeface="+mn-lt"/>
          <a:ea typeface="ＭＳ Ｐゴシック" pitchFamily="-112" charset="-128"/>
        </a:defRPr>
      </a:lvl2pPr>
      <a:lvl3pPr marL="1143000" indent="-228600" algn="l" rtl="0" eaLnBrk="0" fontAlgn="base" hangingPunct="0">
        <a:lnSpc>
          <a:spcPct val="90000"/>
        </a:lnSpc>
        <a:spcBef>
          <a:spcPct val="20000"/>
        </a:spcBef>
        <a:spcAft>
          <a:spcPct val="0"/>
        </a:spcAft>
        <a:buClr>
          <a:schemeClr val="tx2"/>
        </a:buClr>
        <a:buSzPct val="65000"/>
        <a:buFont typeface="Wingdings" charset="0"/>
        <a:buChar char="l"/>
        <a:defRPr kumimoji="1" sz="2400">
          <a:solidFill>
            <a:schemeClr val="tx1"/>
          </a:solidFill>
          <a:latin typeface="+mn-lt"/>
          <a:ea typeface="ＭＳ Ｐゴシック" pitchFamily="-112" charset="-128"/>
        </a:defRPr>
      </a:lvl3pPr>
      <a:lvl4pPr marL="16002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ＭＳ Ｐゴシック" pitchFamily="-112" charset="-128"/>
        </a:defRPr>
      </a:lvl4pPr>
      <a:lvl5pPr marL="20574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ＭＳ Ｐゴシック" pitchFamily="-112" charset="-128"/>
        </a:defRPr>
      </a:lvl5pPr>
      <a:lvl6pPr marL="2514600" indent="-228600" algn="l" rtl="0" eaLnBrk="0" fontAlgn="base" hangingPunct="0">
        <a:lnSpc>
          <a:spcPct val="90000"/>
        </a:lnSpc>
        <a:spcBef>
          <a:spcPct val="20000"/>
        </a:spcBef>
        <a:spcAft>
          <a:spcPct val="0"/>
        </a:spcAft>
        <a:buClr>
          <a:schemeClr val="tx2"/>
        </a:buClr>
        <a:buSzPct val="65000"/>
        <a:buFont typeface="Wingdings" pitchFamily="-112" charset="2"/>
        <a:buChar char="l"/>
        <a:defRPr kumimoji="1" sz="2000">
          <a:solidFill>
            <a:schemeClr val="tx1"/>
          </a:solidFill>
          <a:latin typeface="+mn-lt"/>
          <a:ea typeface="ＭＳ Ｐゴシック" pitchFamily="-112" charset="-128"/>
        </a:defRPr>
      </a:lvl6pPr>
      <a:lvl7pPr marL="2971800" indent="-228600" algn="l" rtl="0" eaLnBrk="0" fontAlgn="base" hangingPunct="0">
        <a:lnSpc>
          <a:spcPct val="90000"/>
        </a:lnSpc>
        <a:spcBef>
          <a:spcPct val="20000"/>
        </a:spcBef>
        <a:spcAft>
          <a:spcPct val="0"/>
        </a:spcAft>
        <a:buClr>
          <a:schemeClr val="tx2"/>
        </a:buClr>
        <a:buSzPct val="65000"/>
        <a:buFont typeface="Wingdings" pitchFamily="-112" charset="2"/>
        <a:buChar char="l"/>
        <a:defRPr kumimoji="1" sz="2000">
          <a:solidFill>
            <a:schemeClr val="tx1"/>
          </a:solidFill>
          <a:latin typeface="+mn-lt"/>
          <a:ea typeface="ＭＳ Ｐゴシック" pitchFamily="-112" charset="-128"/>
        </a:defRPr>
      </a:lvl7pPr>
      <a:lvl8pPr marL="3429000" indent="-228600" algn="l" rtl="0" eaLnBrk="0" fontAlgn="base" hangingPunct="0">
        <a:lnSpc>
          <a:spcPct val="90000"/>
        </a:lnSpc>
        <a:spcBef>
          <a:spcPct val="20000"/>
        </a:spcBef>
        <a:spcAft>
          <a:spcPct val="0"/>
        </a:spcAft>
        <a:buClr>
          <a:schemeClr val="tx2"/>
        </a:buClr>
        <a:buSzPct val="65000"/>
        <a:buFont typeface="Wingdings" pitchFamily="-112" charset="2"/>
        <a:buChar char="l"/>
        <a:defRPr kumimoji="1" sz="2000">
          <a:solidFill>
            <a:schemeClr val="tx1"/>
          </a:solidFill>
          <a:latin typeface="+mn-lt"/>
          <a:ea typeface="ＭＳ Ｐゴシック" pitchFamily="-112" charset="-128"/>
        </a:defRPr>
      </a:lvl8pPr>
      <a:lvl9pPr marL="3886200" indent="-228600" algn="l" rtl="0" eaLnBrk="0" fontAlgn="base" hangingPunct="0">
        <a:lnSpc>
          <a:spcPct val="90000"/>
        </a:lnSpc>
        <a:spcBef>
          <a:spcPct val="20000"/>
        </a:spcBef>
        <a:spcAft>
          <a:spcPct val="0"/>
        </a:spcAft>
        <a:buClr>
          <a:schemeClr val="tx2"/>
        </a:buClr>
        <a:buSzPct val="65000"/>
        <a:buFont typeface="Wingdings" pitchFamily="-112" charset="2"/>
        <a:buChar char="l"/>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3810" name="Rectangle 2"/>
          <p:cNvSpPr>
            <a:spLocks noGrp="1" noChangeArrowheads="1"/>
          </p:cNvSpPr>
          <p:nvPr>
            <p:ph type="title"/>
          </p:nvPr>
        </p:nvSpPr>
        <p:spPr bwMode="auto">
          <a:xfrm>
            <a:off x="685800" y="609600"/>
            <a:ext cx="8077200" cy="1143000"/>
          </a:xfrm>
          <a:prstGeom prst="rect">
            <a:avLst/>
          </a:prstGeom>
          <a:noFill/>
          <a:ln w="9525">
            <a:noFill/>
            <a:miter lim="800000"/>
            <a:headEnd/>
            <a:tailEnd/>
          </a:ln>
          <a:effectLst>
            <a:outerShdw blurRad="88900" algn="ctr" rotWithShape="0">
              <a:srgbClr val="FFFFFF">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44387" name="Rectangle 3"/>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3812" name="Rectangle 4"/>
          <p:cNvSpPr>
            <a:spLocks noGrp="1" noChangeArrowheads="1"/>
          </p:cNvSpPr>
          <p:nvPr>
            <p:ph type="dt" sz="half" idx="2"/>
          </p:nvPr>
        </p:nvSpPr>
        <p:spPr bwMode="auto">
          <a:xfrm>
            <a:off x="152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buClrTx/>
              <a:buFontTx/>
              <a:buNone/>
              <a:defRPr sz="1400">
                <a:solidFill>
                  <a:srgbClr val="FFFFFF"/>
                </a:solidFill>
                <a:latin typeface="+mn-lt"/>
                <a:ea typeface="+mn-ea"/>
                <a:cs typeface="+mn-cs"/>
              </a:defRPr>
            </a:lvl1pPr>
          </a:lstStyle>
          <a:p>
            <a:pPr>
              <a:defRPr/>
            </a:pPr>
            <a:endParaRPr lang="en-US"/>
          </a:p>
        </p:txBody>
      </p:sp>
      <p:sp>
        <p:nvSpPr>
          <p:cNvPr id="503813" name="Rectangle 5"/>
          <p:cNvSpPr>
            <a:spLocks noGrp="1" noChangeArrowheads="1"/>
          </p:cNvSpPr>
          <p:nvPr>
            <p:ph type="ftr" sz="quarter" idx="3"/>
          </p:nvPr>
        </p:nvSpPr>
        <p:spPr bwMode="auto">
          <a:xfrm>
            <a:off x="3122613"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0"/>
              </a:spcBef>
              <a:buClrTx/>
              <a:buFontTx/>
              <a:buNone/>
              <a:defRPr sz="1400">
                <a:latin typeface="+mn-lt"/>
                <a:ea typeface="+mn-ea"/>
                <a:cs typeface="+mn-cs"/>
              </a:defRPr>
            </a:lvl1pPr>
          </a:lstStyle>
          <a:p>
            <a:pPr>
              <a:defRPr/>
            </a:pPr>
            <a:endParaRPr lang="en-US"/>
          </a:p>
        </p:txBody>
      </p:sp>
      <p:sp>
        <p:nvSpPr>
          <p:cNvPr id="503814" name="Rectangle 6"/>
          <p:cNvSpPr>
            <a:spLocks noGrp="1" noChangeArrowheads="1"/>
          </p:cNvSpPr>
          <p:nvPr>
            <p:ph type="sldNum" sz="quarter" idx="4"/>
          </p:nvPr>
        </p:nvSpPr>
        <p:spPr bwMode="auto">
          <a:xfrm>
            <a:off x="68580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buClrTx/>
              <a:buFontTx/>
              <a:buNone/>
              <a:defRPr sz="1400">
                <a:latin typeface="Trebuchet MS" charset="0"/>
              </a:defRPr>
            </a:lvl1pPr>
          </a:lstStyle>
          <a:p>
            <a:fld id="{1D9809FC-469A-BA4A-82FC-E575848D323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692" r:id="rId1"/>
    <p:sldLayoutId id="2147484659" r:id="rId2"/>
    <p:sldLayoutId id="2147484660" r:id="rId3"/>
    <p:sldLayoutId id="2147484661" r:id="rId4"/>
    <p:sldLayoutId id="2147484662" r:id="rId5"/>
    <p:sldLayoutId id="2147484663" r:id="rId6"/>
    <p:sldLayoutId id="2147484664" r:id="rId7"/>
    <p:sldLayoutId id="2147484665" r:id="rId8"/>
    <p:sldLayoutId id="2147484666" r:id="rId9"/>
    <p:sldLayoutId id="2147484667" r:id="rId10"/>
    <p:sldLayoutId id="2147484668"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rebuchet MS" pitchFamily="-112" charset="0"/>
          <a:ea typeface="ＭＳ Ｐゴシック" pitchFamily="-112" charset="-128"/>
          <a:cs typeface="ＭＳ Ｐゴシック" pitchFamily="-112" charset="-128"/>
        </a:defRPr>
      </a:lvl2pPr>
      <a:lvl3pPr algn="r" rtl="0" eaLnBrk="0" fontAlgn="base" hangingPunct="0">
        <a:spcBef>
          <a:spcPct val="0"/>
        </a:spcBef>
        <a:spcAft>
          <a:spcPct val="0"/>
        </a:spcAft>
        <a:defRPr sz="4400" i="1">
          <a:solidFill>
            <a:schemeClr val="tx2"/>
          </a:solidFill>
          <a:latin typeface="Trebuchet MS" pitchFamily="-112" charset="0"/>
          <a:ea typeface="ＭＳ Ｐゴシック" pitchFamily="-112" charset="-128"/>
          <a:cs typeface="ＭＳ Ｐゴシック" pitchFamily="-112" charset="-128"/>
        </a:defRPr>
      </a:lvl3pPr>
      <a:lvl4pPr algn="r" rtl="0" eaLnBrk="0" fontAlgn="base" hangingPunct="0">
        <a:spcBef>
          <a:spcPct val="0"/>
        </a:spcBef>
        <a:spcAft>
          <a:spcPct val="0"/>
        </a:spcAft>
        <a:defRPr sz="4400" i="1">
          <a:solidFill>
            <a:schemeClr val="tx2"/>
          </a:solidFill>
          <a:latin typeface="Trebuchet MS" pitchFamily="-112" charset="0"/>
          <a:ea typeface="ＭＳ Ｐゴシック" pitchFamily="-112" charset="-128"/>
          <a:cs typeface="ＭＳ Ｐゴシック" pitchFamily="-112" charset="-128"/>
        </a:defRPr>
      </a:lvl4pPr>
      <a:lvl5pPr algn="r" rtl="0" eaLnBrk="0" fontAlgn="base" hangingPunct="0">
        <a:spcBef>
          <a:spcPct val="0"/>
        </a:spcBef>
        <a:spcAft>
          <a:spcPct val="0"/>
        </a:spcAft>
        <a:defRPr sz="4400" i="1">
          <a:solidFill>
            <a:schemeClr val="tx2"/>
          </a:solidFill>
          <a:latin typeface="Trebuchet MS" pitchFamily="-112" charset="0"/>
          <a:ea typeface="ＭＳ Ｐゴシック" pitchFamily="-112" charset="-128"/>
          <a:cs typeface="ＭＳ Ｐゴシック" pitchFamily="-112" charset="-128"/>
        </a:defRPr>
      </a:lvl5pPr>
      <a:lvl6pPr marL="457200" algn="r" rtl="0" fontAlgn="base">
        <a:spcBef>
          <a:spcPct val="0"/>
        </a:spcBef>
        <a:spcAft>
          <a:spcPct val="0"/>
        </a:spcAft>
        <a:defRPr sz="4400" i="1">
          <a:solidFill>
            <a:schemeClr val="tx2"/>
          </a:solidFill>
          <a:latin typeface="Trebuchet MS" pitchFamily="-112" charset="0"/>
          <a:ea typeface="ＭＳ Ｐゴシック" pitchFamily="-112" charset="-128"/>
          <a:cs typeface="ＭＳ Ｐゴシック" pitchFamily="-112" charset="-128"/>
        </a:defRPr>
      </a:lvl6pPr>
      <a:lvl7pPr marL="914400" algn="r" rtl="0" fontAlgn="base">
        <a:spcBef>
          <a:spcPct val="0"/>
        </a:spcBef>
        <a:spcAft>
          <a:spcPct val="0"/>
        </a:spcAft>
        <a:defRPr sz="4400" i="1">
          <a:solidFill>
            <a:schemeClr val="tx2"/>
          </a:solidFill>
          <a:latin typeface="Trebuchet MS" pitchFamily="-112" charset="0"/>
          <a:ea typeface="ＭＳ Ｐゴシック" pitchFamily="-112" charset="-128"/>
          <a:cs typeface="ＭＳ Ｐゴシック" pitchFamily="-112" charset="-128"/>
        </a:defRPr>
      </a:lvl7pPr>
      <a:lvl8pPr marL="1371600" algn="r" rtl="0" fontAlgn="base">
        <a:spcBef>
          <a:spcPct val="0"/>
        </a:spcBef>
        <a:spcAft>
          <a:spcPct val="0"/>
        </a:spcAft>
        <a:defRPr sz="4400" i="1">
          <a:solidFill>
            <a:schemeClr val="tx2"/>
          </a:solidFill>
          <a:latin typeface="Trebuchet MS" pitchFamily="-112" charset="0"/>
          <a:ea typeface="ＭＳ Ｐゴシック" pitchFamily="-112" charset="-128"/>
          <a:cs typeface="ＭＳ Ｐゴシック" pitchFamily="-112" charset="-128"/>
        </a:defRPr>
      </a:lvl8pPr>
      <a:lvl9pPr marL="1828800" algn="r" rtl="0" fontAlgn="base">
        <a:spcBef>
          <a:spcPct val="0"/>
        </a:spcBef>
        <a:spcAft>
          <a:spcPct val="0"/>
        </a:spcAft>
        <a:defRPr sz="4400" i="1">
          <a:solidFill>
            <a:schemeClr val="tx2"/>
          </a:solidFill>
          <a:latin typeface="Trebuchet MS"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523266" name="Rectangle 2"/>
          <p:cNvSpPr>
            <a:spLocks noGrp="1" noChangeArrowheads="1"/>
          </p:cNvSpPr>
          <p:nvPr>
            <p:ph type="title"/>
          </p:nvPr>
        </p:nvSpPr>
        <p:spPr bwMode="auto">
          <a:xfrm>
            <a:off x="2286000" y="457200"/>
            <a:ext cx="61722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23267" name="Rectangle 3"/>
          <p:cNvSpPr>
            <a:spLocks noGrp="1" noChangeArrowheads="1"/>
          </p:cNvSpPr>
          <p:nvPr>
            <p:ph type="body" idx="1"/>
          </p:nvPr>
        </p:nvSpPr>
        <p:spPr bwMode="auto">
          <a:xfrm>
            <a:off x="2362200" y="1981200"/>
            <a:ext cx="60960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3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spcBef>
                <a:spcPct val="0"/>
              </a:spcBef>
              <a:buClrTx/>
              <a:buFontTx/>
              <a:buNone/>
              <a:defRPr sz="1400">
                <a:latin typeface="+mn-lt"/>
                <a:ea typeface="+mn-ea"/>
                <a:cs typeface="+mn-cs"/>
              </a:defRPr>
            </a:lvl1pPr>
          </a:lstStyle>
          <a:p>
            <a:pPr>
              <a:defRPr/>
            </a:pPr>
            <a:endParaRPr lang="en-US"/>
          </a:p>
        </p:txBody>
      </p:sp>
      <p:sp>
        <p:nvSpPr>
          <p:cNvPr id="523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spcBef>
                <a:spcPct val="0"/>
              </a:spcBef>
              <a:buClrTx/>
              <a:buFontTx/>
              <a:buNone/>
              <a:defRPr sz="1400">
                <a:latin typeface="+mn-lt"/>
                <a:ea typeface="+mn-ea"/>
                <a:cs typeface="+mn-cs"/>
              </a:defRPr>
            </a:lvl1pPr>
          </a:lstStyle>
          <a:p>
            <a:pPr>
              <a:defRPr/>
            </a:pPr>
            <a:endParaRPr lang="en-US"/>
          </a:p>
        </p:txBody>
      </p:sp>
      <p:sp>
        <p:nvSpPr>
          <p:cNvPr id="523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spcBef>
                <a:spcPct val="0"/>
              </a:spcBef>
              <a:buClrTx/>
              <a:buFontTx/>
              <a:buNone/>
              <a:defRPr sz="1400">
                <a:latin typeface="Tahoma" charset="0"/>
              </a:defRPr>
            </a:lvl1pPr>
          </a:lstStyle>
          <a:p>
            <a:fld id="{0B9D101B-0D68-6745-9A42-EF0C8D2BBA11}"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4669" r:id="rId1"/>
    <p:sldLayoutId id="2147484670" r:id="rId2"/>
    <p:sldLayoutId id="2147484671" r:id="rId3"/>
    <p:sldLayoutId id="2147484672" r:id="rId4"/>
    <p:sldLayoutId id="2147484673" r:id="rId5"/>
    <p:sldLayoutId id="2147484674" r:id="rId6"/>
    <p:sldLayoutId id="2147484675" r:id="rId7"/>
    <p:sldLayoutId id="2147484676" r:id="rId8"/>
    <p:sldLayoutId id="2147484677" r:id="rId9"/>
    <p:sldLayoutId id="2147484678" r:id="rId10"/>
    <p:sldLayoutId id="2147484679" r:id="rId11"/>
    <p:sldLayoutId id="2147484680" r:id="rId12"/>
  </p:sldLayoutIdLst>
  <p:hf sldNum="0" hdr="0"/>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2pPr>
      <a:lvl3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3pPr>
      <a:lvl4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4pPr>
      <a:lvl5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5pPr>
      <a:lvl6pPr marL="45720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6pPr>
      <a:lvl7pPr marL="91440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7pPr>
      <a:lvl8pPr marL="137160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8pPr>
      <a:lvl9pPr marL="182880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F"/>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charset="0"/>
        <a:buChar char="F"/>
        <a:defRPr sz="2400">
          <a:solidFill>
            <a:schemeClr val="tx1"/>
          </a:solidFill>
          <a:latin typeface="+mn-lt"/>
          <a:ea typeface="+mn-ea"/>
        </a:defRPr>
      </a:lvl3pPr>
      <a:lvl4pPr marL="1600200" indent="-228600" algn="l" rtl="0" eaLnBrk="0" fontAlgn="base" hangingPunct="0">
        <a:spcBef>
          <a:spcPct val="20000"/>
        </a:spcBef>
        <a:spcAft>
          <a:spcPct val="0"/>
        </a:spcAft>
        <a:buFont typeface="Monotype Sorts" charset="0"/>
        <a:buChar char="F"/>
        <a:defRPr sz="2000">
          <a:solidFill>
            <a:schemeClr val="tx1"/>
          </a:solidFill>
          <a:latin typeface="+mn-lt"/>
          <a:ea typeface="+mn-ea"/>
        </a:defRPr>
      </a:lvl4pPr>
      <a:lvl5pPr marL="2057400" indent="-228600" algn="l" rtl="0" eaLnBrk="0" fontAlgn="base" hangingPunct="0">
        <a:spcBef>
          <a:spcPct val="20000"/>
        </a:spcBef>
        <a:spcAft>
          <a:spcPct val="0"/>
        </a:spcAft>
        <a:buFont typeface="Monotype Sorts" charset="0"/>
        <a:buChar char="F"/>
        <a:defRPr sz="2000">
          <a:solidFill>
            <a:schemeClr val="tx1"/>
          </a:solidFill>
          <a:latin typeface="+mn-lt"/>
          <a:ea typeface="+mn-ea"/>
        </a:defRPr>
      </a:lvl5pPr>
      <a:lvl6pPr marL="2514600" indent="-228600" algn="l" rtl="0" fontAlgn="base">
        <a:spcBef>
          <a:spcPct val="20000"/>
        </a:spcBef>
        <a:spcAft>
          <a:spcPct val="0"/>
        </a:spcAft>
        <a:buFont typeface="Monotype Sorts" pitchFamily="-112" charset="2"/>
        <a:buChar char="F"/>
        <a:defRPr sz="2000">
          <a:solidFill>
            <a:schemeClr val="tx1"/>
          </a:solidFill>
          <a:latin typeface="+mn-lt"/>
          <a:ea typeface="+mn-ea"/>
        </a:defRPr>
      </a:lvl6pPr>
      <a:lvl7pPr marL="2971800" indent="-228600" algn="l" rtl="0" fontAlgn="base">
        <a:spcBef>
          <a:spcPct val="20000"/>
        </a:spcBef>
        <a:spcAft>
          <a:spcPct val="0"/>
        </a:spcAft>
        <a:buFont typeface="Monotype Sorts" pitchFamily="-112" charset="2"/>
        <a:buChar char="F"/>
        <a:defRPr sz="2000">
          <a:solidFill>
            <a:schemeClr val="tx1"/>
          </a:solidFill>
          <a:latin typeface="+mn-lt"/>
          <a:ea typeface="+mn-ea"/>
        </a:defRPr>
      </a:lvl7pPr>
      <a:lvl8pPr marL="3429000" indent="-228600" algn="l" rtl="0" fontAlgn="base">
        <a:spcBef>
          <a:spcPct val="20000"/>
        </a:spcBef>
        <a:spcAft>
          <a:spcPct val="0"/>
        </a:spcAft>
        <a:buFont typeface="Monotype Sorts" pitchFamily="-112" charset="2"/>
        <a:buChar char="F"/>
        <a:defRPr sz="2000">
          <a:solidFill>
            <a:schemeClr val="tx1"/>
          </a:solidFill>
          <a:latin typeface="+mn-lt"/>
          <a:ea typeface="+mn-ea"/>
        </a:defRPr>
      </a:lvl8pPr>
      <a:lvl9pPr marL="3886200" indent="-228600" algn="l" rtl="0" fontAlgn="base">
        <a:spcBef>
          <a:spcPct val="20000"/>
        </a:spcBef>
        <a:spcAft>
          <a:spcPct val="0"/>
        </a:spcAft>
        <a:buFont typeface="Monotype Sorts" pitchFamily="-112" charset="2"/>
        <a:buChar char="F"/>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9986" name="Picture 7"/>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681" r:id="rId1"/>
  </p:sldLayoutIdLst>
  <p:transition xmlns:p14="http://schemas.microsoft.com/office/powerpoint/2010/main">
    <p:cu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pitchFamily="-112" charset="0"/>
        </a:defRPr>
      </a:lvl6pPr>
      <a:lvl7pPr marL="914400" algn="ctr" rtl="0" fontAlgn="base">
        <a:spcBef>
          <a:spcPct val="0"/>
        </a:spcBef>
        <a:spcAft>
          <a:spcPct val="0"/>
        </a:spcAft>
        <a:defRPr sz="4400">
          <a:solidFill>
            <a:schemeClr val="tx2"/>
          </a:solidFill>
          <a:latin typeface="Times" pitchFamily="-112" charset="0"/>
        </a:defRPr>
      </a:lvl7pPr>
      <a:lvl8pPr marL="1371600" algn="ctr" rtl="0" fontAlgn="base">
        <a:spcBef>
          <a:spcPct val="0"/>
        </a:spcBef>
        <a:spcAft>
          <a:spcPct val="0"/>
        </a:spcAft>
        <a:defRPr sz="4400">
          <a:solidFill>
            <a:schemeClr val="tx2"/>
          </a:solidFill>
          <a:latin typeface="Times" pitchFamily="-112" charset="0"/>
        </a:defRPr>
      </a:lvl8pPr>
      <a:lvl9pPr marL="1828800" algn="ctr" rtl="0" fontAlgn="base">
        <a:spcBef>
          <a:spcPct val="0"/>
        </a:spcBef>
        <a:spcAft>
          <a:spcPct val="0"/>
        </a:spcAft>
        <a:defRPr sz="4400">
          <a:solidFill>
            <a:schemeClr val="tx2"/>
          </a:solidFill>
          <a:latin typeface="Times" pitchFamily="-112"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b="1">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b="1">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b="1">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b="1">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b="1">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b="1">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b="1">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b="1">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203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buClrTx/>
              <a:buFontTx/>
              <a:buNone/>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901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buClrTx/>
              <a:buFontTx/>
              <a:buNone/>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901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FontTx/>
              <a:buNone/>
              <a:defRPr sz="1400">
                <a:solidFill>
                  <a:srgbClr val="000000"/>
                </a:solidFill>
                <a:latin typeface="Arial" charset="0"/>
              </a:defRPr>
            </a:lvl1pPr>
          </a:lstStyle>
          <a:p>
            <a:fld id="{FFCABE9C-3D43-3743-BABE-CC0F2EBA993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693"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082"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083"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buClrTx/>
              <a:buFontTx/>
              <a:buNone/>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buClrTx/>
              <a:buFontTx/>
              <a:buNone/>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FontTx/>
              <a:buNone/>
              <a:defRPr sz="1400">
                <a:solidFill>
                  <a:srgbClr val="000000"/>
                </a:solidFill>
                <a:latin typeface="Arial" charset="0"/>
              </a:defRPr>
            </a:lvl1pPr>
          </a:lstStyle>
          <a:p>
            <a:fld id="{B916C12C-F7C2-4F47-A927-D400042A178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69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76130" name="Group 2"/>
          <p:cNvGrpSpPr>
            <a:grpSpLocks/>
          </p:cNvGrpSpPr>
          <p:nvPr/>
        </p:nvGrpSpPr>
        <p:grpSpPr bwMode="auto">
          <a:xfrm>
            <a:off x="3800475" y="1789113"/>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spcBef>
                  <a:spcPct val="0"/>
                </a:spcBef>
                <a:buClrTx/>
                <a:buFontTx/>
                <a:buNone/>
                <a:defRPr/>
              </a:pPr>
              <a:endParaRPr lang="en-US" sz="1800">
                <a:solidFill>
                  <a:srgbClr val="FFFFFF"/>
                </a:solidFill>
                <a:latin typeface="Tahoma" pitchFamily="19" charset="-52"/>
                <a:ea typeface="+mn-ea"/>
                <a:cs typeface="+mn-cs"/>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spcBef>
                  <a:spcPct val="0"/>
                </a:spcBef>
                <a:buClrTx/>
                <a:buFontTx/>
                <a:buNone/>
                <a:defRPr/>
              </a:pPr>
              <a:endParaRPr lang="en-US" sz="1800">
                <a:solidFill>
                  <a:srgbClr val="FFFFFF"/>
                </a:solidFill>
                <a:latin typeface="Tahoma" pitchFamily="19" charset="-52"/>
                <a:ea typeface="+mn-ea"/>
                <a:cs typeface="+mn-cs"/>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spcBef>
                  <a:spcPct val="0"/>
                </a:spcBef>
                <a:buClrTx/>
                <a:buFontTx/>
                <a:buNone/>
                <a:defRPr/>
              </a:pPr>
              <a:endParaRPr lang="en-US" sz="1800">
                <a:solidFill>
                  <a:srgbClr val="FFFFFF"/>
                </a:solidFill>
                <a:latin typeface="Tahoma" pitchFamily="19" charset="-52"/>
                <a:ea typeface="+mn-ea"/>
                <a:cs typeface="+mn-cs"/>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spcBef>
                  <a:spcPct val="0"/>
                </a:spcBef>
                <a:buClrTx/>
                <a:buFontTx/>
                <a:buNone/>
                <a:defRPr/>
              </a:pPr>
              <a:endParaRPr lang="en-US" sz="1800">
                <a:solidFill>
                  <a:srgbClr val="FFFFFF"/>
                </a:solidFill>
                <a:latin typeface="Tahoma" pitchFamily="19" charset="-52"/>
                <a:ea typeface="+mn-ea"/>
                <a:cs typeface="+mn-cs"/>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spcBef>
                  <a:spcPct val="0"/>
                </a:spcBef>
                <a:buClrTx/>
                <a:buFontTx/>
                <a:buNone/>
                <a:defRPr/>
              </a:pPr>
              <a:endParaRPr lang="en-US" sz="1800">
                <a:solidFill>
                  <a:srgbClr val="FFFFFF"/>
                </a:solidFill>
                <a:latin typeface="Tahoma" pitchFamily="19" charset="-52"/>
                <a:ea typeface="+mn-ea"/>
                <a:cs typeface="+mn-cs"/>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spcBef>
                  <a:spcPct val="0"/>
                </a:spcBef>
                <a:buClrTx/>
                <a:buFontTx/>
                <a:buNone/>
                <a:defRPr/>
              </a:pPr>
              <a:endParaRPr lang="en-US" sz="1800">
                <a:solidFill>
                  <a:srgbClr val="FFFFFF"/>
                </a:solidFill>
                <a:latin typeface="Tahoma" pitchFamily="19" charset="-52"/>
                <a:ea typeface="+mn-ea"/>
                <a:cs typeface="+mn-cs"/>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spcBef>
                  <a:spcPct val="0"/>
                </a:spcBef>
                <a:buClrTx/>
                <a:buFontTx/>
                <a:buNone/>
                <a:defRPr/>
              </a:pPr>
              <a:endParaRPr lang="en-US" sz="1800">
                <a:solidFill>
                  <a:srgbClr val="FFFFFF"/>
                </a:solidFill>
                <a:latin typeface="Tahoma" pitchFamily="19" charset="-52"/>
                <a:ea typeface="+mn-ea"/>
                <a:cs typeface="+mn-cs"/>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spcBef>
                  <a:spcPct val="0"/>
                </a:spcBef>
                <a:buClrTx/>
                <a:buFontTx/>
                <a:buNone/>
                <a:defRPr/>
              </a:pPr>
              <a:endParaRPr lang="en-US" sz="1800">
                <a:solidFill>
                  <a:srgbClr val="FFFFFF"/>
                </a:solidFill>
                <a:latin typeface="Tahoma" pitchFamily="19" charset="-52"/>
                <a:ea typeface="+mn-ea"/>
                <a:cs typeface="+mn-cs"/>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spcBef>
                  <a:spcPct val="0"/>
                </a:spcBef>
                <a:buClrTx/>
                <a:buFontTx/>
                <a:buNone/>
                <a:defRPr/>
              </a:pPr>
              <a:endParaRPr lang="en-US" sz="1800">
                <a:solidFill>
                  <a:srgbClr val="FFFFFF"/>
                </a:solidFill>
                <a:latin typeface="Tahoma" pitchFamily="19" charset="-52"/>
                <a:ea typeface="+mn-ea"/>
                <a:cs typeface="+mn-cs"/>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spcBef>
                  <a:spcPct val="0"/>
                </a:spcBef>
                <a:buClrTx/>
                <a:buFontTx/>
                <a:buNone/>
                <a:defRPr/>
              </a:pPr>
              <a:endParaRPr lang="en-US" sz="1800">
                <a:solidFill>
                  <a:srgbClr val="FFFFFF"/>
                </a:solidFill>
                <a:latin typeface="Tahoma" pitchFamily="19" charset="-52"/>
                <a:ea typeface="+mn-ea"/>
                <a:cs typeface="+mn-cs"/>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spcBef>
                  <a:spcPct val="0"/>
                </a:spcBef>
                <a:buClrTx/>
                <a:buFontTx/>
                <a:buNone/>
                <a:defRPr/>
              </a:pPr>
              <a:endParaRPr lang="en-US" sz="1800">
                <a:solidFill>
                  <a:srgbClr val="FFFFFF"/>
                </a:solidFill>
                <a:latin typeface="Tahoma" pitchFamily="19" charset="-52"/>
                <a:ea typeface="+mn-ea"/>
                <a:cs typeface="+mn-cs"/>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eaLnBrk="0" hangingPunct="0">
                <a:spcBef>
                  <a:spcPct val="0"/>
                </a:spcBef>
                <a:buClrTx/>
                <a:buFontTx/>
                <a:buNone/>
                <a:defRPr/>
              </a:pPr>
              <a:endParaRPr lang="en-US" sz="1800">
                <a:solidFill>
                  <a:srgbClr val="FFFFFF"/>
                </a:solidFill>
                <a:latin typeface="Tahoma" pitchFamily="19" charset="-52"/>
                <a:ea typeface="+mn-ea"/>
                <a:cs typeface="+mn-cs"/>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spcBef>
                  <a:spcPct val="0"/>
                </a:spcBef>
                <a:buClrTx/>
                <a:buFontTx/>
                <a:buNone/>
                <a:defRPr/>
              </a:pPr>
              <a:endParaRPr lang="en-US" sz="1800">
                <a:solidFill>
                  <a:srgbClr val="FFFFFF"/>
                </a:solidFill>
                <a:latin typeface="Tahoma" pitchFamily="19" charset="-52"/>
                <a:ea typeface="+mn-ea"/>
                <a:cs typeface="+mn-cs"/>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spcBef>
                  <a:spcPct val="0"/>
                </a:spcBef>
                <a:buClrTx/>
                <a:buFontTx/>
                <a:buNone/>
                <a:defRPr/>
              </a:pPr>
              <a:endParaRPr lang="en-US" sz="1800">
                <a:solidFill>
                  <a:srgbClr val="FFFFFF"/>
                </a:solidFill>
                <a:latin typeface="Tahoma" pitchFamily="19" charset="-52"/>
                <a:ea typeface="+mn-ea"/>
                <a:cs typeface="+mn-cs"/>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spcBef>
                  <a:spcPct val="0"/>
                </a:spcBef>
                <a:buClrTx/>
                <a:buFontTx/>
                <a:buNone/>
                <a:defRPr/>
              </a:pPr>
              <a:endParaRPr lang="en-US" sz="1800">
                <a:solidFill>
                  <a:srgbClr val="FFFFFF"/>
                </a:solidFill>
                <a:latin typeface="Tahoma" pitchFamily="19" charset="-52"/>
                <a:ea typeface="+mn-ea"/>
                <a:cs typeface="+mn-cs"/>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spcBef>
                  <a:spcPct val="0"/>
                </a:spcBef>
                <a:buClrTx/>
                <a:buFontTx/>
                <a:buNone/>
                <a:defRPr/>
              </a:pPr>
              <a:endParaRPr lang="en-US" sz="1800">
                <a:solidFill>
                  <a:srgbClr val="FFFFFF"/>
                </a:solidFill>
                <a:latin typeface="Tahoma" pitchFamily="19" charset="-52"/>
                <a:ea typeface="+mn-ea"/>
                <a:cs typeface="+mn-cs"/>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spcBef>
                  <a:spcPct val="0"/>
                </a:spcBef>
                <a:buClrTx/>
                <a:buFontTx/>
                <a:buNone/>
                <a:defRPr/>
              </a:pPr>
              <a:endParaRPr lang="en-US" sz="1800">
                <a:solidFill>
                  <a:srgbClr val="FFFFFF"/>
                </a:solidFill>
                <a:latin typeface="Tahoma" pitchFamily="19" charset="-52"/>
                <a:ea typeface="+mn-ea"/>
                <a:cs typeface="+mn-cs"/>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spcBef>
                  <a:spcPct val="0"/>
                </a:spcBef>
                <a:buClrTx/>
                <a:buFontTx/>
                <a:buNone/>
                <a:defRPr/>
              </a:pPr>
              <a:endParaRPr lang="en-US" sz="1800">
                <a:solidFill>
                  <a:srgbClr val="FFFFFF"/>
                </a:solidFill>
                <a:latin typeface="Tahoma" pitchFamily="19" charset="-52"/>
                <a:ea typeface="+mn-ea"/>
                <a:cs typeface="+mn-cs"/>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spcBef>
                  <a:spcPct val="0"/>
                </a:spcBef>
                <a:buClrTx/>
                <a:buFontTx/>
                <a:buNone/>
                <a:defRPr/>
              </a:pPr>
              <a:endParaRPr lang="en-US" sz="1800">
                <a:solidFill>
                  <a:srgbClr val="FFFFFF"/>
                </a:solidFill>
                <a:latin typeface="Tahoma" pitchFamily="19" charset="-52"/>
                <a:ea typeface="+mn-ea"/>
                <a:cs typeface="+mn-cs"/>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spcBef>
                  <a:spcPct val="0"/>
                </a:spcBef>
                <a:buClrTx/>
                <a:buFontTx/>
                <a:buNone/>
                <a:defRPr/>
              </a:pPr>
              <a:endParaRPr lang="en-US" sz="1800">
                <a:solidFill>
                  <a:srgbClr val="FFFFFF"/>
                </a:solidFill>
                <a:latin typeface="Tahoma" pitchFamily="19" charset="-52"/>
                <a:ea typeface="+mn-ea"/>
                <a:cs typeface="+mn-cs"/>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spcBef>
                  <a:spcPct val="0"/>
                </a:spcBef>
                <a:buClrTx/>
                <a:buFontTx/>
                <a:buNone/>
                <a:defRPr/>
              </a:pPr>
              <a:endParaRPr lang="en-US" sz="1800">
                <a:solidFill>
                  <a:srgbClr val="FFFFFF"/>
                </a:solidFill>
                <a:latin typeface="Tahoma" pitchFamily="19" charset="-52"/>
                <a:ea typeface="+mn-ea"/>
                <a:cs typeface="+mn-cs"/>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spcBef>
                  <a:spcPct val="0"/>
                </a:spcBef>
                <a:buClrTx/>
                <a:buFontTx/>
                <a:buNone/>
                <a:defRPr/>
              </a:pPr>
              <a:endParaRPr lang="en-US" sz="1800">
                <a:solidFill>
                  <a:srgbClr val="FFFFFF"/>
                </a:solidFill>
                <a:latin typeface="Tahoma" pitchFamily="19" charset="-52"/>
                <a:ea typeface="+mn-ea"/>
                <a:cs typeface="+mn-cs"/>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spcBef>
                  <a:spcPct val="0"/>
                </a:spcBef>
                <a:buClrTx/>
                <a:buFontTx/>
                <a:buNone/>
                <a:defRPr/>
              </a:pPr>
              <a:endParaRPr lang="en-US" sz="1800">
                <a:solidFill>
                  <a:srgbClr val="FFFFFF"/>
                </a:solidFill>
                <a:latin typeface="Tahoma" pitchFamily="19" charset="-52"/>
                <a:ea typeface="+mn-ea"/>
                <a:cs typeface="+mn-cs"/>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spcBef>
                  <a:spcPct val="0"/>
                </a:spcBef>
                <a:buClrTx/>
                <a:buFontTx/>
                <a:buNone/>
                <a:defRPr/>
              </a:pPr>
              <a:endParaRPr lang="en-US" sz="1800">
                <a:solidFill>
                  <a:srgbClr val="FFFFFF"/>
                </a:solidFill>
                <a:latin typeface="Tahoma" pitchFamily="19" charset="-52"/>
                <a:ea typeface="+mn-ea"/>
                <a:cs typeface="+mn-cs"/>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eaLnBrk="0" hangingPunct="0">
                <a:spcBef>
                  <a:spcPct val="0"/>
                </a:spcBef>
                <a:buClrTx/>
                <a:buFontTx/>
                <a:buNone/>
                <a:defRPr/>
              </a:pPr>
              <a:endParaRPr lang="en-US" sz="1800">
                <a:solidFill>
                  <a:srgbClr val="FFFFFF"/>
                </a:solidFill>
                <a:latin typeface="Tahoma" pitchFamily="19" charset="-52"/>
                <a:ea typeface="+mn-ea"/>
                <a:cs typeface="+mn-cs"/>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spcBef>
                  <a:spcPct val="0"/>
                </a:spcBef>
                <a:buClrTx/>
                <a:buFontTx/>
                <a:buNone/>
                <a:defRPr/>
              </a:pPr>
              <a:endParaRPr lang="en-US" sz="1800">
                <a:solidFill>
                  <a:srgbClr val="FFFFFF"/>
                </a:solidFill>
                <a:latin typeface="Tahoma" pitchFamily="19" charset="-52"/>
                <a:ea typeface="+mn-ea"/>
                <a:cs typeface="+mn-cs"/>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eaLnBrk="0" hangingPunct="0">
                <a:spcBef>
                  <a:spcPct val="0"/>
                </a:spcBef>
                <a:buClrTx/>
                <a:buFontTx/>
                <a:buNone/>
                <a:defRPr/>
              </a:pPr>
              <a:endParaRPr lang="en-US" sz="1800">
                <a:solidFill>
                  <a:srgbClr val="FFFFFF"/>
                </a:solidFill>
                <a:latin typeface="Tahoma" pitchFamily="19" charset="-52"/>
                <a:ea typeface="+mn-ea"/>
                <a:cs typeface="+mn-cs"/>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spcBef>
                  <a:spcPct val="0"/>
                </a:spcBef>
                <a:buClrTx/>
                <a:buFontTx/>
                <a:buNone/>
                <a:defRPr/>
              </a:pPr>
              <a:endParaRPr lang="en-US" sz="1800">
                <a:solidFill>
                  <a:srgbClr val="FFFFFF"/>
                </a:solidFill>
                <a:latin typeface="Tahoma" pitchFamily="19" charset="-52"/>
                <a:ea typeface="+mn-ea"/>
                <a:cs typeface="+mn-cs"/>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spcBef>
                  <a:spcPct val="0"/>
                </a:spcBef>
                <a:buClrTx/>
                <a:buFontTx/>
                <a:buNone/>
                <a:defRPr/>
              </a:pPr>
              <a:endParaRPr lang="en-US" sz="1800">
                <a:solidFill>
                  <a:srgbClr val="FFFFFF"/>
                </a:solidFill>
                <a:latin typeface="Tahoma" pitchFamily="19" charset="-52"/>
                <a:ea typeface="+mn-ea"/>
                <a:cs typeface="+mn-cs"/>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eaLnBrk="0" hangingPunct="0">
                <a:spcBef>
                  <a:spcPct val="0"/>
                </a:spcBef>
                <a:buClrTx/>
                <a:buFontTx/>
                <a:buNone/>
                <a:defRPr/>
              </a:pPr>
              <a:endParaRPr lang="en-US" sz="1800">
                <a:solidFill>
                  <a:srgbClr val="FFFFFF"/>
                </a:solidFill>
                <a:latin typeface="Tahoma" pitchFamily="19" charset="-52"/>
                <a:ea typeface="+mn-ea"/>
                <a:cs typeface="+mn-cs"/>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spcBef>
                  <a:spcPct val="0"/>
                </a:spcBef>
                <a:buClrTx/>
                <a:buFontTx/>
                <a:buNone/>
                <a:defRPr/>
              </a:pPr>
              <a:endParaRPr lang="en-US" sz="1800">
                <a:solidFill>
                  <a:srgbClr val="FFFFFF"/>
                </a:solidFill>
                <a:latin typeface="Tahoma" pitchFamily="19" charset="-52"/>
                <a:ea typeface="+mn-ea"/>
                <a:cs typeface="+mn-cs"/>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spcBef>
                  <a:spcPct val="0"/>
                </a:spcBef>
                <a:buClrTx/>
                <a:buFontTx/>
                <a:buNone/>
                <a:defRPr/>
              </a:pPr>
              <a:endParaRPr lang="en-US" sz="1800">
                <a:solidFill>
                  <a:srgbClr val="FFFFFF"/>
                </a:solidFill>
                <a:latin typeface="Tahoma" pitchFamily="19" charset="-52"/>
                <a:ea typeface="+mn-ea"/>
                <a:cs typeface="+mn-cs"/>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spcBef>
                  <a:spcPct val="0"/>
                </a:spcBef>
                <a:buClrTx/>
                <a:buFontTx/>
                <a:buNone/>
                <a:defRPr/>
              </a:pPr>
              <a:endParaRPr lang="en-US" sz="1800">
                <a:solidFill>
                  <a:srgbClr val="FFFFFF"/>
                </a:solidFill>
                <a:latin typeface="Tahoma" pitchFamily="19" charset="-52"/>
                <a:ea typeface="+mn-ea"/>
                <a:cs typeface="+mn-cs"/>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spcBef>
                  <a:spcPct val="0"/>
                </a:spcBef>
                <a:buClrTx/>
                <a:buFontTx/>
                <a:buNone/>
                <a:defRPr/>
              </a:pPr>
              <a:endParaRPr lang="en-US" sz="1800">
                <a:solidFill>
                  <a:srgbClr val="FFFFFF"/>
                </a:solidFill>
                <a:latin typeface="Tahoma" pitchFamily="19" charset="-52"/>
                <a:ea typeface="+mn-ea"/>
                <a:cs typeface="+mn-cs"/>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spcBef>
                <a:spcPct val="0"/>
              </a:spcBef>
              <a:buClrTx/>
              <a:buFontTx/>
              <a:buNone/>
              <a:defRPr sz="1200">
                <a:solidFill>
                  <a:srgbClr val="FFFFFF"/>
                </a:solidFill>
                <a:latin typeface="Tahoma" pitchFamily="19" charset="-52"/>
                <a:ea typeface="+mn-ea"/>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spcBef>
                <a:spcPct val="0"/>
              </a:spcBef>
              <a:buClrTx/>
              <a:buFontTx/>
              <a:buNone/>
              <a:defRPr sz="1200">
                <a:solidFill>
                  <a:srgbClr val="FFFFFF"/>
                </a:solidFill>
                <a:latin typeface="Tahoma" pitchFamily="19" charset="-52"/>
                <a:ea typeface="+mn-ea"/>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ClrTx/>
              <a:buFontTx/>
              <a:buNone/>
              <a:defRPr sz="1200">
                <a:solidFill>
                  <a:srgbClr val="FFFFFF"/>
                </a:solidFill>
                <a:latin typeface="Tahoma" charset="0"/>
              </a:defRPr>
            </a:lvl1pPr>
          </a:lstStyle>
          <a:p>
            <a:fld id="{7902D9D1-578D-0040-B987-6DB7FBE18685}"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4695" r:id="rId1"/>
    <p:sldLayoutId id="2147484696"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6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8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90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62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9202"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9203"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buClrTx/>
              <a:buFontTx/>
              <a:buNone/>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buClrTx/>
              <a:buFontTx/>
              <a:buNone/>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FontTx/>
              <a:buNone/>
              <a:defRPr sz="1400">
                <a:solidFill>
                  <a:srgbClr val="000000"/>
                </a:solidFill>
                <a:latin typeface="Arial" charset="0"/>
              </a:defRPr>
            </a:lvl1pPr>
          </a:lstStyle>
          <a:p>
            <a:fld id="{F0F4140C-CF10-4A4C-B14E-6CC079E6EC7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697"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1250" name="Group 2"/>
          <p:cNvGrpSpPr>
            <a:grpSpLocks/>
          </p:cNvGrpSpPr>
          <p:nvPr/>
        </p:nvGrpSpPr>
        <p:grpSpPr bwMode="auto">
          <a:xfrm>
            <a:off x="6303963" y="0"/>
            <a:ext cx="2840037" cy="3254375"/>
            <a:chOff x="3115" y="0"/>
            <a:chExt cx="2170" cy="2486"/>
          </a:xfrm>
        </p:grpSpPr>
        <p:grpSp>
          <p:nvGrpSpPr>
            <p:cNvPr id="181256" name="Group 3"/>
            <p:cNvGrpSpPr>
              <a:grpSpLocks/>
            </p:cNvGrpSpPr>
            <p:nvPr/>
          </p:nvGrpSpPr>
          <p:grpSpPr bwMode="auto">
            <a:xfrm>
              <a:off x="4080" y="1910"/>
              <a:ext cx="768" cy="576"/>
              <a:chOff x="0" y="0"/>
              <a:chExt cx="768" cy="576"/>
            </a:xfrm>
          </p:grpSpPr>
          <p:sp>
            <p:nvSpPr>
              <p:cNvPr id="267268" name="Oval 4"/>
              <p:cNvSpPr>
                <a:spLocks noChangeArrowheads="1"/>
              </p:cNvSpPr>
              <p:nvPr/>
            </p:nvSpPr>
            <p:spPr bwMode="hidden">
              <a:xfrm>
                <a:off x="3" y="0"/>
                <a:ext cx="768" cy="576"/>
              </a:xfrm>
              <a:prstGeom prst="ellipse">
                <a:avLst/>
              </a:prstGeom>
              <a:gradFill rotWithShape="0">
                <a:gsLst>
                  <a:gs pos="0">
                    <a:schemeClr val="bg2"/>
                  </a:gs>
                  <a:gs pos="100000">
                    <a:schemeClr val="bg1"/>
                  </a:gs>
                </a:gsLst>
                <a:path path="shape">
                  <a:fillToRect l="50000" t="50000" r="50000" b="50000"/>
                </a:path>
              </a:gradFill>
              <a:ln w="9525">
                <a:noFill/>
                <a:round/>
                <a:headEnd/>
                <a:tailEn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sp>
            <p:nvSpPr>
              <p:cNvPr id="267269" name="Oval 5"/>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w="9525">
                <a:noFill/>
                <a:round/>
                <a:headEnd/>
                <a:tailEn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grpSp>
        <p:grpSp>
          <p:nvGrpSpPr>
            <p:cNvPr id="181257" name="Group 6"/>
            <p:cNvGrpSpPr>
              <a:grpSpLocks/>
            </p:cNvGrpSpPr>
            <p:nvPr/>
          </p:nvGrpSpPr>
          <p:grpSpPr bwMode="auto">
            <a:xfrm>
              <a:off x="4257" y="1103"/>
              <a:ext cx="768" cy="576"/>
              <a:chOff x="0" y="0"/>
              <a:chExt cx="768" cy="576"/>
            </a:xfrm>
          </p:grpSpPr>
          <p:sp>
            <p:nvSpPr>
              <p:cNvPr id="267271" name="Oval 7"/>
              <p:cNvSpPr>
                <a:spLocks noChangeArrowheads="1"/>
              </p:cNvSpPr>
              <p:nvPr/>
            </p:nvSpPr>
            <p:spPr bwMode="hidden">
              <a:xfrm>
                <a:off x="-3" y="3"/>
                <a:ext cx="771" cy="576"/>
              </a:xfrm>
              <a:prstGeom prst="ellipse">
                <a:avLst/>
              </a:prstGeom>
              <a:gradFill rotWithShape="0">
                <a:gsLst>
                  <a:gs pos="0">
                    <a:schemeClr val="bg2"/>
                  </a:gs>
                  <a:gs pos="100000">
                    <a:schemeClr val="bg1"/>
                  </a:gs>
                </a:gsLst>
                <a:path path="shape">
                  <a:fillToRect l="50000" t="50000" r="50000" b="50000"/>
                </a:path>
              </a:gradFill>
              <a:ln w="9525">
                <a:noFill/>
                <a:round/>
                <a:headEnd/>
                <a:tailEn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sp>
            <p:nvSpPr>
              <p:cNvPr id="267272" name="Oval 8"/>
              <p:cNvSpPr>
                <a:spLocks noChangeArrowheads="1"/>
              </p:cNvSpPr>
              <p:nvPr/>
            </p:nvSpPr>
            <p:spPr bwMode="hidden">
              <a:xfrm>
                <a:off x="276" y="254"/>
                <a:ext cx="186" cy="109"/>
              </a:xfrm>
              <a:prstGeom prst="ellipse">
                <a:avLst/>
              </a:prstGeom>
              <a:gradFill rotWithShape="0">
                <a:gsLst>
                  <a:gs pos="0">
                    <a:schemeClr val="accent1"/>
                  </a:gs>
                  <a:gs pos="100000">
                    <a:schemeClr val="bg2"/>
                  </a:gs>
                </a:gsLst>
                <a:path path="shape">
                  <a:fillToRect l="50000" t="50000" r="50000" b="50000"/>
                </a:path>
              </a:gradFill>
              <a:ln w="9525">
                <a:noFill/>
                <a:round/>
                <a:headEnd/>
                <a:tailEn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grpSp>
        <p:grpSp>
          <p:nvGrpSpPr>
            <p:cNvPr id="181258" name="Group 9"/>
            <p:cNvGrpSpPr>
              <a:grpSpLocks/>
            </p:cNvGrpSpPr>
            <p:nvPr/>
          </p:nvGrpSpPr>
          <p:grpSpPr bwMode="auto">
            <a:xfrm>
              <a:off x="3134" y="0"/>
              <a:ext cx="768" cy="576"/>
              <a:chOff x="0" y="0"/>
              <a:chExt cx="768" cy="576"/>
            </a:xfrm>
          </p:grpSpPr>
          <p:sp>
            <p:nvSpPr>
              <p:cNvPr id="267274"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w="9525">
                <a:noFill/>
                <a:round/>
                <a:headEnd/>
                <a:tailEn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sp>
            <p:nvSpPr>
              <p:cNvPr id="267275" name="Oval 11"/>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w="9525">
                <a:noFill/>
                <a:round/>
                <a:headEnd/>
                <a:tailEn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grpSp>
        <p:grpSp>
          <p:nvGrpSpPr>
            <p:cNvPr id="181259" name="Group 12"/>
            <p:cNvGrpSpPr>
              <a:grpSpLocks/>
            </p:cNvGrpSpPr>
            <p:nvPr/>
          </p:nvGrpSpPr>
          <p:grpSpPr bwMode="auto">
            <a:xfrm>
              <a:off x="3115" y="0"/>
              <a:ext cx="2170" cy="1702"/>
              <a:chOff x="3115" y="0"/>
              <a:chExt cx="2170" cy="1702"/>
            </a:xfrm>
          </p:grpSpPr>
          <p:grpSp>
            <p:nvGrpSpPr>
              <p:cNvPr id="181260" name="Group 13"/>
              <p:cNvGrpSpPr>
                <a:grpSpLocks/>
              </p:cNvGrpSpPr>
              <p:nvPr/>
            </p:nvGrpSpPr>
            <p:grpSpPr bwMode="auto">
              <a:xfrm>
                <a:off x="3640" y="308"/>
                <a:ext cx="1145" cy="844"/>
                <a:chOff x="1265" y="814"/>
                <a:chExt cx="2919" cy="2151"/>
              </a:xfrm>
            </p:grpSpPr>
            <p:sp>
              <p:nvSpPr>
                <p:cNvPr id="26727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w="9525">
                  <a:noFill/>
                  <a:round/>
                  <a:headEnd/>
                  <a:tailEn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sp>
              <p:nvSpPr>
                <p:cNvPr id="26727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w="9525">
                  <a:noFill/>
                  <a:round/>
                  <a:headEnd/>
                  <a:tailEn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grpSp>
          <p:grpSp>
            <p:nvGrpSpPr>
              <p:cNvPr id="181261" name="Group 16"/>
              <p:cNvGrpSpPr>
                <a:grpSpLocks/>
              </p:cNvGrpSpPr>
              <p:nvPr/>
            </p:nvGrpSpPr>
            <p:grpSpPr bwMode="auto">
              <a:xfrm>
                <a:off x="3115" y="0"/>
                <a:ext cx="2145" cy="1702"/>
                <a:chOff x="3115" y="0"/>
                <a:chExt cx="2145" cy="1702"/>
              </a:xfrm>
            </p:grpSpPr>
            <p:grpSp>
              <p:nvGrpSpPr>
                <p:cNvPr id="181284" name="Group 17"/>
                <p:cNvGrpSpPr>
                  <a:grpSpLocks/>
                </p:cNvGrpSpPr>
                <p:nvPr/>
              </p:nvGrpSpPr>
              <p:grpSpPr bwMode="auto">
                <a:xfrm>
                  <a:off x="4505" y="589"/>
                  <a:ext cx="493" cy="912"/>
                  <a:chOff x="3471" y="1530"/>
                  <a:chExt cx="1258" cy="2327"/>
                </a:xfrm>
              </p:grpSpPr>
              <p:sp>
                <p:nvSpPr>
                  <p:cNvPr id="267282" name="Freeform 18"/>
                  <p:cNvSpPr>
                    <a:spLocks/>
                  </p:cNvSpPr>
                  <p:nvPr/>
                </p:nvSpPr>
                <p:spPr bwMode="hidden">
                  <a:xfrm rot="2711884">
                    <a:off x="2772" y="2236"/>
                    <a:ext cx="1711" cy="31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sp>
                <p:nvSpPr>
                  <p:cNvPr id="267283" name="Freeform 19"/>
                  <p:cNvSpPr>
                    <a:spLocks/>
                  </p:cNvSpPr>
                  <p:nvPr/>
                </p:nvSpPr>
                <p:spPr bwMode="hidden">
                  <a:xfrm rot="2711884">
                    <a:off x="4024" y="3144"/>
                    <a:ext cx="916" cy="48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grpSp>
            <p:grpSp>
              <p:nvGrpSpPr>
                <p:cNvPr id="181285" name="Group 20"/>
                <p:cNvGrpSpPr>
                  <a:grpSpLocks/>
                </p:cNvGrpSpPr>
                <p:nvPr/>
              </p:nvGrpSpPr>
              <p:grpSpPr bwMode="auto">
                <a:xfrm>
                  <a:off x="4267" y="781"/>
                  <a:ext cx="966" cy="522"/>
                  <a:chOff x="2864" y="2019"/>
                  <a:chExt cx="2463" cy="1332"/>
                </a:xfrm>
              </p:grpSpPr>
              <p:sp>
                <p:nvSpPr>
                  <p:cNvPr id="267285" name="Freeform 21"/>
                  <p:cNvSpPr>
                    <a:spLocks/>
                  </p:cNvSpPr>
                  <p:nvPr/>
                </p:nvSpPr>
                <p:spPr bwMode="hidden">
                  <a:xfrm rot="2104081">
                    <a:off x="2865" y="2019"/>
                    <a:ext cx="1812" cy="347"/>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sp>
                <p:nvSpPr>
                  <p:cNvPr id="267286" name="Freeform 22"/>
                  <p:cNvSpPr>
                    <a:spLocks/>
                  </p:cNvSpPr>
                  <p:nvPr/>
                </p:nvSpPr>
                <p:spPr bwMode="hidden">
                  <a:xfrm rot="2104081">
                    <a:off x="4352" y="2805"/>
                    <a:ext cx="974" cy="545"/>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grpSp>
            <p:grpSp>
              <p:nvGrpSpPr>
                <p:cNvPr id="181286" name="Group 23"/>
                <p:cNvGrpSpPr>
                  <a:grpSpLocks/>
                </p:cNvGrpSpPr>
                <p:nvPr/>
              </p:nvGrpSpPr>
              <p:grpSpPr bwMode="auto">
                <a:xfrm>
                  <a:off x="4280" y="707"/>
                  <a:ext cx="971" cy="417"/>
                  <a:chOff x="2897" y="1832"/>
                  <a:chExt cx="2477" cy="1064"/>
                </a:xfrm>
              </p:grpSpPr>
              <p:sp>
                <p:nvSpPr>
                  <p:cNvPr id="267288" name="Freeform 24"/>
                  <p:cNvSpPr>
                    <a:spLocks/>
                  </p:cNvSpPr>
                  <p:nvPr/>
                </p:nvSpPr>
                <p:spPr bwMode="hidden">
                  <a:xfrm rot="1582915">
                    <a:off x="2896" y="1832"/>
                    <a:ext cx="1736" cy="30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sp>
                <p:nvSpPr>
                  <p:cNvPr id="267289" name="Freeform 25"/>
                  <p:cNvSpPr>
                    <a:spLocks/>
                  </p:cNvSpPr>
                  <p:nvPr/>
                </p:nvSpPr>
                <p:spPr bwMode="hidden">
                  <a:xfrm rot="1582915">
                    <a:off x="4443" y="2420"/>
                    <a:ext cx="931" cy="477"/>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grpSp>
            <p:grpSp>
              <p:nvGrpSpPr>
                <p:cNvPr id="181287" name="Group 26"/>
                <p:cNvGrpSpPr>
                  <a:grpSpLocks/>
                </p:cNvGrpSpPr>
                <p:nvPr/>
              </p:nvGrpSpPr>
              <p:grpSpPr bwMode="auto">
                <a:xfrm>
                  <a:off x="4291" y="630"/>
                  <a:ext cx="969" cy="364"/>
                  <a:chOff x="2924" y="1636"/>
                  <a:chExt cx="2472" cy="927"/>
                </a:xfrm>
              </p:grpSpPr>
              <p:sp>
                <p:nvSpPr>
                  <p:cNvPr id="267291" name="Freeform 27"/>
                  <p:cNvSpPr>
                    <a:spLocks/>
                  </p:cNvSpPr>
                  <p:nvPr/>
                </p:nvSpPr>
                <p:spPr bwMode="hidden">
                  <a:xfrm rot="1080363">
                    <a:off x="2913" y="1625"/>
                    <a:ext cx="1677" cy="337"/>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sp>
                <p:nvSpPr>
                  <p:cNvPr id="267292" name="Freeform 28"/>
                  <p:cNvSpPr>
                    <a:spLocks/>
                  </p:cNvSpPr>
                  <p:nvPr/>
                </p:nvSpPr>
                <p:spPr bwMode="hidden">
                  <a:xfrm rot="1080363">
                    <a:off x="4488" y="2030"/>
                    <a:ext cx="897" cy="522"/>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grpSp>
            <p:grpSp>
              <p:nvGrpSpPr>
                <p:cNvPr id="181288" name="Group 29"/>
                <p:cNvGrpSpPr>
                  <a:grpSpLocks/>
                </p:cNvGrpSpPr>
                <p:nvPr/>
              </p:nvGrpSpPr>
              <p:grpSpPr bwMode="auto">
                <a:xfrm>
                  <a:off x="4304" y="543"/>
                  <a:ext cx="918" cy="258"/>
                  <a:chOff x="2958" y="1414"/>
                  <a:chExt cx="2342" cy="657"/>
                </a:xfrm>
              </p:grpSpPr>
              <p:sp>
                <p:nvSpPr>
                  <p:cNvPr id="267294" name="Freeform 30"/>
                  <p:cNvSpPr>
                    <a:spLocks/>
                  </p:cNvSpPr>
                  <p:nvPr/>
                </p:nvSpPr>
                <p:spPr bwMode="hidden">
                  <a:xfrm rot="463793">
                    <a:off x="2957" y="1415"/>
                    <a:ext cx="1544" cy="312"/>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sp>
                <p:nvSpPr>
                  <p:cNvPr id="267295" name="Freeform 31"/>
                  <p:cNvSpPr>
                    <a:spLocks/>
                  </p:cNvSpPr>
                  <p:nvPr/>
                </p:nvSpPr>
                <p:spPr bwMode="hidden">
                  <a:xfrm rot="463793">
                    <a:off x="4470" y="1581"/>
                    <a:ext cx="829" cy="47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grpSp>
            <p:grpSp>
              <p:nvGrpSpPr>
                <p:cNvPr id="181289" name="Group 32"/>
                <p:cNvGrpSpPr>
                  <a:grpSpLocks/>
                </p:cNvGrpSpPr>
                <p:nvPr/>
              </p:nvGrpSpPr>
              <p:grpSpPr bwMode="auto">
                <a:xfrm>
                  <a:off x="4314" y="487"/>
                  <a:ext cx="843" cy="134"/>
                  <a:chOff x="2983" y="1269"/>
                  <a:chExt cx="2150" cy="343"/>
                </a:xfrm>
              </p:grpSpPr>
              <p:sp>
                <p:nvSpPr>
                  <p:cNvPr id="267297" name="Freeform 33"/>
                  <p:cNvSpPr>
                    <a:spLocks/>
                  </p:cNvSpPr>
                  <p:nvPr/>
                </p:nvSpPr>
                <p:spPr bwMode="hidden">
                  <a:xfrm rot="-84182">
                    <a:off x="2982" y="1286"/>
                    <a:ext cx="1404" cy="220"/>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sp>
                <p:nvSpPr>
                  <p:cNvPr id="267298" name="Freeform 34"/>
                  <p:cNvSpPr>
                    <a:spLocks/>
                  </p:cNvSpPr>
                  <p:nvPr/>
                </p:nvSpPr>
                <p:spPr bwMode="hidden">
                  <a:xfrm rot="-84182">
                    <a:off x="4377" y="1258"/>
                    <a:ext cx="755" cy="354"/>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grpSp>
            <p:grpSp>
              <p:nvGrpSpPr>
                <p:cNvPr id="181290" name="Group 35"/>
                <p:cNvGrpSpPr>
                  <a:grpSpLocks/>
                </p:cNvGrpSpPr>
                <p:nvPr/>
              </p:nvGrpSpPr>
              <p:grpSpPr bwMode="auto">
                <a:xfrm>
                  <a:off x="4296" y="349"/>
                  <a:ext cx="737" cy="167"/>
                  <a:chOff x="2938" y="917"/>
                  <a:chExt cx="1879" cy="427"/>
                </a:xfrm>
              </p:grpSpPr>
              <p:sp>
                <p:nvSpPr>
                  <p:cNvPr id="267300" name="Freeform 36"/>
                  <p:cNvSpPr>
                    <a:spLocks/>
                  </p:cNvSpPr>
                  <p:nvPr/>
                </p:nvSpPr>
                <p:spPr bwMode="hidden">
                  <a:xfrm rot="-802576">
                    <a:off x="2927" y="1128"/>
                    <a:ext cx="1243" cy="20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sp>
                <p:nvSpPr>
                  <p:cNvPr id="267301" name="Freeform 37"/>
                  <p:cNvSpPr>
                    <a:spLocks/>
                  </p:cNvSpPr>
                  <p:nvPr/>
                </p:nvSpPr>
                <p:spPr bwMode="hidden">
                  <a:xfrm rot="-802576">
                    <a:off x="4148" y="918"/>
                    <a:ext cx="668" cy="335"/>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grpSp>
            <p:grpSp>
              <p:nvGrpSpPr>
                <p:cNvPr id="181291" name="Group 38"/>
                <p:cNvGrpSpPr>
                  <a:grpSpLocks/>
                </p:cNvGrpSpPr>
                <p:nvPr/>
              </p:nvGrpSpPr>
              <p:grpSpPr bwMode="auto">
                <a:xfrm>
                  <a:off x="3394" y="637"/>
                  <a:ext cx="493" cy="912"/>
                  <a:chOff x="637" y="1653"/>
                  <a:chExt cx="1257" cy="2326"/>
                </a:xfrm>
              </p:grpSpPr>
              <p:sp>
                <p:nvSpPr>
                  <p:cNvPr id="267303" name="Freeform 39"/>
                  <p:cNvSpPr>
                    <a:spLocks/>
                  </p:cNvSpPr>
                  <p:nvPr/>
                </p:nvSpPr>
                <p:spPr bwMode="hidden">
                  <a:xfrm rot="18888116" flipH="1">
                    <a:off x="875" y="2348"/>
                    <a:ext cx="1723" cy="312"/>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sp>
                <p:nvSpPr>
                  <p:cNvPr id="267304" name="Freeform 40"/>
                  <p:cNvSpPr>
                    <a:spLocks/>
                  </p:cNvSpPr>
                  <p:nvPr/>
                </p:nvSpPr>
                <p:spPr bwMode="hidden">
                  <a:xfrm rot="18888116" flipH="1">
                    <a:off x="419" y="3271"/>
                    <a:ext cx="925" cy="48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grpSp>
            <p:grpSp>
              <p:nvGrpSpPr>
                <p:cNvPr id="181292" name="Group 41"/>
                <p:cNvGrpSpPr>
                  <a:grpSpLocks/>
                </p:cNvGrpSpPr>
                <p:nvPr/>
              </p:nvGrpSpPr>
              <p:grpSpPr bwMode="auto">
                <a:xfrm>
                  <a:off x="3142" y="850"/>
                  <a:ext cx="966" cy="522"/>
                  <a:chOff x="-5" y="2196"/>
                  <a:chExt cx="2463" cy="1332"/>
                </a:xfrm>
              </p:grpSpPr>
              <p:sp>
                <p:nvSpPr>
                  <p:cNvPr id="267306" name="Freeform 42"/>
                  <p:cNvSpPr>
                    <a:spLocks/>
                  </p:cNvSpPr>
                  <p:nvPr/>
                </p:nvSpPr>
                <p:spPr bwMode="hidden">
                  <a:xfrm rot="19495919" flipH="1">
                    <a:off x="644" y="2196"/>
                    <a:ext cx="1803" cy="347"/>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sp>
                <p:nvSpPr>
                  <p:cNvPr id="267307" name="Freeform 43"/>
                  <p:cNvSpPr>
                    <a:spLocks/>
                  </p:cNvSpPr>
                  <p:nvPr/>
                </p:nvSpPr>
                <p:spPr bwMode="hidden">
                  <a:xfrm rot="19495919" flipH="1">
                    <a:off x="-6" y="2982"/>
                    <a:ext cx="968" cy="545"/>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grpSp>
            <p:grpSp>
              <p:nvGrpSpPr>
                <p:cNvPr id="181293" name="Group 44"/>
                <p:cNvGrpSpPr>
                  <a:grpSpLocks/>
                </p:cNvGrpSpPr>
                <p:nvPr/>
              </p:nvGrpSpPr>
              <p:grpSpPr bwMode="auto">
                <a:xfrm>
                  <a:off x="3124" y="777"/>
                  <a:ext cx="971" cy="417"/>
                  <a:chOff x="-52" y="2009"/>
                  <a:chExt cx="2477" cy="1064"/>
                </a:xfrm>
              </p:grpSpPr>
              <p:sp>
                <p:nvSpPr>
                  <p:cNvPr id="267309" name="Freeform 45"/>
                  <p:cNvSpPr>
                    <a:spLocks/>
                  </p:cNvSpPr>
                  <p:nvPr/>
                </p:nvSpPr>
                <p:spPr bwMode="hidden">
                  <a:xfrm rot="20017085" flipH="1">
                    <a:off x="689" y="2010"/>
                    <a:ext cx="1736" cy="30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sp>
                <p:nvSpPr>
                  <p:cNvPr id="267310" name="Freeform 46"/>
                  <p:cNvSpPr>
                    <a:spLocks/>
                  </p:cNvSpPr>
                  <p:nvPr/>
                </p:nvSpPr>
                <p:spPr bwMode="hidden">
                  <a:xfrm rot="20017085" flipH="1">
                    <a:off x="-53" y="2598"/>
                    <a:ext cx="931" cy="464"/>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grpSp>
            <p:grpSp>
              <p:nvGrpSpPr>
                <p:cNvPr id="181294" name="Group 47"/>
                <p:cNvGrpSpPr>
                  <a:grpSpLocks/>
                </p:cNvGrpSpPr>
                <p:nvPr/>
              </p:nvGrpSpPr>
              <p:grpSpPr bwMode="auto">
                <a:xfrm>
                  <a:off x="3115" y="700"/>
                  <a:ext cx="969" cy="363"/>
                  <a:chOff x="-74" y="1813"/>
                  <a:chExt cx="2472" cy="927"/>
                </a:xfrm>
              </p:grpSpPr>
              <p:sp>
                <p:nvSpPr>
                  <p:cNvPr id="267312" name="Freeform 48"/>
                  <p:cNvSpPr>
                    <a:spLocks/>
                  </p:cNvSpPr>
                  <p:nvPr/>
                </p:nvSpPr>
                <p:spPr bwMode="hidden">
                  <a:xfrm rot="20519637" flipH="1">
                    <a:off x="721" y="1812"/>
                    <a:ext cx="1677" cy="32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sp>
                <p:nvSpPr>
                  <p:cNvPr id="267313" name="Freeform 49"/>
                  <p:cNvSpPr>
                    <a:spLocks/>
                  </p:cNvSpPr>
                  <p:nvPr/>
                </p:nvSpPr>
                <p:spPr bwMode="hidden">
                  <a:xfrm rot="20519637" flipH="1">
                    <a:off x="-74" y="2212"/>
                    <a:ext cx="900" cy="517"/>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grpSp>
            <p:grpSp>
              <p:nvGrpSpPr>
                <p:cNvPr id="181295" name="Group 50"/>
                <p:cNvGrpSpPr>
                  <a:grpSpLocks/>
                </p:cNvGrpSpPr>
                <p:nvPr/>
              </p:nvGrpSpPr>
              <p:grpSpPr bwMode="auto">
                <a:xfrm>
                  <a:off x="3153" y="613"/>
                  <a:ext cx="918" cy="257"/>
                  <a:chOff x="22" y="1591"/>
                  <a:chExt cx="2342" cy="657"/>
                </a:xfrm>
              </p:grpSpPr>
              <p:sp>
                <p:nvSpPr>
                  <p:cNvPr id="267315" name="Freeform 51"/>
                  <p:cNvSpPr>
                    <a:spLocks/>
                  </p:cNvSpPr>
                  <p:nvPr/>
                </p:nvSpPr>
                <p:spPr bwMode="hidden">
                  <a:xfrm rot="21136207" flipH="1">
                    <a:off x="819" y="1580"/>
                    <a:ext cx="1544" cy="31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sp>
                <p:nvSpPr>
                  <p:cNvPr id="267316" name="Freeform 52"/>
                  <p:cNvSpPr>
                    <a:spLocks/>
                  </p:cNvSpPr>
                  <p:nvPr/>
                </p:nvSpPr>
                <p:spPr bwMode="hidden">
                  <a:xfrm rot="21136207" flipH="1">
                    <a:off x="21" y="1757"/>
                    <a:ext cx="829" cy="490"/>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grpSp>
            <p:grpSp>
              <p:nvGrpSpPr>
                <p:cNvPr id="181296" name="Group 53"/>
                <p:cNvGrpSpPr>
                  <a:grpSpLocks/>
                </p:cNvGrpSpPr>
                <p:nvPr/>
              </p:nvGrpSpPr>
              <p:grpSpPr bwMode="auto">
                <a:xfrm>
                  <a:off x="3218" y="556"/>
                  <a:ext cx="843" cy="134"/>
                  <a:chOff x="189" y="1446"/>
                  <a:chExt cx="2150" cy="343"/>
                </a:xfrm>
              </p:grpSpPr>
              <p:sp>
                <p:nvSpPr>
                  <p:cNvPr id="267318" name="Freeform 54"/>
                  <p:cNvSpPr>
                    <a:spLocks/>
                  </p:cNvSpPr>
                  <p:nvPr/>
                </p:nvSpPr>
                <p:spPr bwMode="hidden">
                  <a:xfrm rot="84182" flipH="1">
                    <a:off x="935" y="1463"/>
                    <a:ext cx="1404" cy="220"/>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sp>
                <p:nvSpPr>
                  <p:cNvPr id="267319" name="Freeform 55"/>
                  <p:cNvSpPr>
                    <a:spLocks/>
                  </p:cNvSpPr>
                  <p:nvPr/>
                </p:nvSpPr>
                <p:spPr bwMode="hidden">
                  <a:xfrm rot="84182" flipH="1">
                    <a:off x="189" y="1435"/>
                    <a:ext cx="755" cy="354"/>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grpSp>
            <p:grpSp>
              <p:nvGrpSpPr>
                <p:cNvPr id="181297" name="Group 56"/>
                <p:cNvGrpSpPr>
                  <a:grpSpLocks/>
                </p:cNvGrpSpPr>
                <p:nvPr/>
              </p:nvGrpSpPr>
              <p:grpSpPr bwMode="auto">
                <a:xfrm>
                  <a:off x="3342" y="418"/>
                  <a:ext cx="737" cy="167"/>
                  <a:chOff x="505" y="1094"/>
                  <a:chExt cx="1879" cy="427"/>
                </a:xfrm>
              </p:grpSpPr>
              <p:sp>
                <p:nvSpPr>
                  <p:cNvPr id="267321" name="Freeform 57"/>
                  <p:cNvSpPr>
                    <a:spLocks/>
                  </p:cNvSpPr>
                  <p:nvPr/>
                </p:nvSpPr>
                <p:spPr bwMode="hidden">
                  <a:xfrm rot="802576" flipH="1">
                    <a:off x="1151" y="1306"/>
                    <a:ext cx="1234" cy="21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sp>
                <p:nvSpPr>
                  <p:cNvPr id="267322" name="Freeform 58"/>
                  <p:cNvSpPr>
                    <a:spLocks/>
                  </p:cNvSpPr>
                  <p:nvPr/>
                </p:nvSpPr>
                <p:spPr bwMode="hidden">
                  <a:xfrm rot="802576" flipH="1">
                    <a:off x="505" y="1095"/>
                    <a:ext cx="662" cy="335"/>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grpSp>
            <p:grpSp>
              <p:nvGrpSpPr>
                <p:cNvPr id="181298" name="Group 59"/>
                <p:cNvGrpSpPr>
                  <a:grpSpLocks/>
                </p:cNvGrpSpPr>
                <p:nvPr/>
              </p:nvGrpSpPr>
              <p:grpSpPr bwMode="auto">
                <a:xfrm>
                  <a:off x="3386" y="341"/>
                  <a:ext cx="725" cy="218"/>
                  <a:chOff x="616" y="899"/>
                  <a:chExt cx="1850" cy="554"/>
                </a:xfrm>
              </p:grpSpPr>
              <p:sp>
                <p:nvSpPr>
                  <p:cNvPr id="267324" name="Freeform 60"/>
                  <p:cNvSpPr>
                    <a:spLocks/>
                  </p:cNvSpPr>
                  <p:nvPr/>
                </p:nvSpPr>
                <p:spPr bwMode="hidden">
                  <a:xfrm rot="1277471" flipH="1">
                    <a:off x="1231" y="1237"/>
                    <a:ext cx="1235" cy="21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sp>
                <p:nvSpPr>
                  <p:cNvPr id="267325" name="Freeform 61"/>
                  <p:cNvSpPr>
                    <a:spLocks/>
                  </p:cNvSpPr>
                  <p:nvPr/>
                </p:nvSpPr>
                <p:spPr bwMode="hidden">
                  <a:xfrm rot="1277471" flipH="1">
                    <a:off x="615" y="898"/>
                    <a:ext cx="662" cy="33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grpSp>
            <p:grpSp>
              <p:nvGrpSpPr>
                <p:cNvPr id="181299" name="Group 62"/>
                <p:cNvGrpSpPr>
                  <a:grpSpLocks/>
                </p:cNvGrpSpPr>
                <p:nvPr/>
              </p:nvGrpSpPr>
              <p:grpSpPr bwMode="auto">
                <a:xfrm>
                  <a:off x="3472" y="231"/>
                  <a:ext cx="693" cy="291"/>
                  <a:chOff x="3472" y="231"/>
                  <a:chExt cx="693" cy="291"/>
                </a:xfrm>
              </p:grpSpPr>
              <p:sp>
                <p:nvSpPr>
                  <p:cNvPr id="267327" name="Freeform 63"/>
                  <p:cNvSpPr>
                    <a:spLocks/>
                  </p:cNvSpPr>
                  <p:nvPr/>
                </p:nvSpPr>
                <p:spPr bwMode="hidden">
                  <a:xfrm rot="2028410" flipH="1">
                    <a:off x="3679" y="438"/>
                    <a:ext cx="483" cy="8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sp>
                <p:nvSpPr>
                  <p:cNvPr id="267328" name="Freeform 64"/>
                  <p:cNvSpPr>
                    <a:spLocks/>
                  </p:cNvSpPr>
                  <p:nvPr/>
                </p:nvSpPr>
                <p:spPr bwMode="hidden">
                  <a:xfrm rot="2028410" flipH="1">
                    <a:off x="3472" y="228"/>
                    <a:ext cx="260" cy="131"/>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grpSp>
            <p:grpSp>
              <p:nvGrpSpPr>
                <p:cNvPr id="181300" name="Group 65"/>
                <p:cNvGrpSpPr>
                  <a:grpSpLocks/>
                </p:cNvGrpSpPr>
                <p:nvPr/>
              </p:nvGrpSpPr>
              <p:grpSpPr bwMode="auto">
                <a:xfrm>
                  <a:off x="3554" y="118"/>
                  <a:ext cx="664" cy="349"/>
                  <a:chOff x="3554" y="118"/>
                  <a:chExt cx="664" cy="349"/>
                </a:xfrm>
              </p:grpSpPr>
              <p:sp>
                <p:nvSpPr>
                  <p:cNvPr id="267330" name="Freeform 66"/>
                  <p:cNvSpPr>
                    <a:spLocks/>
                  </p:cNvSpPr>
                  <p:nvPr/>
                </p:nvSpPr>
                <p:spPr bwMode="hidden">
                  <a:xfrm rot="2664424" flipH="1">
                    <a:off x="3728" y="383"/>
                    <a:ext cx="490" cy="8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sp>
                <p:nvSpPr>
                  <p:cNvPr id="267331" name="Freeform 67"/>
                  <p:cNvSpPr>
                    <a:spLocks/>
                  </p:cNvSpPr>
                  <p:nvPr/>
                </p:nvSpPr>
                <p:spPr bwMode="hidden">
                  <a:xfrm rot="2664424" flipH="1">
                    <a:off x="3554" y="118"/>
                    <a:ext cx="263" cy="132"/>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grpSp>
            <p:grpSp>
              <p:nvGrpSpPr>
                <p:cNvPr id="181301" name="Group 68"/>
                <p:cNvGrpSpPr>
                  <a:grpSpLocks/>
                </p:cNvGrpSpPr>
                <p:nvPr/>
              </p:nvGrpSpPr>
              <p:grpSpPr bwMode="auto">
                <a:xfrm>
                  <a:off x="3784" y="30"/>
                  <a:ext cx="305" cy="593"/>
                  <a:chOff x="1633" y="104"/>
                  <a:chExt cx="778" cy="1512"/>
                </a:xfrm>
              </p:grpSpPr>
              <p:sp>
                <p:nvSpPr>
                  <p:cNvPr id="267333" name="Freeform 69"/>
                  <p:cNvSpPr>
                    <a:spLocks/>
                  </p:cNvSpPr>
                  <p:nvPr/>
                </p:nvSpPr>
                <p:spPr bwMode="hidden">
                  <a:xfrm rot="3473776" flipH="1">
                    <a:off x="1752" y="958"/>
                    <a:ext cx="1101" cy="217"/>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sp>
                <p:nvSpPr>
                  <p:cNvPr id="267334" name="Freeform 70"/>
                  <p:cNvSpPr>
                    <a:spLocks/>
                  </p:cNvSpPr>
                  <p:nvPr/>
                </p:nvSpPr>
                <p:spPr bwMode="hidden">
                  <a:xfrm rot="3473776" flipH="1">
                    <a:off x="1505" y="231"/>
                    <a:ext cx="591" cy="337"/>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grpSp>
            <p:grpSp>
              <p:nvGrpSpPr>
                <p:cNvPr id="181302" name="Group 71"/>
                <p:cNvGrpSpPr>
                  <a:grpSpLocks/>
                </p:cNvGrpSpPr>
                <p:nvPr/>
              </p:nvGrpSpPr>
              <p:grpSpPr bwMode="auto">
                <a:xfrm>
                  <a:off x="3903" y="0"/>
                  <a:ext cx="248" cy="601"/>
                  <a:chOff x="1935" y="28"/>
                  <a:chExt cx="634" cy="1534"/>
                </a:xfrm>
              </p:grpSpPr>
              <p:sp>
                <p:nvSpPr>
                  <p:cNvPr id="267336" name="Freeform 72"/>
                  <p:cNvSpPr>
                    <a:spLocks/>
                  </p:cNvSpPr>
                  <p:nvPr/>
                </p:nvSpPr>
                <p:spPr bwMode="hidden">
                  <a:xfrm rot="4126480" flipH="1">
                    <a:off x="1937" y="919"/>
                    <a:ext cx="1049" cy="21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sp>
                <p:nvSpPr>
                  <p:cNvPr id="267337" name="Freeform 73"/>
                  <p:cNvSpPr>
                    <a:spLocks/>
                  </p:cNvSpPr>
                  <p:nvPr/>
                </p:nvSpPr>
                <p:spPr bwMode="hidden">
                  <a:xfrm rot="4126480" flipH="1">
                    <a:off x="1820" y="144"/>
                    <a:ext cx="570" cy="338"/>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grpSp>
            <p:grpSp>
              <p:nvGrpSpPr>
                <p:cNvPr id="181303" name="Group 74"/>
                <p:cNvGrpSpPr>
                  <a:grpSpLocks/>
                </p:cNvGrpSpPr>
                <p:nvPr/>
              </p:nvGrpSpPr>
              <p:grpSpPr bwMode="auto">
                <a:xfrm>
                  <a:off x="4251" y="252"/>
                  <a:ext cx="723" cy="222"/>
                  <a:chOff x="2822" y="672"/>
                  <a:chExt cx="1845" cy="566"/>
                </a:xfrm>
              </p:grpSpPr>
              <p:sp>
                <p:nvSpPr>
                  <p:cNvPr id="267339" name="Freeform 75"/>
                  <p:cNvSpPr>
                    <a:spLocks/>
                  </p:cNvSpPr>
                  <p:nvPr/>
                </p:nvSpPr>
                <p:spPr bwMode="hidden">
                  <a:xfrm rot="-1325434">
                    <a:off x="2811" y="1022"/>
                    <a:ext cx="1232" cy="21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sp>
                <p:nvSpPr>
                  <p:cNvPr id="267340" name="Freeform 76"/>
                  <p:cNvSpPr>
                    <a:spLocks/>
                  </p:cNvSpPr>
                  <p:nvPr/>
                </p:nvSpPr>
                <p:spPr bwMode="hidden">
                  <a:xfrm rot="-1325434">
                    <a:off x="4003" y="673"/>
                    <a:ext cx="653" cy="337"/>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grpSp>
            <p:grpSp>
              <p:nvGrpSpPr>
                <p:cNvPr id="181304" name="Group 77"/>
                <p:cNvGrpSpPr>
                  <a:grpSpLocks/>
                </p:cNvGrpSpPr>
                <p:nvPr/>
              </p:nvGrpSpPr>
              <p:grpSpPr bwMode="auto">
                <a:xfrm>
                  <a:off x="4196" y="163"/>
                  <a:ext cx="699" cy="282"/>
                  <a:chOff x="2683" y="445"/>
                  <a:chExt cx="1781" cy="717"/>
                </a:xfrm>
              </p:grpSpPr>
              <p:sp>
                <p:nvSpPr>
                  <p:cNvPr id="267342" name="Freeform 78"/>
                  <p:cNvSpPr>
                    <a:spLocks/>
                  </p:cNvSpPr>
                  <p:nvPr/>
                </p:nvSpPr>
                <p:spPr bwMode="hidden">
                  <a:xfrm rot="-1921064">
                    <a:off x="2682" y="946"/>
                    <a:ext cx="1227" cy="21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sp>
                <p:nvSpPr>
                  <p:cNvPr id="267343" name="Freeform 79"/>
                  <p:cNvSpPr>
                    <a:spLocks/>
                  </p:cNvSpPr>
                  <p:nvPr/>
                </p:nvSpPr>
                <p:spPr bwMode="hidden">
                  <a:xfrm rot="-1921064">
                    <a:off x="3801" y="444"/>
                    <a:ext cx="652" cy="33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grpSp>
            <p:sp>
              <p:nvSpPr>
                <p:cNvPr id="267344" name="Freeform 80"/>
                <p:cNvSpPr>
                  <a:spLocks/>
                </p:cNvSpPr>
                <p:nvPr/>
              </p:nvSpPr>
              <p:spPr bwMode="hidden">
                <a:xfrm rot="4578755" flipH="1">
                  <a:off x="3968" y="372"/>
                  <a:ext cx="403" cy="57"/>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a:noFill/>
                  <a:round/>
                  <a:headEnd/>
                  <a:tailEn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sp>
              <p:nvSpPr>
                <p:cNvPr id="267345" name="Freeform 81"/>
                <p:cNvSpPr>
                  <a:spLocks/>
                </p:cNvSpPr>
                <p:nvPr/>
              </p:nvSpPr>
              <p:spPr bwMode="hidden">
                <a:xfrm rot="4578755" flipH="1">
                  <a:off x="3977" y="77"/>
                  <a:ext cx="216" cy="91"/>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grpSp>
              <p:nvGrpSpPr>
                <p:cNvPr id="181307" name="Group 82"/>
                <p:cNvGrpSpPr>
                  <a:grpSpLocks/>
                </p:cNvGrpSpPr>
                <p:nvPr/>
              </p:nvGrpSpPr>
              <p:grpSpPr bwMode="auto">
                <a:xfrm>
                  <a:off x="4242" y="5"/>
                  <a:ext cx="251" cy="596"/>
                  <a:chOff x="2800" y="41"/>
                  <a:chExt cx="640" cy="1520"/>
                </a:xfrm>
              </p:grpSpPr>
              <p:sp>
                <p:nvSpPr>
                  <p:cNvPr id="267347" name="Freeform 83"/>
                  <p:cNvSpPr>
                    <a:spLocks/>
                  </p:cNvSpPr>
                  <p:nvPr/>
                </p:nvSpPr>
                <p:spPr bwMode="hidden">
                  <a:xfrm rot="-3857755">
                    <a:off x="2367" y="931"/>
                    <a:ext cx="1052" cy="18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sp>
                <p:nvSpPr>
                  <p:cNvPr id="267348" name="Freeform 84"/>
                  <p:cNvSpPr>
                    <a:spLocks/>
                  </p:cNvSpPr>
                  <p:nvPr/>
                </p:nvSpPr>
                <p:spPr bwMode="hidden">
                  <a:xfrm rot="-3857755">
                    <a:off x="3013" y="180"/>
                    <a:ext cx="566" cy="288"/>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grpSp>
            <p:grpSp>
              <p:nvGrpSpPr>
                <p:cNvPr id="181308" name="Group 85"/>
                <p:cNvGrpSpPr>
                  <a:grpSpLocks/>
                </p:cNvGrpSpPr>
                <p:nvPr/>
              </p:nvGrpSpPr>
              <p:grpSpPr bwMode="auto">
                <a:xfrm>
                  <a:off x="4295" y="53"/>
                  <a:ext cx="398" cy="574"/>
                  <a:chOff x="2934" y="163"/>
                  <a:chExt cx="1017" cy="1464"/>
                </a:xfrm>
              </p:grpSpPr>
              <p:sp>
                <p:nvSpPr>
                  <p:cNvPr id="267350" name="Freeform 86"/>
                  <p:cNvSpPr>
                    <a:spLocks/>
                  </p:cNvSpPr>
                  <p:nvPr/>
                </p:nvSpPr>
                <p:spPr bwMode="hidden">
                  <a:xfrm rot="-2777260">
                    <a:off x="2493" y="915"/>
                    <a:ext cx="1154" cy="270"/>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sp>
                <p:nvSpPr>
                  <p:cNvPr id="267351" name="Freeform 87"/>
                  <p:cNvSpPr>
                    <a:spLocks/>
                  </p:cNvSpPr>
                  <p:nvPr/>
                </p:nvSpPr>
                <p:spPr bwMode="hidden">
                  <a:xfrm rot="-2777260">
                    <a:off x="3431" y="262"/>
                    <a:ext cx="619" cy="422"/>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grpSp>
            <p:grpSp>
              <p:nvGrpSpPr>
                <p:cNvPr id="181309" name="Group 88"/>
                <p:cNvGrpSpPr>
                  <a:grpSpLocks/>
                </p:cNvGrpSpPr>
                <p:nvPr/>
              </p:nvGrpSpPr>
              <p:grpSpPr bwMode="auto">
                <a:xfrm>
                  <a:off x="4215" y="2"/>
                  <a:ext cx="95" cy="567"/>
                  <a:chOff x="2730" y="32"/>
                  <a:chExt cx="243" cy="1448"/>
                </a:xfrm>
              </p:grpSpPr>
              <p:sp>
                <p:nvSpPr>
                  <p:cNvPr id="267353" name="Freeform 89"/>
                  <p:cNvSpPr>
                    <a:spLocks/>
                  </p:cNvSpPr>
                  <p:nvPr/>
                </p:nvSpPr>
                <p:spPr bwMode="hidden">
                  <a:xfrm rot="-4903748">
                    <a:off x="2297" y="959"/>
                    <a:ext cx="954" cy="87"/>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sp>
                <p:nvSpPr>
                  <p:cNvPr id="267354" name="Freeform 90"/>
                  <p:cNvSpPr>
                    <a:spLocks/>
                  </p:cNvSpPr>
                  <p:nvPr/>
                </p:nvSpPr>
                <p:spPr bwMode="hidden">
                  <a:xfrm rot="-4903748">
                    <a:off x="2650" y="222"/>
                    <a:ext cx="511" cy="133"/>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grpSp>
            <p:grpSp>
              <p:nvGrpSpPr>
                <p:cNvPr id="181310" name="Group 91"/>
                <p:cNvGrpSpPr>
                  <a:grpSpLocks/>
                </p:cNvGrpSpPr>
                <p:nvPr/>
              </p:nvGrpSpPr>
              <p:grpSpPr bwMode="auto">
                <a:xfrm>
                  <a:off x="3514" y="683"/>
                  <a:ext cx="425" cy="960"/>
                  <a:chOff x="943" y="1769"/>
                  <a:chExt cx="1085" cy="2450"/>
                </a:xfrm>
              </p:grpSpPr>
              <p:sp>
                <p:nvSpPr>
                  <p:cNvPr id="267356" name="Freeform 92"/>
                  <p:cNvSpPr>
                    <a:spLocks/>
                  </p:cNvSpPr>
                  <p:nvPr/>
                </p:nvSpPr>
                <p:spPr bwMode="hidden">
                  <a:xfrm rot="18335692" flipH="1">
                    <a:off x="1009" y="2474"/>
                    <a:ext cx="1724" cy="31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sp>
                <p:nvSpPr>
                  <p:cNvPr id="267357" name="Freeform 93"/>
                  <p:cNvSpPr>
                    <a:spLocks/>
                  </p:cNvSpPr>
                  <p:nvPr/>
                </p:nvSpPr>
                <p:spPr bwMode="hidden">
                  <a:xfrm rot="18335692" flipH="1">
                    <a:off x="725" y="3500"/>
                    <a:ext cx="925" cy="48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grpSp>
            <p:grpSp>
              <p:nvGrpSpPr>
                <p:cNvPr id="181311" name="Group 94"/>
                <p:cNvGrpSpPr>
                  <a:grpSpLocks/>
                </p:cNvGrpSpPr>
                <p:nvPr/>
              </p:nvGrpSpPr>
              <p:grpSpPr bwMode="auto">
                <a:xfrm>
                  <a:off x="3715" y="748"/>
                  <a:ext cx="300" cy="930"/>
                  <a:chOff x="1455" y="1936"/>
                  <a:chExt cx="766" cy="2373"/>
                </a:xfrm>
              </p:grpSpPr>
              <p:sp>
                <p:nvSpPr>
                  <p:cNvPr id="267359" name="Freeform 95"/>
                  <p:cNvSpPr>
                    <a:spLocks/>
                  </p:cNvSpPr>
                  <p:nvPr/>
                </p:nvSpPr>
                <p:spPr bwMode="hidden">
                  <a:xfrm rot="17542885" flipH="1">
                    <a:off x="1268" y="2577"/>
                    <a:ext cx="1594" cy="31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sp>
                <p:nvSpPr>
                  <p:cNvPr id="267360" name="Freeform 96"/>
                  <p:cNvSpPr>
                    <a:spLocks/>
                  </p:cNvSpPr>
                  <p:nvPr/>
                </p:nvSpPr>
                <p:spPr bwMode="hidden">
                  <a:xfrm rot="17542885" flipH="1">
                    <a:off x="1278" y="3630"/>
                    <a:ext cx="845" cy="48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grpSp>
            <p:grpSp>
              <p:nvGrpSpPr>
                <p:cNvPr id="181312" name="Group 97"/>
                <p:cNvGrpSpPr>
                  <a:grpSpLocks/>
                </p:cNvGrpSpPr>
                <p:nvPr/>
              </p:nvGrpSpPr>
              <p:grpSpPr bwMode="auto">
                <a:xfrm rot="88588">
                  <a:off x="3923" y="769"/>
                  <a:ext cx="180" cy="913"/>
                  <a:chOff x="1956" y="1990"/>
                  <a:chExt cx="492" cy="2604"/>
                </a:xfrm>
              </p:grpSpPr>
              <p:sp>
                <p:nvSpPr>
                  <p:cNvPr id="267362" name="Freeform 98"/>
                  <p:cNvSpPr>
                    <a:spLocks/>
                  </p:cNvSpPr>
                  <p:nvPr/>
                </p:nvSpPr>
                <p:spPr bwMode="hidden">
                  <a:xfrm rot="16782062" flipH="1">
                    <a:off x="1428" y="2682"/>
                    <a:ext cx="1712" cy="302"/>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sp>
                <p:nvSpPr>
                  <p:cNvPr id="267363" name="Freeform 99"/>
                  <p:cNvSpPr>
                    <a:spLocks/>
                  </p:cNvSpPr>
                  <p:nvPr/>
                </p:nvSpPr>
                <p:spPr bwMode="hidden">
                  <a:xfrm rot="16782062" flipH="1">
                    <a:off x="1720" y="3887"/>
                    <a:ext cx="917" cy="471"/>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grpSp>
            <p:grpSp>
              <p:nvGrpSpPr>
                <p:cNvPr id="181313" name="Group 100"/>
                <p:cNvGrpSpPr>
                  <a:grpSpLocks/>
                </p:cNvGrpSpPr>
                <p:nvPr/>
              </p:nvGrpSpPr>
              <p:grpSpPr bwMode="auto">
                <a:xfrm>
                  <a:off x="4451" y="662"/>
                  <a:ext cx="442" cy="951"/>
                  <a:chOff x="3334" y="1717"/>
                  <a:chExt cx="1125" cy="2426"/>
                </a:xfrm>
              </p:grpSpPr>
              <p:sp>
                <p:nvSpPr>
                  <p:cNvPr id="267365" name="Freeform 101"/>
                  <p:cNvSpPr>
                    <a:spLocks/>
                  </p:cNvSpPr>
                  <p:nvPr/>
                </p:nvSpPr>
                <p:spPr bwMode="hidden">
                  <a:xfrm rot="3144576">
                    <a:off x="2627" y="2423"/>
                    <a:ext cx="1723" cy="312"/>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sp>
                <p:nvSpPr>
                  <p:cNvPr id="267366" name="Freeform 102"/>
                  <p:cNvSpPr>
                    <a:spLocks/>
                  </p:cNvSpPr>
                  <p:nvPr/>
                </p:nvSpPr>
                <p:spPr bwMode="hidden">
                  <a:xfrm rot="3144576">
                    <a:off x="3752" y="3435"/>
                    <a:ext cx="925" cy="491"/>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grpSp>
            <p:grpSp>
              <p:nvGrpSpPr>
                <p:cNvPr id="181314" name="Group 103"/>
                <p:cNvGrpSpPr>
                  <a:grpSpLocks/>
                </p:cNvGrpSpPr>
                <p:nvPr/>
              </p:nvGrpSpPr>
              <p:grpSpPr bwMode="auto">
                <a:xfrm>
                  <a:off x="4391" y="721"/>
                  <a:ext cx="347" cy="951"/>
                  <a:chOff x="3181" y="1866"/>
                  <a:chExt cx="883" cy="2426"/>
                </a:xfrm>
              </p:grpSpPr>
              <p:sp>
                <p:nvSpPr>
                  <p:cNvPr id="267368" name="Freeform 104"/>
                  <p:cNvSpPr>
                    <a:spLocks/>
                  </p:cNvSpPr>
                  <p:nvPr/>
                </p:nvSpPr>
                <p:spPr bwMode="hidden">
                  <a:xfrm rot="3745735">
                    <a:off x="2506" y="2530"/>
                    <a:ext cx="1649" cy="299"/>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sp>
                <p:nvSpPr>
                  <p:cNvPr id="267369" name="Freeform 105"/>
                  <p:cNvSpPr>
                    <a:spLocks/>
                  </p:cNvSpPr>
                  <p:nvPr/>
                </p:nvSpPr>
                <p:spPr bwMode="hidden">
                  <a:xfrm rot="3745735">
                    <a:off x="3387" y="3603"/>
                    <a:ext cx="885" cy="46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grpSp>
            <p:grpSp>
              <p:nvGrpSpPr>
                <p:cNvPr id="181315" name="Group 106"/>
                <p:cNvGrpSpPr>
                  <a:grpSpLocks/>
                </p:cNvGrpSpPr>
                <p:nvPr/>
              </p:nvGrpSpPr>
              <p:grpSpPr bwMode="auto">
                <a:xfrm>
                  <a:off x="4323" y="767"/>
                  <a:ext cx="243" cy="935"/>
                  <a:chOff x="3006" y="1983"/>
                  <a:chExt cx="619" cy="2386"/>
                </a:xfrm>
              </p:grpSpPr>
              <p:sp>
                <p:nvSpPr>
                  <p:cNvPr id="267371" name="Freeform 107"/>
                  <p:cNvSpPr>
                    <a:spLocks/>
                  </p:cNvSpPr>
                  <p:nvPr/>
                </p:nvSpPr>
                <p:spPr bwMode="hidden">
                  <a:xfrm rot="4286818">
                    <a:off x="2328" y="2650"/>
                    <a:ext cx="1600" cy="24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sp>
                <p:nvSpPr>
                  <p:cNvPr id="267372" name="Freeform 108"/>
                  <p:cNvSpPr>
                    <a:spLocks/>
                  </p:cNvSpPr>
                  <p:nvPr/>
                </p:nvSpPr>
                <p:spPr bwMode="hidden">
                  <a:xfrm rot="4286818">
                    <a:off x="3003" y="3736"/>
                    <a:ext cx="857" cy="38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grpSp>
            <p:grpSp>
              <p:nvGrpSpPr>
                <p:cNvPr id="181316" name="Group 109"/>
                <p:cNvGrpSpPr>
                  <a:grpSpLocks/>
                </p:cNvGrpSpPr>
                <p:nvPr/>
              </p:nvGrpSpPr>
              <p:grpSpPr bwMode="auto">
                <a:xfrm>
                  <a:off x="4249" y="813"/>
                  <a:ext cx="159" cy="870"/>
                  <a:chOff x="2819" y="2101"/>
                  <a:chExt cx="405" cy="2219"/>
                </a:xfrm>
              </p:grpSpPr>
              <p:sp>
                <p:nvSpPr>
                  <p:cNvPr id="267374" name="Freeform 110"/>
                  <p:cNvSpPr>
                    <a:spLocks/>
                  </p:cNvSpPr>
                  <p:nvPr/>
                </p:nvSpPr>
                <p:spPr bwMode="hidden">
                  <a:xfrm rot="4898956">
                    <a:off x="2213" y="2706"/>
                    <a:ext cx="1460" cy="247"/>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sp>
                <p:nvSpPr>
                  <p:cNvPr id="267375" name="Freeform 111"/>
                  <p:cNvSpPr>
                    <a:spLocks/>
                  </p:cNvSpPr>
                  <p:nvPr/>
                </p:nvSpPr>
                <p:spPr bwMode="hidden">
                  <a:xfrm rot="4898956">
                    <a:off x="2637" y="3721"/>
                    <a:ext cx="789" cy="38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grpSp>
            <p:grpSp>
              <p:nvGrpSpPr>
                <p:cNvPr id="181317" name="Group 112"/>
                <p:cNvGrpSpPr>
                  <a:grpSpLocks/>
                </p:cNvGrpSpPr>
                <p:nvPr/>
              </p:nvGrpSpPr>
              <p:grpSpPr bwMode="auto">
                <a:xfrm>
                  <a:off x="4045" y="826"/>
                  <a:ext cx="167" cy="857"/>
                  <a:chOff x="2287" y="2135"/>
                  <a:chExt cx="426" cy="2185"/>
                </a:xfrm>
              </p:grpSpPr>
              <p:sp>
                <p:nvSpPr>
                  <p:cNvPr id="267377" name="Freeform 113"/>
                  <p:cNvSpPr>
                    <a:spLocks/>
                  </p:cNvSpPr>
                  <p:nvPr/>
                </p:nvSpPr>
                <p:spPr bwMode="hidden">
                  <a:xfrm rot="5755659">
                    <a:off x="1903" y="2758"/>
                    <a:ext cx="1432" cy="18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w="9525">
                    <a:noFill/>
                    <a:round/>
                    <a:headEnd/>
                    <a:tailEn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sp>
                <p:nvSpPr>
                  <p:cNvPr id="267378" name="Freeform 114"/>
                  <p:cNvSpPr>
                    <a:spLocks/>
                  </p:cNvSpPr>
                  <p:nvPr/>
                </p:nvSpPr>
                <p:spPr bwMode="hidden">
                  <a:xfrm rot="5755659">
                    <a:off x="2051" y="3778"/>
                    <a:ext cx="767" cy="294"/>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grpSp>
          </p:grpSp>
          <p:sp>
            <p:nvSpPr>
              <p:cNvPr id="267379" name="Freeform 115"/>
              <p:cNvSpPr>
                <a:spLocks/>
              </p:cNvSpPr>
              <p:nvPr/>
            </p:nvSpPr>
            <p:spPr bwMode="hidden">
              <a:xfrm flipH="1">
                <a:off x="3873" y="934"/>
                <a:ext cx="190" cy="580"/>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sp>
            <p:nvSpPr>
              <p:cNvPr id="267380" name="Arc 116"/>
              <p:cNvSpPr>
                <a:spLocks/>
              </p:cNvSpPr>
              <p:nvPr/>
            </p:nvSpPr>
            <p:spPr bwMode="hidden">
              <a:xfrm flipH="1">
                <a:off x="3527" y="725"/>
                <a:ext cx="832" cy="900"/>
              </a:xfrm>
              <a:custGeom>
                <a:avLst/>
                <a:gdLst>
                  <a:gd name="G0" fmla="+- 0 0 0"/>
                  <a:gd name="G1" fmla="+- 20897 0 0"/>
                  <a:gd name="G2" fmla="+- 21600 0 0"/>
                  <a:gd name="T0" fmla="*/ 5467 w 21600"/>
                  <a:gd name="T1" fmla="*/ 0 h 21602"/>
                  <a:gd name="T2" fmla="*/ 21589 w 21600"/>
                  <a:gd name="T3" fmla="*/ 21602 h 21602"/>
                  <a:gd name="T4" fmla="*/ 0 w 21600"/>
                  <a:gd name="T5" fmla="*/ 20897 h 21602"/>
                </a:gdLst>
                <a:ahLst/>
                <a:cxnLst>
                  <a:cxn ang="0">
                    <a:pos x="T0" y="T1"/>
                  </a:cxn>
                  <a:cxn ang="0">
                    <a:pos x="T2" y="T3"/>
                  </a:cxn>
                  <a:cxn ang="0">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close/>
                  </a:path>
                </a:pathLst>
              </a:custGeom>
              <a:noFill/>
              <a:ln w="9525">
                <a:solidFill>
                  <a:schemeClr val="folHlink"/>
                </a:solidFill>
                <a:round/>
                <a:headEnd/>
                <a:tailEn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sp>
            <p:nvSpPr>
              <p:cNvPr id="267381" name="Arc 117"/>
              <p:cNvSpPr>
                <a:spLocks/>
              </p:cNvSpPr>
              <p:nvPr/>
            </p:nvSpPr>
            <p:spPr bwMode="hidden">
              <a:xfrm flipV="1">
                <a:off x="4278" y="179"/>
                <a:ext cx="1007" cy="802"/>
              </a:xfrm>
              <a:custGeom>
                <a:avLst/>
                <a:gdLst>
                  <a:gd name="G0" fmla="+- 17826 0 0"/>
                  <a:gd name="G1" fmla="+- 0 0 0"/>
                  <a:gd name="G2" fmla="+- 21600 0 0"/>
                  <a:gd name="T0" fmla="*/ 36729 w 36729"/>
                  <a:gd name="T1" fmla="*/ 10451 h 21600"/>
                  <a:gd name="T2" fmla="*/ 0 w 36729"/>
                  <a:gd name="T3" fmla="*/ 12197 h 21600"/>
                  <a:gd name="T4" fmla="*/ 17826 w 36729"/>
                  <a:gd name="T5" fmla="*/ 0 h 21600"/>
                </a:gdLst>
                <a:ahLst/>
                <a:cxnLst>
                  <a:cxn ang="0">
                    <a:pos x="T0" y="T1"/>
                  </a:cxn>
                  <a:cxn ang="0">
                    <a:pos x="T2" y="T3"/>
                  </a:cxn>
                  <a:cxn ang="0">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close/>
                  </a:path>
                </a:pathLst>
              </a:custGeom>
              <a:noFill/>
              <a:ln w="9525">
                <a:solidFill>
                  <a:schemeClr val="accent1"/>
                </a:solidFill>
                <a:round/>
                <a:headEnd/>
                <a:tailEn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sp>
            <p:nvSpPr>
              <p:cNvPr id="267382" name="Arc 118"/>
              <p:cNvSpPr>
                <a:spLocks/>
              </p:cNvSpPr>
              <p:nvPr/>
            </p:nvSpPr>
            <p:spPr bwMode="hidden">
              <a:xfrm flipH="1">
                <a:off x="3612" y="580"/>
                <a:ext cx="485" cy="933"/>
              </a:xfrm>
              <a:custGeom>
                <a:avLst/>
                <a:gdLst>
                  <a:gd name="G0" fmla="+- 7340 0 0"/>
                  <a:gd name="G1" fmla="+- 21600 0 0"/>
                  <a:gd name="G2" fmla="+- 21600 0 0"/>
                  <a:gd name="T0" fmla="*/ 0 w 28940"/>
                  <a:gd name="T1" fmla="*/ 1285 h 22305"/>
                  <a:gd name="T2" fmla="*/ 28929 w 28940"/>
                  <a:gd name="T3" fmla="*/ 22305 h 22305"/>
                  <a:gd name="T4" fmla="*/ 7340 w 28940"/>
                  <a:gd name="T5" fmla="*/ 21600 h 22305"/>
                </a:gdLst>
                <a:ahLst/>
                <a:cxnLst>
                  <a:cxn ang="0">
                    <a:pos x="T0" y="T1"/>
                  </a:cxn>
                  <a:cxn ang="0">
                    <a:pos x="T2" y="T3"/>
                  </a:cxn>
                  <a:cxn ang="0">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close/>
                  </a:path>
                </a:pathLst>
              </a:custGeom>
              <a:noFill/>
              <a:ln w="9525">
                <a:solidFill>
                  <a:schemeClr val="accent1"/>
                </a:solidFill>
                <a:round/>
                <a:headEnd/>
                <a:tailEn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sp>
            <p:nvSpPr>
              <p:cNvPr id="267383" name="Arc 119"/>
              <p:cNvSpPr>
                <a:spLocks/>
              </p:cNvSpPr>
              <p:nvPr/>
            </p:nvSpPr>
            <p:spPr bwMode="hidden">
              <a:xfrm flipH="1">
                <a:off x="3267" y="628"/>
                <a:ext cx="791" cy="928"/>
              </a:xfrm>
              <a:custGeom>
                <a:avLst/>
                <a:gdLst>
                  <a:gd name="G0" fmla="+- 8873 0 0"/>
                  <a:gd name="G1" fmla="+- 21600 0 0"/>
                  <a:gd name="G2" fmla="+- 21600 0 0"/>
                  <a:gd name="T0" fmla="*/ 0 w 30473"/>
                  <a:gd name="T1" fmla="*/ 1907 h 22305"/>
                  <a:gd name="T2" fmla="*/ 30462 w 30473"/>
                  <a:gd name="T3" fmla="*/ 22305 h 22305"/>
                  <a:gd name="T4" fmla="*/ 8873 w 30473"/>
                  <a:gd name="T5" fmla="*/ 21600 h 22305"/>
                </a:gdLst>
                <a:ahLst/>
                <a:cxnLst>
                  <a:cxn ang="0">
                    <a:pos x="T0" y="T1"/>
                  </a:cxn>
                  <a:cxn ang="0">
                    <a:pos x="T2" y="T3"/>
                  </a:cxn>
                  <a:cxn ang="0">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close/>
                  </a:path>
                </a:pathLst>
              </a:custGeom>
              <a:noFill/>
              <a:ln w="9525">
                <a:solidFill>
                  <a:schemeClr val="folHlink"/>
                </a:solidFill>
                <a:round/>
                <a:headEnd/>
                <a:tailEn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sp>
            <p:nvSpPr>
              <p:cNvPr id="267384" name="Arc 120"/>
              <p:cNvSpPr>
                <a:spLocks/>
              </p:cNvSpPr>
              <p:nvPr/>
            </p:nvSpPr>
            <p:spPr bwMode="hidden">
              <a:xfrm flipH="1">
                <a:off x="3197" y="458"/>
                <a:ext cx="932" cy="933"/>
              </a:xfrm>
              <a:custGeom>
                <a:avLst/>
                <a:gdLst>
                  <a:gd name="G0" fmla="+- 12855 0 0"/>
                  <a:gd name="G1" fmla="+- 21600 0 0"/>
                  <a:gd name="G2" fmla="+- 21600 0 0"/>
                  <a:gd name="T0" fmla="*/ 0 w 34455"/>
                  <a:gd name="T1" fmla="*/ 4241 h 22305"/>
                  <a:gd name="T2" fmla="*/ 34444 w 34455"/>
                  <a:gd name="T3" fmla="*/ 22305 h 22305"/>
                  <a:gd name="T4" fmla="*/ 12855 w 34455"/>
                  <a:gd name="T5" fmla="*/ 21600 h 22305"/>
                </a:gdLst>
                <a:ahLst/>
                <a:cxnLst>
                  <a:cxn ang="0">
                    <a:pos x="T0" y="T1"/>
                  </a:cxn>
                  <a:cxn ang="0">
                    <a:pos x="T2" y="T3"/>
                  </a:cxn>
                  <a:cxn ang="0">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close/>
                  </a:path>
                </a:pathLst>
              </a:custGeom>
              <a:noFill/>
              <a:ln w="9525">
                <a:solidFill>
                  <a:schemeClr val="folHlink"/>
                </a:solidFill>
                <a:round/>
                <a:headEnd/>
                <a:tailEn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sp>
            <p:nvSpPr>
              <p:cNvPr id="267385" name="Arc 121"/>
              <p:cNvSpPr>
                <a:spLocks/>
              </p:cNvSpPr>
              <p:nvPr/>
            </p:nvSpPr>
            <p:spPr bwMode="hidden">
              <a:xfrm>
                <a:off x="4229" y="589"/>
                <a:ext cx="149" cy="933"/>
              </a:xfrm>
              <a:custGeom>
                <a:avLst/>
                <a:gdLst>
                  <a:gd name="G0" fmla="+- 13212 0 0"/>
                  <a:gd name="G1" fmla="+- 21600 0 0"/>
                  <a:gd name="G2" fmla="+- 21600 0 0"/>
                  <a:gd name="T0" fmla="*/ 0 w 34812"/>
                  <a:gd name="T1" fmla="*/ 4512 h 22305"/>
                  <a:gd name="T2" fmla="*/ 34801 w 34812"/>
                  <a:gd name="T3" fmla="*/ 22305 h 22305"/>
                  <a:gd name="T4" fmla="*/ 13212 w 34812"/>
                  <a:gd name="T5" fmla="*/ 21600 h 22305"/>
                </a:gdLst>
                <a:ahLst/>
                <a:cxnLst>
                  <a:cxn ang="0">
                    <a:pos x="T0" y="T1"/>
                  </a:cxn>
                  <a:cxn ang="0">
                    <a:pos x="T2" y="T3"/>
                  </a:cxn>
                  <a:cxn ang="0">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close/>
                  </a:path>
                </a:pathLst>
              </a:custGeom>
              <a:noFill/>
              <a:ln w="9525">
                <a:solidFill>
                  <a:schemeClr val="accent1"/>
                </a:solidFill>
                <a:round/>
                <a:headEnd/>
                <a:tailEn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sp>
            <p:nvSpPr>
              <p:cNvPr id="267386" name="Arc 122"/>
              <p:cNvSpPr>
                <a:spLocks/>
              </p:cNvSpPr>
              <p:nvPr/>
            </p:nvSpPr>
            <p:spPr bwMode="hidden">
              <a:xfrm>
                <a:off x="4269" y="585"/>
                <a:ext cx="393" cy="933"/>
              </a:xfrm>
              <a:custGeom>
                <a:avLst/>
                <a:gdLst>
                  <a:gd name="G0" fmla="+- 13212 0 0"/>
                  <a:gd name="G1" fmla="+- 21600 0 0"/>
                  <a:gd name="G2" fmla="+- 21600 0 0"/>
                  <a:gd name="T0" fmla="*/ 0 w 34812"/>
                  <a:gd name="T1" fmla="*/ 4512 h 22305"/>
                  <a:gd name="T2" fmla="*/ 34801 w 34812"/>
                  <a:gd name="T3" fmla="*/ 22305 h 22305"/>
                  <a:gd name="T4" fmla="*/ 13212 w 34812"/>
                  <a:gd name="T5" fmla="*/ 21600 h 22305"/>
                </a:gdLst>
                <a:ahLst/>
                <a:cxnLst>
                  <a:cxn ang="0">
                    <a:pos x="T0" y="T1"/>
                  </a:cxn>
                  <a:cxn ang="0">
                    <a:pos x="T2" y="T3"/>
                  </a:cxn>
                  <a:cxn ang="0">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close/>
                  </a:path>
                </a:pathLst>
              </a:custGeom>
              <a:noFill/>
              <a:ln w="9525">
                <a:solidFill>
                  <a:schemeClr val="folHlink"/>
                </a:solidFill>
                <a:round/>
                <a:headEnd/>
                <a:tailEn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sp>
            <p:nvSpPr>
              <p:cNvPr id="267387" name="Arc 123"/>
              <p:cNvSpPr>
                <a:spLocks/>
              </p:cNvSpPr>
              <p:nvPr/>
            </p:nvSpPr>
            <p:spPr bwMode="hidden">
              <a:xfrm>
                <a:off x="4302" y="463"/>
                <a:ext cx="558" cy="933"/>
              </a:xfrm>
              <a:custGeom>
                <a:avLst/>
                <a:gdLst>
                  <a:gd name="G0" fmla="+- 13212 0 0"/>
                  <a:gd name="G1" fmla="+- 21600 0 0"/>
                  <a:gd name="G2" fmla="+- 21600 0 0"/>
                  <a:gd name="T0" fmla="*/ 0 w 34812"/>
                  <a:gd name="T1" fmla="*/ 4512 h 22305"/>
                  <a:gd name="T2" fmla="*/ 34801 w 34812"/>
                  <a:gd name="T3" fmla="*/ 22305 h 22305"/>
                  <a:gd name="T4" fmla="*/ 13212 w 34812"/>
                  <a:gd name="T5" fmla="*/ 21600 h 22305"/>
                </a:gdLst>
                <a:ahLst/>
                <a:cxnLst>
                  <a:cxn ang="0">
                    <a:pos x="T0" y="T1"/>
                  </a:cxn>
                  <a:cxn ang="0">
                    <a:pos x="T2" y="T3"/>
                  </a:cxn>
                  <a:cxn ang="0">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close/>
                  </a:path>
                </a:pathLst>
              </a:custGeom>
              <a:noFill/>
              <a:ln w="9525">
                <a:solidFill>
                  <a:schemeClr val="accent1"/>
                </a:solidFill>
                <a:round/>
                <a:headEnd/>
                <a:tailEn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sp>
            <p:nvSpPr>
              <p:cNvPr id="267388" name="Freeform 124"/>
              <p:cNvSpPr>
                <a:spLocks/>
              </p:cNvSpPr>
              <p:nvPr/>
            </p:nvSpPr>
            <p:spPr bwMode="hidden">
              <a:xfrm>
                <a:off x="4410" y="1033"/>
                <a:ext cx="188" cy="580"/>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sp>
            <p:nvSpPr>
              <p:cNvPr id="267389" name="Freeform 125"/>
              <p:cNvSpPr>
                <a:spLocks/>
              </p:cNvSpPr>
              <p:nvPr/>
            </p:nvSpPr>
            <p:spPr bwMode="hidden">
              <a:xfrm rot="19660755" flipV="1">
                <a:off x="4114" y="843"/>
                <a:ext cx="171" cy="326"/>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sp>
            <p:nvSpPr>
              <p:cNvPr id="267390" name="Arc 126"/>
              <p:cNvSpPr>
                <a:spLocks/>
              </p:cNvSpPr>
              <p:nvPr/>
            </p:nvSpPr>
            <p:spPr bwMode="hidden">
              <a:xfrm flipH="1">
                <a:off x="3144" y="319"/>
                <a:ext cx="996" cy="933"/>
              </a:xfrm>
              <a:custGeom>
                <a:avLst/>
                <a:gdLst>
                  <a:gd name="G0" fmla="+- 15230 0 0"/>
                  <a:gd name="G1" fmla="+- 21600 0 0"/>
                  <a:gd name="G2" fmla="+- 21600 0 0"/>
                  <a:gd name="T0" fmla="*/ 0 w 36830"/>
                  <a:gd name="T1" fmla="*/ 6283 h 22305"/>
                  <a:gd name="T2" fmla="*/ 36819 w 36830"/>
                  <a:gd name="T3" fmla="*/ 22305 h 22305"/>
                  <a:gd name="T4" fmla="*/ 15230 w 36830"/>
                  <a:gd name="T5" fmla="*/ 21600 h 22305"/>
                </a:gdLst>
                <a:ahLst/>
                <a:cxnLst>
                  <a:cxn ang="0">
                    <a:pos x="T0" y="T1"/>
                  </a:cxn>
                  <a:cxn ang="0">
                    <a:pos x="T2" y="T3"/>
                  </a:cxn>
                  <a:cxn ang="0">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close/>
                  </a:path>
                </a:pathLst>
              </a:custGeom>
              <a:noFill/>
              <a:ln w="9525">
                <a:solidFill>
                  <a:schemeClr val="folHlink"/>
                </a:solidFill>
                <a:round/>
                <a:headEnd/>
                <a:tailEn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sp>
            <p:nvSpPr>
              <p:cNvPr id="267391" name="Arc 127"/>
              <p:cNvSpPr>
                <a:spLocks/>
              </p:cNvSpPr>
              <p:nvPr/>
            </p:nvSpPr>
            <p:spPr bwMode="hidden">
              <a:xfrm flipH="1">
                <a:off x="3426" y="122"/>
                <a:ext cx="724" cy="900"/>
              </a:xfrm>
              <a:custGeom>
                <a:avLst/>
                <a:gdLst>
                  <a:gd name="G0" fmla="+- 18231 0 0"/>
                  <a:gd name="G1" fmla="+- 21600 0 0"/>
                  <a:gd name="G2" fmla="+- 21600 0 0"/>
                  <a:gd name="T0" fmla="*/ 0 w 31881"/>
                  <a:gd name="T1" fmla="*/ 10016 h 21600"/>
                  <a:gd name="T2" fmla="*/ 31881 w 31881"/>
                  <a:gd name="T3" fmla="*/ 4860 h 21600"/>
                  <a:gd name="T4" fmla="*/ 18231 w 31881"/>
                  <a:gd name="T5" fmla="*/ 21600 h 21600"/>
                </a:gdLst>
                <a:ahLst/>
                <a:cxnLst>
                  <a:cxn ang="0">
                    <a:pos x="T0" y="T1"/>
                  </a:cxn>
                  <a:cxn ang="0">
                    <a:pos x="T2" y="T3"/>
                  </a:cxn>
                  <a:cxn ang="0">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close/>
                  </a:path>
                </a:pathLst>
              </a:custGeom>
              <a:noFill/>
              <a:ln w="9525">
                <a:solidFill>
                  <a:schemeClr val="accent1"/>
                </a:solidFill>
                <a:round/>
                <a:headEnd/>
                <a:tailEn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sp>
            <p:nvSpPr>
              <p:cNvPr id="267392" name="Arc 128"/>
              <p:cNvSpPr>
                <a:spLocks/>
              </p:cNvSpPr>
              <p:nvPr/>
            </p:nvSpPr>
            <p:spPr bwMode="hidden">
              <a:xfrm>
                <a:off x="4199" y="502"/>
                <a:ext cx="297" cy="901"/>
              </a:xfrm>
              <a:custGeom>
                <a:avLst/>
                <a:gdLst>
                  <a:gd name="G0" fmla="+- 13212 0 0"/>
                  <a:gd name="G1" fmla="+- 21600 0 0"/>
                  <a:gd name="G2" fmla="+- 21600 0 0"/>
                  <a:gd name="T0" fmla="*/ 0 w 31146"/>
                  <a:gd name="T1" fmla="*/ 4512 h 21600"/>
                  <a:gd name="T2" fmla="*/ 31146 w 31146"/>
                  <a:gd name="T3" fmla="*/ 9561 h 21600"/>
                  <a:gd name="T4" fmla="*/ 13212 w 31146"/>
                  <a:gd name="T5" fmla="*/ 21600 h 21600"/>
                </a:gdLst>
                <a:ahLst/>
                <a:cxnLst>
                  <a:cxn ang="0">
                    <a:pos x="T0" y="T1"/>
                  </a:cxn>
                  <a:cxn ang="0">
                    <a:pos x="T2" y="T3"/>
                  </a:cxn>
                  <a:cxn ang="0">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close/>
                  </a:path>
                </a:pathLst>
              </a:custGeom>
              <a:noFill/>
              <a:ln w="9525">
                <a:solidFill>
                  <a:schemeClr val="accent2"/>
                </a:solidFill>
                <a:round/>
                <a:headEnd/>
                <a:tailEn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sp>
            <p:nvSpPr>
              <p:cNvPr id="267393" name="Freeform 129"/>
              <p:cNvSpPr>
                <a:spLocks/>
              </p:cNvSpPr>
              <p:nvPr/>
            </p:nvSpPr>
            <p:spPr bwMode="hidden">
              <a:xfrm flipH="1">
                <a:off x="3307" y="981"/>
                <a:ext cx="426" cy="598"/>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sp>
            <p:nvSpPr>
              <p:cNvPr id="267394" name="Freeform 130"/>
              <p:cNvSpPr>
                <a:spLocks/>
              </p:cNvSpPr>
              <p:nvPr/>
            </p:nvSpPr>
            <p:spPr bwMode="hidden">
              <a:xfrm flipH="1">
                <a:off x="3507" y="350"/>
                <a:ext cx="273" cy="597"/>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sp>
            <p:nvSpPr>
              <p:cNvPr id="267395" name="Freeform 131"/>
              <p:cNvSpPr>
                <a:spLocks/>
              </p:cNvSpPr>
              <p:nvPr/>
            </p:nvSpPr>
            <p:spPr bwMode="hidden">
              <a:xfrm flipH="1">
                <a:off x="3821" y="172"/>
                <a:ext cx="164" cy="597"/>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sp>
            <p:nvSpPr>
              <p:cNvPr id="267396" name="Freeform 132"/>
              <p:cNvSpPr>
                <a:spLocks/>
              </p:cNvSpPr>
              <p:nvPr/>
            </p:nvSpPr>
            <p:spPr bwMode="hidden">
              <a:xfrm>
                <a:off x="4841" y="894"/>
                <a:ext cx="395" cy="628"/>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sp>
            <p:nvSpPr>
              <p:cNvPr id="267397" name="Freeform 133"/>
              <p:cNvSpPr>
                <a:spLocks/>
              </p:cNvSpPr>
              <p:nvPr/>
            </p:nvSpPr>
            <p:spPr bwMode="hidden">
              <a:xfrm>
                <a:off x="4636" y="576"/>
                <a:ext cx="594" cy="417"/>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sp>
            <p:nvSpPr>
              <p:cNvPr id="267398" name="Freeform 134"/>
              <p:cNvSpPr>
                <a:spLocks/>
              </p:cNvSpPr>
              <p:nvPr/>
            </p:nvSpPr>
            <p:spPr bwMode="hidden">
              <a:xfrm>
                <a:off x="4658" y="132"/>
                <a:ext cx="260" cy="559"/>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sp>
            <p:nvSpPr>
              <p:cNvPr id="267399" name="Freeform 135"/>
              <p:cNvSpPr>
                <a:spLocks/>
              </p:cNvSpPr>
              <p:nvPr/>
            </p:nvSpPr>
            <p:spPr bwMode="hidden">
              <a:xfrm rot="20253369">
                <a:off x="4401" y="599"/>
                <a:ext cx="175" cy="329"/>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sp>
            <p:nvSpPr>
              <p:cNvPr id="267400" name="Freeform 136"/>
              <p:cNvSpPr>
                <a:spLocks/>
              </p:cNvSpPr>
              <p:nvPr/>
            </p:nvSpPr>
            <p:spPr bwMode="hidden">
              <a:xfrm rot="1346631" flipH="1">
                <a:off x="3783" y="589"/>
                <a:ext cx="172" cy="330"/>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p:spPr>
            <p:txBody>
              <a:bodyPr wrap="none" anchor="ctr"/>
              <a:lstStyle/>
              <a:p>
                <a:pPr>
                  <a:buClr>
                    <a:srgbClr val="FF3399"/>
                  </a:buClr>
                  <a:defRPr/>
                </a:pPr>
                <a:endParaRPr lang="en-US">
                  <a:solidFill>
                    <a:srgbClr val="FFCC00"/>
                  </a:solidFill>
                  <a:latin typeface="Arial Black" pitchFamily="-112" charset="0"/>
                  <a:ea typeface="+mn-ea"/>
                  <a:cs typeface="+mn-cs"/>
                </a:endParaRPr>
              </a:p>
            </p:txBody>
          </p:sp>
        </p:grpSp>
      </p:grpSp>
      <p:sp>
        <p:nvSpPr>
          <p:cNvPr id="181251"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1252"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740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FontTx/>
              <a:buNone/>
              <a:defRPr sz="1400">
                <a:solidFill>
                  <a:srgbClr val="FFCC00"/>
                </a:solidFill>
                <a:latin typeface="Arial Black" pitchFamily="-112" charset="0"/>
                <a:ea typeface="+mn-ea"/>
                <a:cs typeface="+mn-cs"/>
              </a:defRPr>
            </a:lvl1pPr>
          </a:lstStyle>
          <a:p>
            <a:pPr>
              <a:defRPr/>
            </a:pPr>
            <a:endParaRPr lang="en-US"/>
          </a:p>
        </p:txBody>
      </p:sp>
      <p:sp>
        <p:nvSpPr>
          <p:cNvPr id="26740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FontTx/>
              <a:buNone/>
              <a:defRPr sz="1400">
                <a:solidFill>
                  <a:srgbClr val="FFCC00"/>
                </a:solidFill>
                <a:latin typeface="Arial Black" pitchFamily="-112" charset="0"/>
                <a:ea typeface="+mn-ea"/>
                <a:cs typeface="+mn-cs"/>
              </a:defRPr>
            </a:lvl1pPr>
          </a:lstStyle>
          <a:p>
            <a:pPr>
              <a:defRPr/>
            </a:pPr>
            <a:endParaRPr lang="en-US"/>
          </a:p>
        </p:txBody>
      </p:sp>
      <p:sp>
        <p:nvSpPr>
          <p:cNvPr id="26740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FontTx/>
              <a:buNone/>
              <a:defRPr sz="1400">
                <a:solidFill>
                  <a:srgbClr val="FFCC00"/>
                </a:solidFill>
              </a:defRPr>
            </a:lvl1pPr>
          </a:lstStyle>
          <a:p>
            <a:fld id="{93E171C9-4AC0-3242-8962-647BD3E8C738}"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4682" r:id="rId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Arial Black" pitchFamily="-112" charset="0"/>
        </a:defRPr>
      </a:lvl6pPr>
      <a:lvl7pPr marL="914400" algn="l" rtl="0" fontAlgn="base">
        <a:spcBef>
          <a:spcPct val="0"/>
        </a:spcBef>
        <a:spcAft>
          <a:spcPct val="0"/>
        </a:spcAft>
        <a:defRPr sz="4400">
          <a:solidFill>
            <a:schemeClr val="tx2"/>
          </a:solidFill>
          <a:latin typeface="Arial Black" pitchFamily="-112" charset="0"/>
        </a:defRPr>
      </a:lvl7pPr>
      <a:lvl8pPr marL="1371600" algn="l" rtl="0" fontAlgn="base">
        <a:spcBef>
          <a:spcPct val="0"/>
        </a:spcBef>
        <a:spcAft>
          <a:spcPct val="0"/>
        </a:spcAft>
        <a:defRPr sz="4400">
          <a:solidFill>
            <a:schemeClr val="tx2"/>
          </a:solidFill>
          <a:latin typeface="Arial Black" pitchFamily="-112" charset="0"/>
        </a:defRPr>
      </a:lvl8pPr>
      <a:lvl9pPr marL="1828800" algn="l" rtl="0" fontAlgn="base">
        <a:spcBef>
          <a:spcPct val="0"/>
        </a:spcBef>
        <a:spcAft>
          <a:spcPct val="0"/>
        </a:spcAft>
        <a:defRPr sz="4400">
          <a:solidFill>
            <a:schemeClr val="tx2"/>
          </a:solidFill>
          <a:latin typeface="Arial Black" pitchFamily="-112"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6386" name="Group 2"/>
          <p:cNvGrpSpPr>
            <a:grpSpLocks/>
          </p:cNvGrpSpPr>
          <p:nvPr/>
        </p:nvGrpSpPr>
        <p:grpSpPr bwMode="auto">
          <a:xfrm>
            <a:off x="3800475" y="1789113"/>
            <a:ext cx="5340350" cy="5056187"/>
            <a:chOff x="2394" y="1127"/>
            <a:chExt cx="3364" cy="3185"/>
          </a:xfrm>
        </p:grpSpPr>
        <p:sp>
          <p:nvSpPr>
            <p:cNvPr id="476163"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Black" pitchFamily="-112" charset="0"/>
                <a:ea typeface="+mn-ea"/>
                <a:cs typeface="+mn-cs"/>
              </a:endParaRPr>
            </a:p>
          </p:txBody>
        </p:sp>
        <p:sp>
          <p:nvSpPr>
            <p:cNvPr id="476164"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Arial Black" pitchFamily="-112" charset="0"/>
                <a:ea typeface="+mn-ea"/>
                <a:cs typeface="+mn-cs"/>
              </a:endParaRPr>
            </a:p>
          </p:txBody>
        </p:sp>
        <p:sp>
          <p:nvSpPr>
            <p:cNvPr id="476165"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Black" pitchFamily="-112" charset="0"/>
                <a:ea typeface="+mn-ea"/>
                <a:cs typeface="+mn-cs"/>
              </a:endParaRPr>
            </a:p>
          </p:txBody>
        </p:sp>
        <p:sp>
          <p:nvSpPr>
            <p:cNvPr id="476166"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Black" pitchFamily="-112" charset="0"/>
                <a:ea typeface="+mn-ea"/>
                <a:cs typeface="+mn-cs"/>
              </a:endParaRPr>
            </a:p>
          </p:txBody>
        </p:sp>
        <p:sp>
          <p:nvSpPr>
            <p:cNvPr id="476167"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Black" pitchFamily="-112" charset="0"/>
                <a:ea typeface="+mn-ea"/>
                <a:cs typeface="+mn-cs"/>
              </a:endParaRPr>
            </a:p>
          </p:txBody>
        </p:sp>
        <p:sp>
          <p:nvSpPr>
            <p:cNvPr id="476168"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Black" pitchFamily="-112" charset="0"/>
                <a:ea typeface="+mn-ea"/>
                <a:cs typeface="+mn-cs"/>
              </a:endParaRPr>
            </a:p>
          </p:txBody>
        </p:sp>
        <p:sp>
          <p:nvSpPr>
            <p:cNvPr id="476169"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Black" pitchFamily="-112" charset="0"/>
                <a:ea typeface="+mn-ea"/>
                <a:cs typeface="+mn-cs"/>
              </a:endParaRPr>
            </a:p>
          </p:txBody>
        </p:sp>
        <p:sp>
          <p:nvSpPr>
            <p:cNvPr id="476170"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Black" pitchFamily="-112" charset="0"/>
                <a:ea typeface="+mn-ea"/>
                <a:cs typeface="+mn-cs"/>
              </a:endParaRPr>
            </a:p>
          </p:txBody>
        </p:sp>
        <p:sp>
          <p:nvSpPr>
            <p:cNvPr id="476171"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Black" pitchFamily="-112" charset="0"/>
                <a:ea typeface="+mn-ea"/>
                <a:cs typeface="+mn-cs"/>
              </a:endParaRPr>
            </a:p>
          </p:txBody>
        </p:sp>
        <p:sp>
          <p:nvSpPr>
            <p:cNvPr id="476172"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Black" pitchFamily="-112" charset="0"/>
                <a:ea typeface="+mn-ea"/>
                <a:cs typeface="+mn-cs"/>
              </a:endParaRPr>
            </a:p>
          </p:txBody>
        </p:sp>
        <p:sp>
          <p:nvSpPr>
            <p:cNvPr id="476173"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Black" pitchFamily="-112" charset="0"/>
                <a:ea typeface="+mn-ea"/>
                <a:cs typeface="+mn-cs"/>
              </a:endParaRPr>
            </a:p>
          </p:txBody>
        </p:sp>
        <p:sp>
          <p:nvSpPr>
            <p:cNvPr id="476174"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Arial Black" pitchFamily="-112" charset="0"/>
                <a:ea typeface="+mn-ea"/>
                <a:cs typeface="+mn-cs"/>
              </a:endParaRPr>
            </a:p>
          </p:txBody>
        </p:sp>
        <p:sp>
          <p:nvSpPr>
            <p:cNvPr id="476175"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Arial Black" pitchFamily="-112" charset="0"/>
                <a:ea typeface="+mn-ea"/>
                <a:cs typeface="+mn-cs"/>
              </a:endParaRPr>
            </a:p>
          </p:txBody>
        </p:sp>
        <p:sp>
          <p:nvSpPr>
            <p:cNvPr id="476176"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Black" pitchFamily="-112" charset="0"/>
                <a:ea typeface="+mn-ea"/>
                <a:cs typeface="+mn-cs"/>
              </a:endParaRPr>
            </a:p>
          </p:txBody>
        </p:sp>
        <p:sp>
          <p:nvSpPr>
            <p:cNvPr id="476177"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Black" pitchFamily="-112" charset="0"/>
                <a:ea typeface="+mn-ea"/>
                <a:cs typeface="+mn-cs"/>
              </a:endParaRPr>
            </a:p>
          </p:txBody>
        </p:sp>
        <p:sp>
          <p:nvSpPr>
            <p:cNvPr id="476178"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Black" pitchFamily="-112" charset="0"/>
                <a:ea typeface="+mn-ea"/>
                <a:cs typeface="+mn-cs"/>
              </a:endParaRPr>
            </a:p>
          </p:txBody>
        </p:sp>
        <p:sp>
          <p:nvSpPr>
            <p:cNvPr id="476179"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Black" pitchFamily="-112" charset="0"/>
                <a:ea typeface="+mn-ea"/>
                <a:cs typeface="+mn-cs"/>
              </a:endParaRPr>
            </a:p>
          </p:txBody>
        </p:sp>
        <p:sp>
          <p:nvSpPr>
            <p:cNvPr id="476180"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Black" pitchFamily="-112" charset="0"/>
                <a:ea typeface="+mn-ea"/>
                <a:cs typeface="+mn-cs"/>
              </a:endParaRPr>
            </a:p>
          </p:txBody>
        </p:sp>
        <p:sp>
          <p:nvSpPr>
            <p:cNvPr id="476181"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Black" pitchFamily="-112" charset="0"/>
                <a:ea typeface="+mn-ea"/>
                <a:cs typeface="+mn-cs"/>
              </a:endParaRPr>
            </a:p>
          </p:txBody>
        </p:sp>
        <p:sp>
          <p:nvSpPr>
            <p:cNvPr id="476182"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Black" pitchFamily="-112" charset="0"/>
                <a:ea typeface="+mn-ea"/>
                <a:cs typeface="+mn-cs"/>
              </a:endParaRPr>
            </a:p>
          </p:txBody>
        </p:sp>
        <p:sp>
          <p:nvSpPr>
            <p:cNvPr id="476183"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Arial Black" pitchFamily="-112" charset="0"/>
                <a:ea typeface="+mn-ea"/>
                <a:cs typeface="+mn-cs"/>
              </a:endParaRPr>
            </a:p>
          </p:txBody>
        </p:sp>
        <p:sp>
          <p:nvSpPr>
            <p:cNvPr id="476184"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Black" pitchFamily="-112" charset="0"/>
                <a:ea typeface="+mn-ea"/>
                <a:cs typeface="+mn-cs"/>
              </a:endParaRPr>
            </a:p>
          </p:txBody>
        </p:sp>
        <p:sp>
          <p:nvSpPr>
            <p:cNvPr id="476185"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Black" pitchFamily="-112" charset="0"/>
                <a:ea typeface="+mn-ea"/>
                <a:cs typeface="+mn-cs"/>
              </a:endParaRPr>
            </a:p>
          </p:txBody>
        </p:sp>
        <p:sp>
          <p:nvSpPr>
            <p:cNvPr id="476186"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Black" pitchFamily="-112" charset="0"/>
                <a:ea typeface="+mn-ea"/>
                <a:cs typeface="+mn-cs"/>
              </a:endParaRPr>
            </a:p>
          </p:txBody>
        </p:sp>
        <p:sp>
          <p:nvSpPr>
            <p:cNvPr id="476187"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Arial Black" pitchFamily="-112" charset="0"/>
                <a:ea typeface="+mn-ea"/>
                <a:cs typeface="+mn-cs"/>
              </a:endParaRPr>
            </a:p>
          </p:txBody>
        </p:sp>
        <p:sp>
          <p:nvSpPr>
            <p:cNvPr id="476188"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Arial Black" pitchFamily="-112" charset="0"/>
                <a:ea typeface="+mn-ea"/>
                <a:cs typeface="+mn-cs"/>
              </a:endParaRPr>
            </a:p>
          </p:txBody>
        </p:sp>
        <p:sp>
          <p:nvSpPr>
            <p:cNvPr id="476189"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Arial Black" pitchFamily="-112" charset="0"/>
                <a:ea typeface="+mn-ea"/>
                <a:cs typeface="+mn-cs"/>
              </a:endParaRPr>
            </a:p>
          </p:txBody>
        </p:sp>
        <p:sp>
          <p:nvSpPr>
            <p:cNvPr id="476190"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Black" pitchFamily="-112" charset="0"/>
                <a:ea typeface="+mn-ea"/>
                <a:cs typeface="+mn-cs"/>
              </a:endParaRPr>
            </a:p>
          </p:txBody>
        </p:sp>
        <p:sp>
          <p:nvSpPr>
            <p:cNvPr id="476191"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Black" pitchFamily="-112" charset="0"/>
                <a:ea typeface="+mn-ea"/>
                <a:cs typeface="+mn-cs"/>
              </a:endParaRPr>
            </a:p>
          </p:txBody>
        </p:sp>
        <p:sp>
          <p:nvSpPr>
            <p:cNvPr id="476192"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Arial Black" pitchFamily="-112" charset="0"/>
                <a:ea typeface="+mn-ea"/>
                <a:cs typeface="+mn-cs"/>
              </a:endParaRPr>
            </a:p>
          </p:txBody>
        </p:sp>
        <p:sp>
          <p:nvSpPr>
            <p:cNvPr id="476193"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Black" pitchFamily="-112" charset="0"/>
                <a:ea typeface="+mn-ea"/>
                <a:cs typeface="+mn-cs"/>
              </a:endParaRPr>
            </a:p>
          </p:txBody>
        </p:sp>
        <p:sp>
          <p:nvSpPr>
            <p:cNvPr id="476194"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Arial Black" pitchFamily="-112" charset="0"/>
                <a:ea typeface="+mn-ea"/>
                <a:cs typeface="+mn-cs"/>
              </a:endParaRPr>
            </a:p>
          </p:txBody>
        </p:sp>
        <p:sp>
          <p:nvSpPr>
            <p:cNvPr id="476195"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Arial Black" pitchFamily="-112" charset="0"/>
                <a:ea typeface="+mn-ea"/>
                <a:cs typeface="+mn-cs"/>
              </a:endParaRPr>
            </a:p>
          </p:txBody>
        </p:sp>
        <p:sp>
          <p:nvSpPr>
            <p:cNvPr id="476196"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Arial Black" pitchFamily="-112" charset="0"/>
                <a:ea typeface="+mn-ea"/>
                <a:cs typeface="+mn-cs"/>
              </a:endParaRPr>
            </a:p>
          </p:txBody>
        </p:sp>
      </p:grpSp>
      <p:sp>
        <p:nvSpPr>
          <p:cNvPr id="476197"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6198"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6199"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ClrTx/>
              <a:buFontTx/>
              <a:buNone/>
              <a:defRPr sz="1200">
                <a:latin typeface="+mn-lt"/>
                <a:ea typeface="+mn-ea"/>
                <a:cs typeface="+mn-cs"/>
              </a:defRPr>
            </a:lvl1pPr>
          </a:lstStyle>
          <a:p>
            <a:pPr>
              <a:defRPr/>
            </a:pPr>
            <a:endParaRPr lang="en-US"/>
          </a:p>
        </p:txBody>
      </p:sp>
      <p:sp>
        <p:nvSpPr>
          <p:cNvPr id="476200"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spcBef>
                <a:spcPct val="0"/>
              </a:spcBef>
              <a:buClrTx/>
              <a:buFontTx/>
              <a:buNone/>
              <a:defRPr sz="1200">
                <a:latin typeface="+mn-lt"/>
                <a:ea typeface="+mn-ea"/>
                <a:cs typeface="+mn-cs"/>
              </a:defRPr>
            </a:lvl1pPr>
          </a:lstStyle>
          <a:p>
            <a:pPr>
              <a:defRPr/>
            </a:pPr>
            <a:endParaRPr lang="en-US"/>
          </a:p>
        </p:txBody>
      </p:sp>
      <p:sp>
        <p:nvSpPr>
          <p:cNvPr id="476201"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ClrTx/>
              <a:buFontTx/>
              <a:buNone/>
              <a:defRPr sz="1200">
                <a:latin typeface="Tahoma" charset="0"/>
              </a:defRPr>
            </a:lvl1pPr>
          </a:lstStyle>
          <a:p>
            <a:fld id="{0C9BAC56-2C26-644E-B6FB-734DCCE2BF23}"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4684" r:id="rId1"/>
    <p:sldLayoutId id="2147484552" r:id="rId2"/>
    <p:sldLayoutId id="2147484553" r:id="rId3"/>
    <p:sldLayoutId id="2147484554" r:id="rId4"/>
    <p:sldLayoutId id="2147484555" r:id="rId5"/>
    <p:sldLayoutId id="2147484556" r:id="rId6"/>
    <p:sldLayoutId id="2147484557" r:id="rId7"/>
    <p:sldLayoutId id="2147484558" r:id="rId8"/>
    <p:sldLayoutId id="2147484559" r:id="rId9"/>
    <p:sldLayoutId id="2147484560" r:id="rId10"/>
    <p:sldLayoutId id="214748456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spcBef>
                  <a:spcPct val="0"/>
                </a:spcBef>
                <a:buClrTx/>
                <a:buFontTx/>
                <a:buNone/>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spcBef>
                  <a:spcPct val="0"/>
                </a:spcBef>
                <a:buClrTx/>
                <a:buFontTx/>
                <a:buNone/>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spcBef>
                  <a:spcPct val="0"/>
                </a:spcBef>
                <a:buClrTx/>
                <a:buFontTx/>
                <a:buNone/>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spcBef>
                  <a:spcPct val="0"/>
                </a:spcBef>
                <a:buClrTx/>
                <a:buFontTx/>
                <a:buNone/>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spcBef>
                  <a:spcPct val="0"/>
                </a:spcBef>
                <a:buClrTx/>
                <a:buFontTx/>
                <a:buNone/>
              </a:pPr>
              <a:endParaRPr lang="en-US" sz="240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spcBef>
                  <a:spcPct val="0"/>
                </a:spcBef>
                <a:buClrTx/>
                <a:buFontTx/>
                <a:buNone/>
              </a:pPr>
              <a:endParaRPr lang="en-US" sz="240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spcBef>
                  <a:spcPct val="0"/>
                </a:spcBef>
                <a:buClrTx/>
                <a:buFontTx/>
                <a:buNone/>
              </a:pPr>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spcBef>
                <a:spcPct val="0"/>
              </a:spcBef>
              <a:buClrTx/>
              <a:buFontTx/>
              <a:buNone/>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spcBef>
                <a:spcPct val="0"/>
              </a:spcBef>
              <a:buClrTx/>
              <a:buFontTx/>
              <a:buNone/>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spcBef>
                <a:spcPct val="0"/>
              </a:spcBef>
              <a:buClrTx/>
              <a:buFontTx/>
              <a:buNone/>
              <a:defRPr/>
            </a:pPr>
            <a:fld id="{61F442D0-A11F-2640-8129-5D1BEF7A3C1E}" type="slidenum">
              <a:rPr lang="en-US"/>
              <a:pPr>
                <a:spcBef>
                  <a:spcPct val="0"/>
                </a:spcBef>
                <a:buClrTx/>
                <a:buFontTx/>
                <a:buNone/>
                <a:defRPr/>
              </a:pPr>
              <a:t>‹#›</a:t>
            </a:fld>
            <a:endParaRPr lang="en-US"/>
          </a:p>
        </p:txBody>
      </p:sp>
    </p:spTree>
    <p:extLst>
      <p:ext uri="{BB962C8B-B14F-4D97-AF65-F5344CB8AC3E}">
        <p14:creationId xmlns:p14="http://schemas.microsoft.com/office/powerpoint/2010/main" val="432087304"/>
      </p:ext>
    </p:extLst>
  </p:cSld>
  <p:clrMap bg1="dk2" tx1="lt1" bg2="dk1" tx2="lt2" accent1="accent1" accent2="accent2" accent3="accent3" accent4="accent4" accent5="accent5" accent6="accent6" hlink="hlink" folHlink="folHlink"/>
  <p:sldLayoutIdLst>
    <p:sldLayoutId id="2147484699" r:id="rId1"/>
    <p:sldLayoutId id="2147484700" r:id="rId2"/>
    <p:sldLayoutId id="2147484701" r:id="rId3"/>
    <p:sldLayoutId id="2147484702" r:id="rId4"/>
    <p:sldLayoutId id="2147484703" r:id="rId5"/>
    <p:sldLayoutId id="2147484704" r:id="rId6"/>
    <p:sldLayoutId id="2147484705" r:id="rId7"/>
    <p:sldLayoutId id="2147484706" r:id="rId8"/>
    <p:sldLayoutId id="2147484707" r:id="rId9"/>
    <p:sldLayoutId id="2147484708" r:id="rId10"/>
    <p:sldLayoutId id="2147484709"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8674" name="Group 2"/>
          <p:cNvGrpSpPr>
            <a:grpSpLocks/>
          </p:cNvGrpSpPr>
          <p:nvPr/>
        </p:nvGrpSpPr>
        <p:grpSpPr bwMode="auto">
          <a:xfrm>
            <a:off x="0" y="0"/>
            <a:ext cx="9144000" cy="6856413"/>
            <a:chOff x="0" y="0"/>
            <a:chExt cx="5760" cy="4319"/>
          </a:xfrm>
        </p:grpSpPr>
        <p:sp>
          <p:nvSpPr>
            <p:cNvPr id="47001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Black" pitchFamily="-112" charset="0"/>
                <a:ea typeface="+mn-ea"/>
                <a:cs typeface="+mn-cs"/>
              </a:endParaRPr>
            </a:p>
          </p:txBody>
        </p:sp>
        <p:sp>
          <p:nvSpPr>
            <p:cNvPr id="47002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Black" pitchFamily="-112" charset="0"/>
                <a:ea typeface="+mn-ea"/>
                <a:cs typeface="+mn-cs"/>
              </a:endParaRPr>
            </a:p>
          </p:txBody>
        </p:sp>
        <p:sp>
          <p:nvSpPr>
            <p:cNvPr id="47002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Black" pitchFamily="-112" charset="0"/>
                <a:ea typeface="+mn-ea"/>
                <a:cs typeface="+mn-cs"/>
              </a:endParaRPr>
            </a:p>
          </p:txBody>
        </p:sp>
        <p:sp>
          <p:nvSpPr>
            <p:cNvPr id="470022"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latin typeface="Arial Black" pitchFamily="-112" charset="0"/>
                <a:ea typeface="+mn-ea"/>
                <a:cs typeface="+mn-cs"/>
              </a:endParaRPr>
            </a:p>
          </p:txBody>
        </p:sp>
        <p:sp>
          <p:nvSpPr>
            <p:cNvPr id="47002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Black" pitchFamily="-112" charset="0"/>
                <a:ea typeface="+mn-ea"/>
                <a:cs typeface="+mn-cs"/>
              </a:endParaRPr>
            </a:p>
          </p:txBody>
        </p:sp>
        <p:sp>
          <p:nvSpPr>
            <p:cNvPr id="470024"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en-US">
                <a:latin typeface="Arial Black" pitchFamily="-112" charset="0"/>
                <a:ea typeface="+mn-ea"/>
                <a:cs typeface="+mn-cs"/>
              </a:endParaRPr>
            </a:p>
          </p:txBody>
        </p:sp>
        <p:sp>
          <p:nvSpPr>
            <p:cNvPr id="470025"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en-US">
                <a:latin typeface="Arial Black" pitchFamily="-112" charset="0"/>
                <a:ea typeface="+mn-ea"/>
                <a:cs typeface="+mn-cs"/>
              </a:endParaRPr>
            </a:p>
          </p:txBody>
        </p:sp>
        <p:sp>
          <p:nvSpPr>
            <p:cNvPr id="47002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Black" pitchFamily="-112" charset="0"/>
                <a:ea typeface="+mn-ea"/>
                <a:cs typeface="+mn-cs"/>
              </a:endParaRPr>
            </a:p>
          </p:txBody>
        </p:sp>
        <p:sp>
          <p:nvSpPr>
            <p:cNvPr id="470027"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en-US">
                <a:latin typeface="Arial Black" pitchFamily="-112" charset="0"/>
                <a:ea typeface="+mn-ea"/>
                <a:cs typeface="+mn-cs"/>
              </a:endParaRPr>
            </a:p>
          </p:txBody>
        </p:sp>
        <p:sp>
          <p:nvSpPr>
            <p:cNvPr id="47002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Black" pitchFamily="-112" charset="0"/>
                <a:ea typeface="+mn-ea"/>
                <a:cs typeface="+mn-cs"/>
              </a:endParaRPr>
            </a:p>
          </p:txBody>
        </p:sp>
        <p:sp>
          <p:nvSpPr>
            <p:cNvPr id="470029"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en-US">
                <a:latin typeface="Arial Black" pitchFamily="-112" charset="0"/>
                <a:ea typeface="+mn-ea"/>
                <a:cs typeface="+mn-cs"/>
              </a:endParaRPr>
            </a:p>
          </p:txBody>
        </p:sp>
        <p:sp>
          <p:nvSpPr>
            <p:cNvPr id="47003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Black" pitchFamily="-112" charset="0"/>
                <a:ea typeface="+mn-ea"/>
                <a:cs typeface="+mn-cs"/>
              </a:endParaRPr>
            </a:p>
          </p:txBody>
        </p:sp>
        <p:sp>
          <p:nvSpPr>
            <p:cNvPr id="470031"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latin typeface="Arial Black" pitchFamily="-112" charset="0"/>
                <a:ea typeface="+mn-ea"/>
                <a:cs typeface="+mn-cs"/>
              </a:endParaRPr>
            </a:p>
          </p:txBody>
        </p:sp>
        <p:sp>
          <p:nvSpPr>
            <p:cNvPr id="47003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Black" pitchFamily="-112" charset="0"/>
                <a:ea typeface="+mn-ea"/>
                <a:cs typeface="+mn-cs"/>
              </a:endParaRPr>
            </a:p>
          </p:txBody>
        </p:sp>
        <p:sp>
          <p:nvSpPr>
            <p:cNvPr id="47003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Black" pitchFamily="-112" charset="0"/>
                <a:ea typeface="+mn-ea"/>
                <a:cs typeface="+mn-cs"/>
              </a:endParaRPr>
            </a:p>
          </p:txBody>
        </p:sp>
        <p:sp>
          <p:nvSpPr>
            <p:cNvPr id="47003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Black" pitchFamily="-112" charset="0"/>
                <a:ea typeface="+mn-ea"/>
                <a:cs typeface="+mn-cs"/>
              </a:endParaRPr>
            </a:p>
          </p:txBody>
        </p:sp>
        <p:sp>
          <p:nvSpPr>
            <p:cNvPr id="470035"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en-US">
                <a:latin typeface="Arial Black" pitchFamily="-112" charset="0"/>
                <a:ea typeface="+mn-ea"/>
                <a:cs typeface="+mn-cs"/>
              </a:endParaRPr>
            </a:p>
          </p:txBody>
        </p:sp>
        <p:sp>
          <p:nvSpPr>
            <p:cNvPr id="47003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Black" pitchFamily="-112" charset="0"/>
                <a:ea typeface="+mn-ea"/>
                <a:cs typeface="+mn-cs"/>
              </a:endParaRPr>
            </a:p>
          </p:txBody>
        </p:sp>
        <p:sp>
          <p:nvSpPr>
            <p:cNvPr id="470037"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en-US">
                <a:latin typeface="Arial Black" pitchFamily="-112" charset="0"/>
                <a:ea typeface="+mn-ea"/>
                <a:cs typeface="+mn-cs"/>
              </a:endParaRPr>
            </a:p>
          </p:txBody>
        </p:sp>
        <p:sp>
          <p:nvSpPr>
            <p:cNvPr id="47003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Black" pitchFamily="-112" charset="0"/>
                <a:ea typeface="+mn-ea"/>
                <a:cs typeface="+mn-cs"/>
              </a:endParaRPr>
            </a:p>
          </p:txBody>
        </p:sp>
        <p:sp>
          <p:nvSpPr>
            <p:cNvPr id="47003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Black" pitchFamily="-112" charset="0"/>
                <a:ea typeface="+mn-ea"/>
                <a:cs typeface="+mn-cs"/>
              </a:endParaRPr>
            </a:p>
          </p:txBody>
        </p:sp>
        <p:sp>
          <p:nvSpPr>
            <p:cNvPr id="47004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Black" pitchFamily="-112" charset="0"/>
                <a:ea typeface="+mn-ea"/>
                <a:cs typeface="+mn-cs"/>
              </a:endParaRPr>
            </a:p>
          </p:txBody>
        </p:sp>
        <p:sp>
          <p:nvSpPr>
            <p:cNvPr id="470041"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en-US">
                <a:latin typeface="Arial Black" pitchFamily="-112" charset="0"/>
                <a:ea typeface="+mn-ea"/>
                <a:cs typeface="+mn-cs"/>
              </a:endParaRPr>
            </a:p>
          </p:txBody>
        </p:sp>
        <p:sp>
          <p:nvSpPr>
            <p:cNvPr id="47004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Black" pitchFamily="-112" charset="0"/>
                <a:ea typeface="+mn-ea"/>
                <a:cs typeface="+mn-cs"/>
              </a:endParaRPr>
            </a:p>
          </p:txBody>
        </p:sp>
        <p:sp>
          <p:nvSpPr>
            <p:cNvPr id="47004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Black" pitchFamily="-112" charset="0"/>
                <a:ea typeface="+mn-ea"/>
                <a:cs typeface="+mn-cs"/>
              </a:endParaRPr>
            </a:p>
          </p:txBody>
        </p:sp>
        <p:sp>
          <p:nvSpPr>
            <p:cNvPr id="470044"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en-US">
                <a:latin typeface="Arial Black" pitchFamily="-112" charset="0"/>
                <a:ea typeface="+mn-ea"/>
                <a:cs typeface="+mn-cs"/>
              </a:endParaRPr>
            </a:p>
          </p:txBody>
        </p:sp>
        <p:sp>
          <p:nvSpPr>
            <p:cNvPr id="47004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Black" pitchFamily="-112" charset="0"/>
                <a:ea typeface="+mn-ea"/>
                <a:cs typeface="+mn-cs"/>
              </a:endParaRPr>
            </a:p>
          </p:txBody>
        </p:sp>
        <p:sp>
          <p:nvSpPr>
            <p:cNvPr id="470046"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en-US">
                <a:latin typeface="Arial Black" pitchFamily="-112" charset="0"/>
                <a:ea typeface="+mn-ea"/>
                <a:cs typeface="+mn-cs"/>
              </a:endParaRPr>
            </a:p>
          </p:txBody>
        </p:sp>
        <p:sp>
          <p:nvSpPr>
            <p:cNvPr id="47004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Black" pitchFamily="-112" charset="0"/>
                <a:ea typeface="+mn-ea"/>
                <a:cs typeface="+mn-cs"/>
              </a:endParaRPr>
            </a:p>
          </p:txBody>
        </p:sp>
        <p:sp>
          <p:nvSpPr>
            <p:cNvPr id="47004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Black" pitchFamily="-112" charset="0"/>
                <a:ea typeface="+mn-ea"/>
                <a:cs typeface="+mn-cs"/>
              </a:endParaRPr>
            </a:p>
          </p:txBody>
        </p:sp>
        <p:sp>
          <p:nvSpPr>
            <p:cNvPr id="47004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Black" pitchFamily="-112" charset="0"/>
                <a:ea typeface="+mn-ea"/>
                <a:cs typeface="+mn-cs"/>
              </a:endParaRPr>
            </a:p>
          </p:txBody>
        </p:sp>
        <p:sp>
          <p:nvSpPr>
            <p:cNvPr id="47005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Black" pitchFamily="-112" charset="0"/>
                <a:ea typeface="+mn-ea"/>
                <a:cs typeface="+mn-cs"/>
              </a:endParaRPr>
            </a:p>
          </p:txBody>
        </p:sp>
        <p:sp>
          <p:nvSpPr>
            <p:cNvPr id="47005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Black" pitchFamily="-112" charset="0"/>
                <a:ea typeface="+mn-ea"/>
                <a:cs typeface="+mn-cs"/>
              </a:endParaRPr>
            </a:p>
          </p:txBody>
        </p:sp>
        <p:sp>
          <p:nvSpPr>
            <p:cNvPr id="47005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Black" pitchFamily="-112" charset="0"/>
                <a:ea typeface="+mn-ea"/>
                <a:cs typeface="+mn-cs"/>
              </a:endParaRPr>
            </a:p>
          </p:txBody>
        </p:sp>
        <p:sp>
          <p:nvSpPr>
            <p:cNvPr id="47005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Black" pitchFamily="-112" charset="0"/>
                <a:ea typeface="+mn-ea"/>
                <a:cs typeface="+mn-cs"/>
              </a:endParaRPr>
            </a:p>
          </p:txBody>
        </p:sp>
        <p:sp>
          <p:nvSpPr>
            <p:cNvPr id="47005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Black" pitchFamily="-112" charset="0"/>
                <a:ea typeface="+mn-ea"/>
                <a:cs typeface="+mn-cs"/>
              </a:endParaRPr>
            </a:p>
          </p:txBody>
        </p:sp>
        <p:grpSp>
          <p:nvGrpSpPr>
            <p:cNvPr id="28716" name="Group 39"/>
            <p:cNvGrpSpPr>
              <a:grpSpLocks/>
            </p:cNvGrpSpPr>
            <p:nvPr userDrawn="1"/>
          </p:nvGrpSpPr>
          <p:grpSpPr bwMode="auto">
            <a:xfrm>
              <a:off x="0" y="1632"/>
              <a:ext cx="5758" cy="1858"/>
              <a:chOff x="0" y="1632"/>
              <a:chExt cx="5758" cy="1858"/>
            </a:xfrm>
          </p:grpSpPr>
          <p:sp>
            <p:nvSpPr>
              <p:cNvPr id="47005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Black" pitchFamily="-112" charset="0"/>
                  <a:ea typeface="+mn-ea"/>
                  <a:cs typeface="+mn-cs"/>
                </a:endParaRPr>
              </a:p>
            </p:txBody>
          </p:sp>
          <p:sp>
            <p:nvSpPr>
              <p:cNvPr id="47005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Black" pitchFamily="-112" charset="0"/>
                  <a:ea typeface="+mn-ea"/>
                  <a:cs typeface="+mn-cs"/>
                </a:endParaRPr>
              </a:p>
            </p:txBody>
          </p:sp>
        </p:grpSp>
      </p:grpSp>
      <p:sp>
        <p:nvSpPr>
          <p:cNvPr id="47005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005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006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ClrTx/>
              <a:buFontTx/>
              <a:buNone/>
              <a:defRPr sz="1200">
                <a:effectLst>
                  <a:outerShdw blurRad="38100" dist="38100" dir="2700000" algn="tl">
                    <a:srgbClr val="000000"/>
                  </a:outerShdw>
                </a:effectLst>
                <a:latin typeface="+mn-lt"/>
                <a:ea typeface="+mn-ea"/>
                <a:cs typeface="+mn-cs"/>
              </a:defRPr>
            </a:lvl1pPr>
          </a:lstStyle>
          <a:p>
            <a:pPr>
              <a:defRPr/>
            </a:pPr>
            <a:endParaRPr lang="en-US"/>
          </a:p>
        </p:txBody>
      </p:sp>
      <p:sp>
        <p:nvSpPr>
          <p:cNvPr id="47006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spcBef>
                <a:spcPct val="0"/>
              </a:spcBef>
              <a:buClrTx/>
              <a:buFontTx/>
              <a:buNone/>
              <a:defRPr sz="1200">
                <a:effectLst>
                  <a:outerShdw blurRad="38100" dist="38100" dir="2700000" algn="tl">
                    <a:srgbClr val="000000"/>
                  </a:outerShdw>
                </a:effectLst>
                <a:latin typeface="+mn-lt"/>
                <a:ea typeface="+mn-ea"/>
                <a:cs typeface="+mn-cs"/>
              </a:defRPr>
            </a:lvl1pPr>
          </a:lstStyle>
          <a:p>
            <a:pPr>
              <a:defRPr/>
            </a:pPr>
            <a:endParaRPr lang="en-US"/>
          </a:p>
        </p:txBody>
      </p:sp>
      <p:sp>
        <p:nvSpPr>
          <p:cNvPr id="47006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ClrTx/>
              <a:buFontTx/>
              <a:buNone/>
              <a:defRPr sz="1200">
                <a:effectLst>
                  <a:outerShdw blurRad="38100" dist="38100" dir="2700000" algn="tl">
                    <a:srgbClr val="000000"/>
                  </a:outerShdw>
                </a:effectLst>
                <a:latin typeface="Arial" charset="0"/>
              </a:defRPr>
            </a:lvl1pPr>
          </a:lstStyle>
          <a:p>
            <a:fld id="{022DF304-D1D6-5C41-BE3F-79C11474B13D}"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4685" r:id="rId1"/>
    <p:sldLayoutId id="2147484562" r:id="rId2"/>
    <p:sldLayoutId id="2147484563" r:id="rId3"/>
    <p:sldLayoutId id="2147484564" r:id="rId4"/>
    <p:sldLayoutId id="2147484565" r:id="rId5"/>
    <p:sldLayoutId id="2147484566" r:id="rId6"/>
    <p:sldLayoutId id="2147484567" r:id="rId7"/>
    <p:sldLayoutId id="2147484568" r:id="rId8"/>
    <p:sldLayoutId id="2147484569" r:id="rId9"/>
    <p:sldLayoutId id="2147484570" r:id="rId10"/>
    <p:sldLayoutId id="2147484571" r:id="rId11"/>
    <p:sldLayoutId id="2147484572"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1986" name="Group 2"/>
          <p:cNvGrpSpPr>
            <a:grpSpLocks/>
          </p:cNvGrpSpPr>
          <p:nvPr/>
        </p:nvGrpSpPr>
        <p:grpSpPr bwMode="auto">
          <a:xfrm>
            <a:off x="0" y="0"/>
            <a:ext cx="9159875" cy="6858000"/>
            <a:chOff x="0" y="0"/>
            <a:chExt cx="5770" cy="4320"/>
          </a:xfrm>
        </p:grpSpPr>
        <p:sp>
          <p:nvSpPr>
            <p:cNvPr id="277507"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277508"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277509"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277510"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277511"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277512"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277513"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277514"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277515"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277516"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277517"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277518"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277519"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277520"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277521"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277522"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277523"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277524"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277525"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277526" name="Freeform 22"/>
            <p:cNvSpPr>
              <a:spLocks/>
            </p:cNvSpPr>
            <p:nvPr userDrawn="1"/>
          </p:nvSpPr>
          <p:spPr bwMode="hidden">
            <a:xfrm>
              <a:off x="1" y="3875"/>
              <a:ext cx="5760" cy="445"/>
            </a:xfrm>
            <a:custGeom>
              <a:avLst/>
              <a:gdLst/>
              <a:ahLst/>
              <a:cxnLst>
                <a:cxn ang="0">
                  <a:pos x="5700" y="86"/>
                </a:cxn>
                <a:cxn ang="0">
                  <a:pos x="5508" y="86"/>
                </a:cxn>
                <a:cxn ang="0">
                  <a:pos x="5454" y="76"/>
                </a:cxn>
                <a:cxn ang="0">
                  <a:pos x="5448" y="65"/>
                </a:cxn>
                <a:cxn ang="0">
                  <a:pos x="5442" y="44"/>
                </a:cxn>
                <a:cxn ang="0">
                  <a:pos x="5414" y="18"/>
                </a:cxn>
                <a:cxn ang="0">
                  <a:pos x="5332" y="7"/>
                </a:cxn>
                <a:cxn ang="0">
                  <a:pos x="5051" y="22"/>
                </a:cxn>
                <a:cxn ang="0">
                  <a:pos x="4986" y="55"/>
                </a:cxn>
                <a:cxn ang="0">
                  <a:pos x="4854" y="102"/>
                </a:cxn>
                <a:cxn ang="0">
                  <a:pos x="4740" y="112"/>
                </a:cxn>
                <a:cxn ang="0">
                  <a:pos x="4662" y="91"/>
                </a:cxn>
                <a:cxn ang="0">
                  <a:pos x="4598" y="25"/>
                </a:cxn>
                <a:cxn ang="0">
                  <a:pos x="4514" y="9"/>
                </a:cxn>
                <a:cxn ang="0">
                  <a:pos x="4410" y="39"/>
                </a:cxn>
                <a:cxn ang="0">
                  <a:pos x="4236" y="81"/>
                </a:cxn>
                <a:cxn ang="0">
                  <a:pos x="4020" y="102"/>
                </a:cxn>
                <a:cxn ang="0">
                  <a:pos x="3810" y="102"/>
                </a:cxn>
                <a:cxn ang="0">
                  <a:pos x="3654" y="76"/>
                </a:cxn>
                <a:cxn ang="0">
                  <a:pos x="3594" y="50"/>
                </a:cxn>
                <a:cxn ang="0">
                  <a:pos x="3528" y="44"/>
                </a:cxn>
                <a:cxn ang="0">
                  <a:pos x="3480" y="55"/>
                </a:cxn>
                <a:cxn ang="0">
                  <a:pos x="3420" y="76"/>
                </a:cxn>
                <a:cxn ang="0">
                  <a:pos x="3048" y="112"/>
                </a:cxn>
                <a:cxn ang="0">
                  <a:pos x="2844" y="128"/>
                </a:cxn>
                <a:cxn ang="0">
                  <a:pos x="2742" y="117"/>
                </a:cxn>
                <a:cxn ang="0">
                  <a:pos x="2710" y="56"/>
                </a:cxn>
                <a:cxn ang="0">
                  <a:pos x="2658" y="50"/>
                </a:cxn>
                <a:cxn ang="0">
                  <a:pos x="2558" y="95"/>
                </a:cxn>
                <a:cxn ang="0">
                  <a:pos x="2444" y="109"/>
                </a:cxn>
                <a:cxn ang="0">
                  <a:pos x="2322" y="91"/>
                </a:cxn>
                <a:cxn ang="0">
                  <a:pos x="2274" y="70"/>
                </a:cxn>
                <a:cxn ang="0">
                  <a:pos x="2185" y="3"/>
                </a:cxn>
                <a:cxn ang="0">
                  <a:pos x="2048" y="64"/>
                </a:cxn>
                <a:cxn ang="0">
                  <a:pos x="1794" y="102"/>
                </a:cxn>
                <a:cxn ang="0">
                  <a:pos x="1560" y="91"/>
                </a:cxn>
                <a:cxn ang="0">
                  <a:pos x="1482" y="76"/>
                </a:cxn>
                <a:cxn ang="0">
                  <a:pos x="1428" y="50"/>
                </a:cxn>
                <a:cxn ang="0">
                  <a:pos x="1374" y="44"/>
                </a:cxn>
                <a:cxn ang="0">
                  <a:pos x="1308" y="55"/>
                </a:cxn>
                <a:cxn ang="0">
                  <a:pos x="1140" y="107"/>
                </a:cxn>
                <a:cxn ang="0">
                  <a:pos x="948" y="143"/>
                </a:cxn>
                <a:cxn ang="0">
                  <a:pos x="708" y="138"/>
                </a:cxn>
                <a:cxn ang="0">
                  <a:pos x="534" y="96"/>
                </a:cxn>
                <a:cxn ang="0">
                  <a:pos x="444" y="55"/>
                </a:cxn>
                <a:cxn ang="0">
                  <a:pos x="396" y="34"/>
                </a:cxn>
                <a:cxn ang="0">
                  <a:pos x="378" y="39"/>
                </a:cxn>
                <a:cxn ang="0">
                  <a:pos x="342" y="70"/>
                </a:cxn>
                <a:cxn ang="0">
                  <a:pos x="288" y="96"/>
                </a:cxn>
                <a:cxn ang="0">
                  <a:pos x="192" y="112"/>
                </a:cxn>
                <a:cxn ang="0">
                  <a:pos x="90" y="112"/>
                </a:cxn>
                <a:cxn ang="0">
                  <a:pos x="0" y="96"/>
                </a:cxn>
                <a:cxn ang="0">
                  <a:pos x="5760" y="44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lnTo>
                    <a:pt x="5760" y="445"/>
                  </a:lnTo>
                  <a:lnTo>
                    <a:pt x="5760" y="445"/>
                  </a:lnTo>
                </a:path>
              </a:pathLst>
            </a:custGeom>
            <a:solidFill>
              <a:schemeClr val="accent2">
                <a:alpha val="50000"/>
              </a:schemeClr>
            </a:solidFill>
            <a:ln w="9525">
              <a:noFill/>
              <a:prstDash val="solid"/>
              <a:round/>
              <a:headEnd/>
              <a:tailEnd/>
            </a:ln>
          </p:spPr>
          <p:txBody>
            <a:bodyPr/>
            <a:lstStyle/>
            <a:p>
              <a:pPr>
                <a:defRPr/>
              </a:pPr>
              <a:endParaRPr lang="en-US">
                <a:latin typeface="Arial Black" pitchFamily="-112" charset="0"/>
                <a:ea typeface="+mn-ea"/>
                <a:cs typeface="+mn-cs"/>
              </a:endParaRPr>
            </a:p>
          </p:txBody>
        </p:sp>
        <p:sp>
          <p:nvSpPr>
            <p:cNvPr id="277527"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latin typeface="Arial Black" pitchFamily="-112" charset="0"/>
                <a:ea typeface="+mn-ea"/>
                <a:cs typeface="+mn-cs"/>
              </a:endParaRPr>
            </a:p>
          </p:txBody>
        </p:sp>
      </p:grpSp>
      <p:sp>
        <p:nvSpPr>
          <p:cNvPr id="277528"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77529"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7530"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FontTx/>
              <a:buNone/>
              <a:defRPr sz="1000">
                <a:effectLst>
                  <a:outerShdw blurRad="38100" dist="38100" dir="2700000" algn="tl">
                    <a:srgbClr val="000000"/>
                  </a:outerShdw>
                </a:effectLst>
                <a:latin typeface="+mn-lt"/>
                <a:ea typeface="+mn-ea"/>
                <a:cs typeface="+mn-cs"/>
              </a:defRPr>
            </a:lvl1pPr>
          </a:lstStyle>
          <a:p>
            <a:pPr>
              <a:defRPr/>
            </a:pPr>
            <a:endParaRPr lang="en-US"/>
          </a:p>
        </p:txBody>
      </p:sp>
      <p:sp>
        <p:nvSpPr>
          <p:cNvPr id="277531"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FontTx/>
              <a:buNone/>
              <a:defRPr sz="1000">
                <a:effectLst>
                  <a:outerShdw blurRad="38100" dist="38100" dir="2700000" algn="tl">
                    <a:srgbClr val="000000"/>
                  </a:outerShdw>
                </a:effectLst>
                <a:latin typeface="Tahoma" charset="0"/>
              </a:defRPr>
            </a:lvl1pPr>
          </a:lstStyle>
          <a:p>
            <a:fld id="{F3CB95A2-78E9-AB4F-A391-9FD14EE7F7F6}" type="slidenum">
              <a:rPr lang="en-US"/>
              <a:pPr/>
              <a:t>‹#›</a:t>
            </a:fld>
            <a:endParaRPr lang="en-US"/>
          </a:p>
        </p:txBody>
      </p:sp>
      <p:sp>
        <p:nvSpPr>
          <p:cNvPr id="277532"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FontTx/>
              <a:buNone/>
              <a:defRPr sz="1000">
                <a:effectLst>
                  <a:outerShdw blurRad="38100" dist="38100" dir="2700000" algn="tl">
                    <a:srgbClr val="000000"/>
                  </a:outerShdw>
                </a:effectLst>
                <a:latin typeface="+mn-lt"/>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4686"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SzPct val="8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80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hlink"/>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4274" name="Group 2"/>
          <p:cNvGrpSpPr>
            <a:grpSpLocks/>
          </p:cNvGrpSpPr>
          <p:nvPr/>
        </p:nvGrpSpPr>
        <p:grpSpPr bwMode="auto">
          <a:xfrm>
            <a:off x="0" y="2286000"/>
            <a:ext cx="9144000" cy="3581400"/>
            <a:chOff x="0" y="1968"/>
            <a:chExt cx="5760" cy="2256"/>
          </a:xfrm>
        </p:grpSpPr>
        <p:sp>
          <p:nvSpPr>
            <p:cNvPr id="481283"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81284"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81285" name="Rectangle 5"/>
            <p:cNvSpPr>
              <a:spLocks noChangeArrowheads="1"/>
            </p:cNvSpPr>
            <p:nvPr/>
          </p:nvSpPr>
          <p:spPr bwMode="auto">
            <a:xfrm>
              <a:off x="96"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81286" name="Rectangle 6"/>
            <p:cNvSpPr>
              <a:spLocks noChangeArrowheads="1"/>
            </p:cNvSpPr>
            <p:nvPr/>
          </p:nvSpPr>
          <p:spPr bwMode="auto">
            <a:xfrm>
              <a:off x="192"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81287" name="Rectangle 7"/>
            <p:cNvSpPr>
              <a:spLocks noChangeArrowheads="1"/>
            </p:cNvSpPr>
            <p:nvPr/>
          </p:nvSpPr>
          <p:spPr bwMode="auto">
            <a:xfrm>
              <a:off x="288"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81288" name="Rectangle 8"/>
            <p:cNvSpPr>
              <a:spLocks noChangeArrowheads="1"/>
            </p:cNvSpPr>
            <p:nvPr/>
          </p:nvSpPr>
          <p:spPr bwMode="auto">
            <a:xfrm>
              <a:off x="384"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81289" name="Rectangle 9"/>
            <p:cNvSpPr>
              <a:spLocks noChangeArrowheads="1"/>
            </p:cNvSpPr>
            <p:nvPr/>
          </p:nvSpPr>
          <p:spPr bwMode="auto">
            <a:xfrm>
              <a:off x="0"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81290" name="Rectangle 10"/>
            <p:cNvSpPr>
              <a:spLocks noChangeArrowheads="1"/>
            </p:cNvSpPr>
            <p:nvPr/>
          </p:nvSpPr>
          <p:spPr bwMode="auto">
            <a:xfrm>
              <a:off x="480"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81291" name="Rectangle 11"/>
            <p:cNvSpPr>
              <a:spLocks noChangeArrowheads="1"/>
            </p:cNvSpPr>
            <p:nvPr/>
          </p:nvSpPr>
          <p:spPr bwMode="auto">
            <a:xfrm>
              <a:off x="576"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81292" name="Rectangle 12"/>
            <p:cNvSpPr>
              <a:spLocks noChangeArrowheads="1"/>
            </p:cNvSpPr>
            <p:nvPr/>
          </p:nvSpPr>
          <p:spPr bwMode="auto">
            <a:xfrm>
              <a:off x="672"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81293" name="Rectangle 13"/>
            <p:cNvSpPr>
              <a:spLocks noChangeArrowheads="1"/>
            </p:cNvSpPr>
            <p:nvPr/>
          </p:nvSpPr>
          <p:spPr bwMode="auto">
            <a:xfrm>
              <a:off x="768"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81294" name="Rectangle 14"/>
            <p:cNvSpPr>
              <a:spLocks noChangeArrowheads="1"/>
            </p:cNvSpPr>
            <p:nvPr/>
          </p:nvSpPr>
          <p:spPr bwMode="auto">
            <a:xfrm>
              <a:off x="864"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81295" name="Rectangle 15"/>
            <p:cNvSpPr>
              <a:spLocks noChangeArrowheads="1"/>
            </p:cNvSpPr>
            <p:nvPr/>
          </p:nvSpPr>
          <p:spPr bwMode="auto">
            <a:xfrm>
              <a:off x="960"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81296" name="Rectangle 16"/>
            <p:cNvSpPr>
              <a:spLocks noChangeArrowheads="1"/>
            </p:cNvSpPr>
            <p:nvPr/>
          </p:nvSpPr>
          <p:spPr bwMode="auto">
            <a:xfrm>
              <a:off x="1056"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81297" name="Rectangle 17"/>
            <p:cNvSpPr>
              <a:spLocks noChangeArrowheads="1"/>
            </p:cNvSpPr>
            <p:nvPr/>
          </p:nvSpPr>
          <p:spPr bwMode="auto">
            <a:xfrm>
              <a:off x="1152"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81298" name="Rectangle 18"/>
            <p:cNvSpPr>
              <a:spLocks noChangeArrowheads="1"/>
            </p:cNvSpPr>
            <p:nvPr/>
          </p:nvSpPr>
          <p:spPr bwMode="auto">
            <a:xfrm>
              <a:off x="1248"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81299" name="Rectangle 19"/>
            <p:cNvSpPr>
              <a:spLocks noChangeArrowheads="1"/>
            </p:cNvSpPr>
            <p:nvPr/>
          </p:nvSpPr>
          <p:spPr bwMode="auto">
            <a:xfrm>
              <a:off x="1344"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81300" name="Rectangle 20"/>
            <p:cNvSpPr>
              <a:spLocks noChangeArrowheads="1"/>
            </p:cNvSpPr>
            <p:nvPr/>
          </p:nvSpPr>
          <p:spPr bwMode="auto">
            <a:xfrm>
              <a:off x="1440"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81301" name="Rectangle 21"/>
            <p:cNvSpPr>
              <a:spLocks noChangeArrowheads="1"/>
            </p:cNvSpPr>
            <p:nvPr/>
          </p:nvSpPr>
          <p:spPr bwMode="auto">
            <a:xfrm>
              <a:off x="1536"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81302" name="Rectangle 22"/>
            <p:cNvSpPr>
              <a:spLocks noChangeArrowheads="1"/>
            </p:cNvSpPr>
            <p:nvPr/>
          </p:nvSpPr>
          <p:spPr bwMode="auto">
            <a:xfrm>
              <a:off x="1632" y="1968"/>
              <a:ext cx="96"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81303" name="Rectangle 23"/>
            <p:cNvSpPr>
              <a:spLocks noChangeArrowheads="1"/>
            </p:cNvSpPr>
            <p:nvPr/>
          </p:nvSpPr>
          <p:spPr bwMode="auto">
            <a:xfrm>
              <a:off x="1728"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81304" name="Rectangle 24"/>
            <p:cNvSpPr>
              <a:spLocks noChangeArrowheads="1"/>
            </p:cNvSpPr>
            <p:nvPr/>
          </p:nvSpPr>
          <p:spPr bwMode="auto">
            <a:xfrm>
              <a:off x="1824"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81305" name="Rectangle 25"/>
            <p:cNvSpPr>
              <a:spLocks noChangeArrowheads="1"/>
            </p:cNvSpPr>
            <p:nvPr/>
          </p:nvSpPr>
          <p:spPr bwMode="auto">
            <a:xfrm>
              <a:off x="1920"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81306" name="Rectangle 26"/>
            <p:cNvSpPr>
              <a:spLocks noChangeArrowheads="1"/>
            </p:cNvSpPr>
            <p:nvPr/>
          </p:nvSpPr>
          <p:spPr bwMode="auto">
            <a:xfrm>
              <a:off x="2016"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81307" name="Rectangle 27"/>
            <p:cNvSpPr>
              <a:spLocks noChangeArrowheads="1"/>
            </p:cNvSpPr>
            <p:nvPr/>
          </p:nvSpPr>
          <p:spPr bwMode="auto">
            <a:xfrm>
              <a:off x="2112"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81308" name="Rectangle 28"/>
            <p:cNvSpPr>
              <a:spLocks noChangeArrowheads="1"/>
            </p:cNvSpPr>
            <p:nvPr/>
          </p:nvSpPr>
          <p:spPr bwMode="auto">
            <a:xfrm>
              <a:off x="2208"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81309" name="Rectangle 29"/>
            <p:cNvSpPr>
              <a:spLocks noChangeArrowheads="1"/>
            </p:cNvSpPr>
            <p:nvPr/>
          </p:nvSpPr>
          <p:spPr bwMode="auto">
            <a:xfrm>
              <a:off x="2304"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81310" name="Rectangle 30"/>
            <p:cNvSpPr>
              <a:spLocks noChangeArrowheads="1"/>
            </p:cNvSpPr>
            <p:nvPr/>
          </p:nvSpPr>
          <p:spPr bwMode="auto">
            <a:xfrm>
              <a:off x="2400"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81311" name="Rectangle 31"/>
            <p:cNvSpPr>
              <a:spLocks noChangeArrowheads="1"/>
            </p:cNvSpPr>
            <p:nvPr/>
          </p:nvSpPr>
          <p:spPr bwMode="auto">
            <a:xfrm>
              <a:off x="2496"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81312" name="Rectangle 32"/>
            <p:cNvSpPr>
              <a:spLocks noChangeArrowheads="1"/>
            </p:cNvSpPr>
            <p:nvPr/>
          </p:nvSpPr>
          <p:spPr bwMode="auto">
            <a:xfrm>
              <a:off x="2592"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81313" name="Rectangle 33"/>
            <p:cNvSpPr>
              <a:spLocks noChangeArrowheads="1"/>
            </p:cNvSpPr>
            <p:nvPr/>
          </p:nvSpPr>
          <p:spPr bwMode="auto">
            <a:xfrm>
              <a:off x="2688"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81314" name="Rectangle 34"/>
            <p:cNvSpPr>
              <a:spLocks noChangeArrowheads="1"/>
            </p:cNvSpPr>
            <p:nvPr/>
          </p:nvSpPr>
          <p:spPr bwMode="auto">
            <a:xfrm>
              <a:off x="2784"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81315" name="Rectangle 35"/>
            <p:cNvSpPr>
              <a:spLocks noChangeArrowheads="1"/>
            </p:cNvSpPr>
            <p:nvPr/>
          </p:nvSpPr>
          <p:spPr bwMode="auto">
            <a:xfrm>
              <a:off x="2880"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81316" name="Rectangle 36"/>
            <p:cNvSpPr>
              <a:spLocks noChangeArrowheads="1"/>
            </p:cNvSpPr>
            <p:nvPr/>
          </p:nvSpPr>
          <p:spPr bwMode="auto">
            <a:xfrm>
              <a:off x="2976"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81317" name="Rectangle 37"/>
            <p:cNvSpPr>
              <a:spLocks noChangeArrowheads="1"/>
            </p:cNvSpPr>
            <p:nvPr/>
          </p:nvSpPr>
          <p:spPr bwMode="auto">
            <a:xfrm>
              <a:off x="3072"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81318" name="Rectangle 38"/>
            <p:cNvSpPr>
              <a:spLocks noChangeArrowheads="1"/>
            </p:cNvSpPr>
            <p:nvPr/>
          </p:nvSpPr>
          <p:spPr bwMode="auto">
            <a:xfrm>
              <a:off x="3168"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81319" name="Rectangle 39"/>
            <p:cNvSpPr>
              <a:spLocks noChangeArrowheads="1"/>
            </p:cNvSpPr>
            <p:nvPr/>
          </p:nvSpPr>
          <p:spPr bwMode="auto">
            <a:xfrm>
              <a:off x="3264"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81320" name="Rectangle 40"/>
            <p:cNvSpPr>
              <a:spLocks noChangeArrowheads="1"/>
            </p:cNvSpPr>
            <p:nvPr/>
          </p:nvSpPr>
          <p:spPr bwMode="auto">
            <a:xfrm>
              <a:off x="3360"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81321" name="Rectangle 41"/>
            <p:cNvSpPr>
              <a:spLocks noChangeArrowheads="1"/>
            </p:cNvSpPr>
            <p:nvPr/>
          </p:nvSpPr>
          <p:spPr bwMode="auto">
            <a:xfrm>
              <a:off x="3456"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81322" name="Rectangle 42"/>
            <p:cNvSpPr>
              <a:spLocks noChangeArrowheads="1"/>
            </p:cNvSpPr>
            <p:nvPr/>
          </p:nvSpPr>
          <p:spPr bwMode="auto">
            <a:xfrm>
              <a:off x="3552"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81323" name="Rectangle 43"/>
            <p:cNvSpPr>
              <a:spLocks noChangeArrowheads="1"/>
            </p:cNvSpPr>
            <p:nvPr/>
          </p:nvSpPr>
          <p:spPr bwMode="auto">
            <a:xfrm>
              <a:off x="3648"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81324" name="Rectangle 44"/>
            <p:cNvSpPr>
              <a:spLocks noChangeArrowheads="1"/>
            </p:cNvSpPr>
            <p:nvPr/>
          </p:nvSpPr>
          <p:spPr bwMode="auto">
            <a:xfrm>
              <a:off x="3744"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81325" name="Rectangle 45"/>
            <p:cNvSpPr>
              <a:spLocks noChangeArrowheads="1"/>
            </p:cNvSpPr>
            <p:nvPr/>
          </p:nvSpPr>
          <p:spPr bwMode="auto">
            <a:xfrm>
              <a:off x="3792" y="1968"/>
              <a:ext cx="96"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81326" name="Rectangle 46"/>
            <p:cNvSpPr>
              <a:spLocks noChangeArrowheads="1"/>
            </p:cNvSpPr>
            <p:nvPr/>
          </p:nvSpPr>
          <p:spPr bwMode="auto">
            <a:xfrm>
              <a:off x="3936"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81327" name="Rectangle 47"/>
            <p:cNvSpPr>
              <a:spLocks noChangeArrowheads="1"/>
            </p:cNvSpPr>
            <p:nvPr/>
          </p:nvSpPr>
          <p:spPr bwMode="auto">
            <a:xfrm>
              <a:off x="4032"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81328" name="Rectangle 48"/>
            <p:cNvSpPr>
              <a:spLocks noChangeArrowheads="1"/>
            </p:cNvSpPr>
            <p:nvPr/>
          </p:nvSpPr>
          <p:spPr bwMode="auto">
            <a:xfrm>
              <a:off x="4128"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81329" name="Rectangle 49"/>
            <p:cNvSpPr>
              <a:spLocks noChangeArrowheads="1"/>
            </p:cNvSpPr>
            <p:nvPr/>
          </p:nvSpPr>
          <p:spPr bwMode="auto">
            <a:xfrm>
              <a:off x="4224"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81330" name="Rectangle 50"/>
            <p:cNvSpPr>
              <a:spLocks noChangeArrowheads="1"/>
            </p:cNvSpPr>
            <p:nvPr/>
          </p:nvSpPr>
          <p:spPr bwMode="auto">
            <a:xfrm>
              <a:off x="4320"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81331" name="Rectangle 51"/>
            <p:cNvSpPr>
              <a:spLocks noChangeArrowheads="1"/>
            </p:cNvSpPr>
            <p:nvPr/>
          </p:nvSpPr>
          <p:spPr bwMode="auto">
            <a:xfrm>
              <a:off x="4416"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81332" name="Rectangle 52"/>
            <p:cNvSpPr>
              <a:spLocks noChangeArrowheads="1"/>
            </p:cNvSpPr>
            <p:nvPr/>
          </p:nvSpPr>
          <p:spPr bwMode="auto">
            <a:xfrm>
              <a:off x="4512"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81333" name="Rectangle 53"/>
            <p:cNvSpPr>
              <a:spLocks noChangeArrowheads="1"/>
            </p:cNvSpPr>
            <p:nvPr/>
          </p:nvSpPr>
          <p:spPr bwMode="auto">
            <a:xfrm>
              <a:off x="4608"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81334" name="Rectangle 54"/>
            <p:cNvSpPr>
              <a:spLocks noChangeArrowheads="1"/>
            </p:cNvSpPr>
            <p:nvPr/>
          </p:nvSpPr>
          <p:spPr bwMode="auto">
            <a:xfrm>
              <a:off x="4704"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81335" name="Rectangle 55"/>
            <p:cNvSpPr>
              <a:spLocks noChangeArrowheads="1"/>
            </p:cNvSpPr>
            <p:nvPr/>
          </p:nvSpPr>
          <p:spPr bwMode="auto">
            <a:xfrm>
              <a:off x="4800"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81336" name="Rectangle 56"/>
            <p:cNvSpPr>
              <a:spLocks noChangeArrowheads="1"/>
            </p:cNvSpPr>
            <p:nvPr/>
          </p:nvSpPr>
          <p:spPr bwMode="auto">
            <a:xfrm>
              <a:off x="4896"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81337" name="Rectangle 57"/>
            <p:cNvSpPr>
              <a:spLocks noChangeArrowheads="1"/>
            </p:cNvSpPr>
            <p:nvPr/>
          </p:nvSpPr>
          <p:spPr bwMode="auto">
            <a:xfrm>
              <a:off x="4992"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81338" name="Rectangle 58"/>
            <p:cNvSpPr>
              <a:spLocks noChangeArrowheads="1"/>
            </p:cNvSpPr>
            <p:nvPr/>
          </p:nvSpPr>
          <p:spPr bwMode="auto">
            <a:xfrm>
              <a:off x="5088"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81339" name="Rectangle 59"/>
            <p:cNvSpPr>
              <a:spLocks noChangeArrowheads="1"/>
            </p:cNvSpPr>
            <p:nvPr/>
          </p:nvSpPr>
          <p:spPr bwMode="auto">
            <a:xfrm>
              <a:off x="5184"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81340" name="Rectangle 60"/>
            <p:cNvSpPr>
              <a:spLocks noChangeArrowheads="1"/>
            </p:cNvSpPr>
            <p:nvPr/>
          </p:nvSpPr>
          <p:spPr bwMode="auto">
            <a:xfrm>
              <a:off x="5280"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81341" name="Rectangle 61"/>
            <p:cNvSpPr>
              <a:spLocks noChangeArrowheads="1"/>
            </p:cNvSpPr>
            <p:nvPr/>
          </p:nvSpPr>
          <p:spPr bwMode="auto">
            <a:xfrm>
              <a:off x="5376"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81342" name="Rectangle 62"/>
            <p:cNvSpPr>
              <a:spLocks noChangeArrowheads="1"/>
            </p:cNvSpPr>
            <p:nvPr/>
          </p:nvSpPr>
          <p:spPr bwMode="auto">
            <a:xfrm>
              <a:off x="5472"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81343" name="Rectangle 63"/>
            <p:cNvSpPr>
              <a:spLocks noChangeArrowheads="1"/>
            </p:cNvSpPr>
            <p:nvPr/>
          </p:nvSpPr>
          <p:spPr bwMode="auto">
            <a:xfrm>
              <a:off x="5568"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81344" name="Rectangle 64"/>
            <p:cNvSpPr>
              <a:spLocks noChangeArrowheads="1"/>
            </p:cNvSpPr>
            <p:nvPr/>
          </p:nvSpPr>
          <p:spPr bwMode="auto">
            <a:xfrm>
              <a:off x="5664" y="1968"/>
              <a:ext cx="48" cy="2256"/>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sp>
          <p:nvSpPr>
            <p:cNvPr id="481345" name="Rectangle 65"/>
            <p:cNvSpPr>
              <a:spLocks noChangeArrowheads="1"/>
            </p:cNvSpPr>
            <p:nvPr/>
          </p:nvSpPr>
          <p:spPr bwMode="auto">
            <a:xfrm>
              <a:off x="0" y="2736"/>
              <a:ext cx="5760" cy="48"/>
            </a:xfrm>
            <a:prstGeom prst="rect">
              <a:avLst/>
            </a:prstGeom>
            <a:solidFill>
              <a:schemeClr val="bg1"/>
            </a:solidFill>
            <a:ln w="9525">
              <a:noFill/>
              <a:miter lim="800000"/>
              <a:headEnd/>
              <a:tailEnd/>
            </a:ln>
            <a:effectLst/>
          </p:spPr>
          <p:txBody>
            <a:bodyPr wrap="none" anchor="ctr"/>
            <a:lstStyle/>
            <a:p>
              <a:pPr>
                <a:defRPr/>
              </a:pPr>
              <a:endParaRPr lang="en-US">
                <a:latin typeface="Arial Black" pitchFamily="-112" charset="0"/>
                <a:ea typeface="+mn-ea"/>
                <a:cs typeface="+mn-cs"/>
              </a:endParaRPr>
            </a:p>
          </p:txBody>
        </p:sp>
      </p:grpSp>
      <p:sp>
        <p:nvSpPr>
          <p:cNvPr id="54275"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54276"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48134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FontTx/>
              <a:buNone/>
              <a:defRPr kumimoji="1" sz="1400">
                <a:latin typeface="+mn-lt"/>
                <a:ea typeface="+mn-ea"/>
                <a:cs typeface="+mn-cs"/>
              </a:defRPr>
            </a:lvl1pPr>
          </a:lstStyle>
          <a:p>
            <a:pPr>
              <a:defRPr/>
            </a:pPr>
            <a:endParaRPr lang="en-US" altLang="ja-JP"/>
          </a:p>
        </p:txBody>
      </p:sp>
      <p:sp>
        <p:nvSpPr>
          <p:cNvPr id="48134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FontTx/>
              <a:buNone/>
              <a:defRPr kumimoji="1" sz="1400">
                <a:latin typeface="+mn-lt"/>
                <a:ea typeface="+mn-ea"/>
                <a:cs typeface="+mn-cs"/>
              </a:defRPr>
            </a:lvl1pPr>
          </a:lstStyle>
          <a:p>
            <a:pPr>
              <a:defRPr/>
            </a:pPr>
            <a:endParaRPr lang="en-US" altLang="ja-JP"/>
          </a:p>
        </p:txBody>
      </p:sp>
      <p:sp>
        <p:nvSpPr>
          <p:cNvPr id="48135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FontTx/>
              <a:buNone/>
              <a:defRPr kumimoji="1" sz="1400">
                <a:latin typeface="Helvetica" charset="0"/>
                <a:ea typeface="Osaka" charset="0"/>
                <a:cs typeface="Osaka" charset="0"/>
              </a:defRPr>
            </a:lvl1pPr>
          </a:lstStyle>
          <a:p>
            <a:fld id="{EA058AB9-9A6F-5947-AFF9-641368E1E744}" type="slidenum">
              <a:rPr lang="en-US" altLang="ja-JP"/>
              <a:pPr/>
              <a:t>‹#›</a:t>
            </a:fld>
            <a:endParaRPr lang="en-US" altLang="ja-JP"/>
          </a:p>
        </p:txBody>
      </p:sp>
      <p:pic>
        <p:nvPicPr>
          <p:cNvPr id="54280" name="Picture 71"/>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4687" r:id="rId1"/>
    <p:sldLayoutId id="2147484583" r:id="rId2"/>
    <p:sldLayoutId id="2147484584" r:id="rId3"/>
    <p:sldLayoutId id="2147484585" r:id="rId4"/>
    <p:sldLayoutId id="2147484586" r:id="rId5"/>
    <p:sldLayoutId id="2147484587" r:id="rId6"/>
    <p:sldLayoutId id="2147484588" r:id="rId7"/>
    <p:sldLayoutId id="2147484589" r:id="rId8"/>
    <p:sldLayoutId id="2147484590" r:id="rId9"/>
    <p:sldLayoutId id="2147484591" r:id="rId10"/>
    <p:sldLayoutId id="2147484592" r:id="rId11"/>
    <p:sldLayoutId id="2147484593" r:id="rId12"/>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2pPr>
      <a:lvl3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3pPr>
      <a:lvl4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4pPr>
      <a:lvl5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5pPr>
      <a:lvl6pPr marL="457200"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6pPr>
      <a:lvl7pPr marL="914400"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7pPr>
      <a:lvl8pPr marL="1371600"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8pPr>
      <a:lvl9pPr marL="1828800"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48333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8333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33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buClrTx/>
              <a:buFontTx/>
              <a:buNone/>
              <a:defRPr sz="1400">
                <a:solidFill>
                  <a:srgbClr val="FFFFFF"/>
                </a:solidFill>
                <a:latin typeface="+mn-lt"/>
                <a:ea typeface="+mn-ea"/>
                <a:cs typeface="+mn-cs"/>
              </a:defRPr>
            </a:lvl1pPr>
          </a:lstStyle>
          <a:p>
            <a:pPr>
              <a:defRPr/>
            </a:pPr>
            <a:endParaRPr lang="en-US"/>
          </a:p>
        </p:txBody>
      </p:sp>
      <p:sp>
        <p:nvSpPr>
          <p:cNvPr id="4833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0"/>
              </a:spcBef>
              <a:buClrTx/>
              <a:buFontTx/>
              <a:buNone/>
              <a:defRPr sz="1400">
                <a:solidFill>
                  <a:srgbClr val="FFFFFF"/>
                </a:solidFill>
                <a:latin typeface="+mn-lt"/>
                <a:ea typeface="+mn-ea"/>
                <a:cs typeface="+mn-cs"/>
              </a:defRPr>
            </a:lvl1pPr>
          </a:lstStyle>
          <a:p>
            <a:pPr>
              <a:defRPr/>
            </a:pPr>
            <a:endParaRPr lang="en-US"/>
          </a:p>
        </p:txBody>
      </p:sp>
      <p:sp>
        <p:nvSpPr>
          <p:cNvPr id="4833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buClrTx/>
              <a:buFontTx/>
              <a:buNone/>
              <a:defRPr sz="1400">
                <a:solidFill>
                  <a:srgbClr val="FFFFFF"/>
                </a:solidFill>
                <a:latin typeface="Trebuchet MS" charset="0"/>
                <a:ea typeface="ヒラギノ角ゴ Pro W3" charset="0"/>
                <a:cs typeface="ヒラギノ角ゴ Pro W3" charset="0"/>
              </a:defRPr>
            </a:lvl1pPr>
          </a:lstStyle>
          <a:p>
            <a:fld id="{AE3D269A-C111-2E44-889C-D06A1558D06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594" r:id="rId1"/>
    <p:sldLayoutId id="2147484595" r:id="rId2"/>
    <p:sldLayoutId id="2147484596" r:id="rId3"/>
    <p:sldLayoutId id="2147484597" r:id="rId4"/>
    <p:sldLayoutId id="2147484598" r:id="rId5"/>
    <p:sldLayoutId id="2147484599" r:id="rId6"/>
    <p:sldLayoutId id="2147484600" r:id="rId7"/>
    <p:sldLayoutId id="2147484601" r:id="rId8"/>
    <p:sldLayoutId id="2147484602" r:id="rId9"/>
    <p:sldLayoutId id="2147484603" r:id="rId10"/>
    <p:sldLayoutId id="2147484604" r:id="rId11"/>
    <p:sldLayoutId id="214748460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ヒラギノ角ゴ Pro W3" pitchFamily="-112" charset="-128"/>
          <a:cs typeface="ヒラギノ角ゴ Pro W3" pitchFamily="-112" charset="-128"/>
        </a:defRPr>
      </a:lvl2pPr>
      <a:lvl3pPr algn="ctr" rtl="0" eaLnBrk="0" fontAlgn="base" hangingPunct="0">
        <a:spcBef>
          <a:spcPct val="0"/>
        </a:spcBef>
        <a:spcAft>
          <a:spcPct val="0"/>
        </a:spcAft>
        <a:defRPr sz="4400">
          <a:solidFill>
            <a:schemeClr val="tx2"/>
          </a:solidFill>
          <a:latin typeface="Trebuchet MS" pitchFamily="-112" charset="0"/>
          <a:ea typeface="ヒラギノ角ゴ Pro W3" pitchFamily="-112" charset="-128"/>
          <a:cs typeface="ヒラギノ角ゴ Pro W3" pitchFamily="-112" charset="-128"/>
        </a:defRPr>
      </a:lvl3pPr>
      <a:lvl4pPr algn="ctr" rtl="0" eaLnBrk="0" fontAlgn="base" hangingPunct="0">
        <a:spcBef>
          <a:spcPct val="0"/>
        </a:spcBef>
        <a:spcAft>
          <a:spcPct val="0"/>
        </a:spcAft>
        <a:defRPr sz="4400">
          <a:solidFill>
            <a:schemeClr val="tx2"/>
          </a:solidFill>
          <a:latin typeface="Trebuchet MS" pitchFamily="-112" charset="0"/>
          <a:ea typeface="ヒラギノ角ゴ Pro W3" pitchFamily="-112" charset="-128"/>
          <a:cs typeface="ヒラギノ角ゴ Pro W3" pitchFamily="-112" charset="-128"/>
        </a:defRPr>
      </a:lvl4pPr>
      <a:lvl5pPr algn="ctr" rtl="0" eaLnBrk="0" fontAlgn="base" hangingPunct="0">
        <a:spcBef>
          <a:spcPct val="0"/>
        </a:spcBef>
        <a:spcAft>
          <a:spcPct val="0"/>
        </a:spcAft>
        <a:defRPr sz="4400">
          <a:solidFill>
            <a:schemeClr val="tx2"/>
          </a:solidFill>
          <a:latin typeface="Trebuchet MS" pitchFamily="-112" charset="0"/>
          <a:ea typeface="ヒラギノ角ゴ Pro W3" pitchFamily="-112" charset="-128"/>
          <a:cs typeface="ヒラギノ角ゴ Pro W3" pitchFamily="-112" charset="-128"/>
        </a:defRPr>
      </a:lvl5pPr>
      <a:lvl6pPr marL="457200" algn="ctr" rtl="0" fontAlgn="base">
        <a:spcBef>
          <a:spcPct val="0"/>
        </a:spcBef>
        <a:spcAft>
          <a:spcPct val="0"/>
        </a:spcAft>
        <a:defRPr sz="4400">
          <a:solidFill>
            <a:schemeClr val="tx2"/>
          </a:solidFill>
          <a:latin typeface="Trebuchet MS" pitchFamily="-112" charset="0"/>
          <a:ea typeface="ヒラギノ角ゴ Pro W3" pitchFamily="-112" charset="-128"/>
          <a:cs typeface="ヒラギノ角ゴ Pro W3" pitchFamily="-112" charset="-128"/>
        </a:defRPr>
      </a:lvl6pPr>
      <a:lvl7pPr marL="914400" algn="ctr" rtl="0" fontAlgn="base">
        <a:spcBef>
          <a:spcPct val="0"/>
        </a:spcBef>
        <a:spcAft>
          <a:spcPct val="0"/>
        </a:spcAft>
        <a:defRPr sz="4400">
          <a:solidFill>
            <a:schemeClr val="tx2"/>
          </a:solidFill>
          <a:latin typeface="Trebuchet MS" pitchFamily="-112" charset="0"/>
          <a:ea typeface="ヒラギノ角ゴ Pro W3" pitchFamily="-112" charset="-128"/>
          <a:cs typeface="ヒラギノ角ゴ Pro W3" pitchFamily="-112" charset="-128"/>
        </a:defRPr>
      </a:lvl7pPr>
      <a:lvl8pPr marL="1371600" algn="ctr" rtl="0" fontAlgn="base">
        <a:spcBef>
          <a:spcPct val="0"/>
        </a:spcBef>
        <a:spcAft>
          <a:spcPct val="0"/>
        </a:spcAft>
        <a:defRPr sz="4400">
          <a:solidFill>
            <a:schemeClr val="tx2"/>
          </a:solidFill>
          <a:latin typeface="Trebuchet MS" pitchFamily="-112" charset="0"/>
          <a:ea typeface="ヒラギノ角ゴ Pro W3" pitchFamily="-112" charset="-128"/>
          <a:cs typeface="ヒラギノ角ゴ Pro W3" pitchFamily="-112" charset="-128"/>
        </a:defRPr>
      </a:lvl8pPr>
      <a:lvl9pPr marL="1828800" algn="ctr" rtl="0" fontAlgn="base">
        <a:spcBef>
          <a:spcPct val="0"/>
        </a:spcBef>
        <a:spcAft>
          <a:spcPct val="0"/>
        </a:spcAft>
        <a:defRPr sz="4400">
          <a:solidFill>
            <a:schemeClr val="tx2"/>
          </a:solidFill>
          <a:latin typeface="Trebuchet MS" pitchFamily="-112" charset="0"/>
          <a:ea typeface="ヒラギノ角ゴ Pro W3" pitchFamily="-112" charset="-128"/>
          <a:cs typeface="ヒラギノ角ゴ Pro W3" pitchFamily="-112" charset="-128"/>
        </a:defRPr>
      </a:lvl9pPr>
    </p:titleStyle>
    <p:bodyStyle>
      <a:lvl1pPr marL="342900" indent="-342900" algn="l" rtl="0" eaLnBrk="0" fontAlgn="base" hangingPunct="0">
        <a:spcBef>
          <a:spcPct val="20000"/>
        </a:spcBef>
        <a:spcAft>
          <a:spcPct val="0"/>
        </a:spcAft>
        <a:buFont typeface="Wingdings" charset="0"/>
        <a:buChar char="s"/>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s"/>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s"/>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12" charset="2"/>
        <a:buChar char="s"/>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12" charset="2"/>
        <a:buChar char="s"/>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12" charset="2"/>
        <a:buChar char="s"/>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12"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838200" y="381000"/>
            <a:ext cx="7543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838200" y="1371600"/>
            <a:ext cx="7543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742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spcBef>
                <a:spcPct val="0"/>
              </a:spcBef>
              <a:buClrTx/>
              <a:buFontTx/>
              <a:buNone/>
              <a:defRPr sz="1400">
                <a:latin typeface="+mn-lt"/>
                <a:ea typeface="+mn-ea"/>
                <a:cs typeface="+mn-cs"/>
              </a:defRPr>
            </a:lvl1pPr>
          </a:lstStyle>
          <a:p>
            <a:pPr>
              <a:defRPr/>
            </a:pPr>
            <a:endParaRPr lang="en-US"/>
          </a:p>
        </p:txBody>
      </p:sp>
      <p:sp>
        <p:nvSpPr>
          <p:cNvPr id="487429" name="Rectangle 5"/>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spcBef>
                <a:spcPct val="0"/>
              </a:spcBef>
              <a:buClrTx/>
              <a:buFontTx/>
              <a:buNone/>
              <a:defRPr sz="1400">
                <a:latin typeface="+mn-lt"/>
                <a:ea typeface="+mn-ea"/>
                <a:cs typeface="+mn-cs"/>
              </a:defRPr>
            </a:lvl1pPr>
          </a:lstStyle>
          <a:p>
            <a:pPr>
              <a:defRPr/>
            </a:pPr>
            <a:endParaRPr lang="en-US"/>
          </a:p>
        </p:txBody>
      </p:sp>
      <p:sp>
        <p:nvSpPr>
          <p:cNvPr id="487430" name="Rectangle 6"/>
          <p:cNvSpPr>
            <a:spLocks noGrp="1" noChangeArrowheads="1"/>
          </p:cNvSpPr>
          <p:nvPr>
            <p:ph type="sldNum" sz="quarter" idx="4"/>
          </p:nvPr>
        </p:nvSpPr>
        <p:spPr bwMode="auto">
          <a:xfrm>
            <a:off x="64770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spcBef>
                <a:spcPct val="0"/>
              </a:spcBef>
              <a:buClrTx/>
              <a:buFontTx/>
              <a:buNone/>
              <a:defRPr sz="1400">
                <a:latin typeface="Arial" charset="0"/>
              </a:defRPr>
            </a:lvl1pPr>
          </a:lstStyle>
          <a:p>
            <a:fld id="{29BD9515-292D-E042-8F5A-7FF1DA220F28}"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4688" r:id="rId1"/>
    <p:sldLayoutId id="2147484606" r:id="rId2"/>
    <p:sldLayoutId id="2147484607" r:id="rId3"/>
    <p:sldLayoutId id="2147484608" r:id="rId4"/>
    <p:sldLayoutId id="2147484609" r:id="rId5"/>
    <p:sldLayoutId id="2147484610" r:id="rId6"/>
    <p:sldLayoutId id="2147484611" r:id="rId7"/>
    <p:sldLayoutId id="2147484612" r:id="rId8"/>
    <p:sldLayoutId id="2147484613" r:id="rId9"/>
    <p:sldLayoutId id="2147484614" r:id="rId10"/>
    <p:sldLayoutId id="2147484615" r:id="rId11"/>
  </p:sldLayoutIdLst>
  <p:txStyles>
    <p:titleStyle>
      <a:lvl1pPr algn="l" rtl="0" eaLnBrk="0" fontAlgn="base" hangingPunct="0">
        <a:lnSpc>
          <a:spcPct val="90000"/>
        </a:lnSpc>
        <a:spcBef>
          <a:spcPct val="0"/>
        </a:spcBef>
        <a:spcAft>
          <a:spcPct val="0"/>
        </a:spcAft>
        <a:defRPr sz="4200">
          <a:solidFill>
            <a:schemeClr val="tx2"/>
          </a:solidFill>
          <a:latin typeface="+mj-lt"/>
          <a:ea typeface="ＭＳ Ｐゴシック" pitchFamily="-112" charset="-128"/>
          <a:cs typeface="ＭＳ Ｐゴシック" pitchFamily="-112" charset="-128"/>
        </a:defRPr>
      </a:lvl1pPr>
      <a:lvl2pPr algn="l" rtl="0" eaLnBrk="0" fontAlgn="base" hangingPunct="0">
        <a:lnSpc>
          <a:spcPct val="90000"/>
        </a:lnSpc>
        <a:spcBef>
          <a:spcPct val="0"/>
        </a:spcBef>
        <a:spcAft>
          <a:spcPct val="0"/>
        </a:spcAft>
        <a:defRPr sz="4200">
          <a:solidFill>
            <a:schemeClr val="tx2"/>
          </a:solidFill>
          <a:latin typeface="Arial" pitchFamily="-112" charset="0"/>
          <a:ea typeface="ＭＳ Ｐゴシック" pitchFamily="-112" charset="-128"/>
          <a:cs typeface="ＭＳ Ｐゴシック" pitchFamily="-112" charset="-128"/>
        </a:defRPr>
      </a:lvl2pPr>
      <a:lvl3pPr algn="l" rtl="0" eaLnBrk="0" fontAlgn="base" hangingPunct="0">
        <a:lnSpc>
          <a:spcPct val="90000"/>
        </a:lnSpc>
        <a:spcBef>
          <a:spcPct val="0"/>
        </a:spcBef>
        <a:spcAft>
          <a:spcPct val="0"/>
        </a:spcAft>
        <a:defRPr sz="4200">
          <a:solidFill>
            <a:schemeClr val="tx2"/>
          </a:solidFill>
          <a:latin typeface="Arial" pitchFamily="-112" charset="0"/>
          <a:ea typeface="ＭＳ Ｐゴシック" pitchFamily="-112" charset="-128"/>
          <a:cs typeface="ＭＳ Ｐゴシック" pitchFamily="-112" charset="-128"/>
        </a:defRPr>
      </a:lvl3pPr>
      <a:lvl4pPr algn="l" rtl="0" eaLnBrk="0" fontAlgn="base" hangingPunct="0">
        <a:lnSpc>
          <a:spcPct val="90000"/>
        </a:lnSpc>
        <a:spcBef>
          <a:spcPct val="0"/>
        </a:spcBef>
        <a:spcAft>
          <a:spcPct val="0"/>
        </a:spcAft>
        <a:defRPr sz="4200">
          <a:solidFill>
            <a:schemeClr val="tx2"/>
          </a:solidFill>
          <a:latin typeface="Arial" pitchFamily="-112" charset="0"/>
          <a:ea typeface="ＭＳ Ｐゴシック" pitchFamily="-112" charset="-128"/>
          <a:cs typeface="ＭＳ Ｐゴシック" pitchFamily="-112" charset="-128"/>
        </a:defRPr>
      </a:lvl4pPr>
      <a:lvl5pPr algn="l" rtl="0" eaLnBrk="0" fontAlgn="base" hangingPunct="0">
        <a:lnSpc>
          <a:spcPct val="90000"/>
        </a:lnSpc>
        <a:spcBef>
          <a:spcPct val="0"/>
        </a:spcBef>
        <a:spcAft>
          <a:spcPct val="0"/>
        </a:spcAft>
        <a:defRPr sz="4200">
          <a:solidFill>
            <a:schemeClr val="tx2"/>
          </a:solidFill>
          <a:latin typeface="Arial" pitchFamily="-112" charset="0"/>
          <a:ea typeface="ＭＳ Ｐゴシック" pitchFamily="-112" charset="-128"/>
          <a:cs typeface="ＭＳ Ｐゴシック" pitchFamily="-112" charset="-128"/>
        </a:defRPr>
      </a:lvl5pPr>
      <a:lvl6pPr marL="457200" algn="l" rtl="0" eaLnBrk="0" fontAlgn="base" hangingPunct="0">
        <a:lnSpc>
          <a:spcPct val="90000"/>
        </a:lnSpc>
        <a:spcBef>
          <a:spcPct val="0"/>
        </a:spcBef>
        <a:spcAft>
          <a:spcPct val="0"/>
        </a:spcAft>
        <a:defRPr sz="4200">
          <a:solidFill>
            <a:schemeClr val="tx2"/>
          </a:solidFill>
          <a:latin typeface="Arial" pitchFamily="-112" charset="0"/>
        </a:defRPr>
      </a:lvl6pPr>
      <a:lvl7pPr marL="914400" algn="l" rtl="0" eaLnBrk="0" fontAlgn="base" hangingPunct="0">
        <a:lnSpc>
          <a:spcPct val="90000"/>
        </a:lnSpc>
        <a:spcBef>
          <a:spcPct val="0"/>
        </a:spcBef>
        <a:spcAft>
          <a:spcPct val="0"/>
        </a:spcAft>
        <a:defRPr sz="4200">
          <a:solidFill>
            <a:schemeClr val="tx2"/>
          </a:solidFill>
          <a:latin typeface="Arial" pitchFamily="-112" charset="0"/>
        </a:defRPr>
      </a:lvl7pPr>
      <a:lvl8pPr marL="1371600" algn="l" rtl="0" eaLnBrk="0" fontAlgn="base" hangingPunct="0">
        <a:lnSpc>
          <a:spcPct val="90000"/>
        </a:lnSpc>
        <a:spcBef>
          <a:spcPct val="0"/>
        </a:spcBef>
        <a:spcAft>
          <a:spcPct val="0"/>
        </a:spcAft>
        <a:defRPr sz="4200">
          <a:solidFill>
            <a:schemeClr val="tx2"/>
          </a:solidFill>
          <a:latin typeface="Arial" pitchFamily="-112" charset="0"/>
        </a:defRPr>
      </a:lvl8pPr>
      <a:lvl9pPr marL="1828800" algn="l" rtl="0" eaLnBrk="0" fontAlgn="base" hangingPunct="0">
        <a:lnSpc>
          <a:spcPct val="90000"/>
        </a:lnSpc>
        <a:spcBef>
          <a:spcPct val="0"/>
        </a:spcBef>
        <a:spcAft>
          <a:spcPct val="0"/>
        </a:spcAft>
        <a:defRPr sz="4200">
          <a:solidFill>
            <a:schemeClr val="tx2"/>
          </a:solidFill>
          <a:latin typeface="Arial" pitchFamily="-112"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pitchFamily="-112"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pitchFamily="-112"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ＭＳ Ｐゴシック" pitchFamily="-112"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ＭＳ Ｐゴシック" pitchFamily="-112" charset="-128"/>
        </a:defRPr>
      </a:lvl5pPr>
      <a:lvl6pPr marL="25146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latin typeface="+mn-lt"/>
          <a:ea typeface="ＭＳ Ｐゴシック" pitchFamily="-112" charset="-128"/>
        </a:defRPr>
      </a:lvl6pPr>
      <a:lvl7pPr marL="29718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latin typeface="+mn-lt"/>
          <a:ea typeface="ＭＳ Ｐゴシック" pitchFamily="-112" charset="-128"/>
        </a:defRPr>
      </a:lvl7pPr>
      <a:lvl8pPr marL="34290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latin typeface="+mn-lt"/>
          <a:ea typeface="ＭＳ Ｐゴシック" pitchFamily="-112" charset="-128"/>
        </a:defRPr>
      </a:lvl8pPr>
      <a:lvl9pPr marL="38862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3187" name="Rectangle 3"/>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9476" name="Rectangle 4"/>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buClrTx/>
              <a:buFontTx/>
              <a:buNone/>
              <a:defRPr sz="1400">
                <a:latin typeface="+mn-lt"/>
                <a:ea typeface="+mn-ea"/>
                <a:cs typeface="+mn-cs"/>
              </a:defRPr>
            </a:lvl1pPr>
          </a:lstStyle>
          <a:p>
            <a:pPr>
              <a:defRPr/>
            </a:pPr>
            <a:endParaRPr lang="en-US"/>
          </a:p>
        </p:txBody>
      </p:sp>
      <p:sp>
        <p:nvSpPr>
          <p:cNvPr id="489477" name="Rectangle 5"/>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0"/>
              </a:spcBef>
              <a:buClrTx/>
              <a:buFontTx/>
              <a:buNone/>
              <a:defRPr sz="1400">
                <a:latin typeface="+mn-lt"/>
                <a:ea typeface="+mn-ea"/>
                <a:cs typeface="+mn-cs"/>
              </a:defRPr>
            </a:lvl1pPr>
          </a:lstStyle>
          <a:p>
            <a:pPr>
              <a:defRPr/>
            </a:pPr>
            <a:endParaRPr lang="en-US"/>
          </a:p>
        </p:txBody>
      </p:sp>
      <p:sp>
        <p:nvSpPr>
          <p:cNvPr id="4894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buClrTx/>
              <a:buFontTx/>
              <a:buNone/>
              <a:defRPr sz="1400">
                <a:latin typeface="Arial" charset="0"/>
              </a:defRPr>
            </a:lvl1pPr>
          </a:lstStyle>
          <a:p>
            <a:fld id="{44C7BB85-F91A-734A-AD4F-9AA64B3B650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689" r:id="rId1"/>
    <p:sldLayoutId id="2147484616" r:id="rId2"/>
    <p:sldLayoutId id="2147484617" r:id="rId3"/>
    <p:sldLayoutId id="2147484618" r:id="rId4"/>
    <p:sldLayoutId id="2147484619" r:id="rId5"/>
    <p:sldLayoutId id="2147484620" r:id="rId6"/>
    <p:sldLayoutId id="2147484621" r:id="rId7"/>
    <p:sldLayoutId id="2147484622" r:id="rId8"/>
    <p:sldLayoutId id="2147484623" r:id="rId9"/>
    <p:sldLayoutId id="2147484624" r:id="rId10"/>
    <p:sldLayoutId id="2147484625" r:id="rId11"/>
  </p:sldLayoutIdLst>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0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0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0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0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ü"/>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ü"/>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ü"/>
        <a:defRPr sz="2000">
          <a:solidFill>
            <a:schemeClr val="tx1"/>
          </a:solidFill>
          <a:latin typeface="+mn-lt"/>
          <a:ea typeface="+mn-ea"/>
        </a:defRPr>
      </a:lvl5pPr>
      <a:lvl6pPr marL="2514600" indent="-228600" algn="l" rtl="0" fontAlgn="base">
        <a:spcBef>
          <a:spcPct val="20000"/>
        </a:spcBef>
        <a:spcAft>
          <a:spcPct val="0"/>
        </a:spcAft>
        <a:buFont typeface="Wingdings" pitchFamily="-112"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12"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12"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12"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915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5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eaLnBrk="0" hangingPunct="0">
              <a:spcBef>
                <a:spcPct val="0"/>
              </a:spcBef>
              <a:buClrTx/>
              <a:buFontTx/>
              <a:buNone/>
              <a:defRPr sz="1400">
                <a:latin typeface="+mn-lt"/>
                <a:ea typeface="+mn-ea"/>
                <a:cs typeface="+mn-cs"/>
              </a:defRPr>
            </a:lvl1pPr>
          </a:lstStyle>
          <a:p>
            <a:pPr>
              <a:defRPr/>
            </a:pPr>
            <a:endParaRPr lang="en-US"/>
          </a:p>
        </p:txBody>
      </p:sp>
      <p:sp>
        <p:nvSpPr>
          <p:cNvPr id="491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eaLnBrk="0" hangingPunct="0">
              <a:spcBef>
                <a:spcPct val="0"/>
              </a:spcBef>
              <a:buClrTx/>
              <a:buFontTx/>
              <a:buNone/>
              <a:defRPr sz="1400">
                <a:latin typeface="+mn-lt"/>
                <a:ea typeface="+mn-ea"/>
                <a:cs typeface="+mn-cs"/>
              </a:defRPr>
            </a:lvl1pPr>
          </a:lstStyle>
          <a:p>
            <a:pPr>
              <a:defRPr/>
            </a:pPr>
            <a:endParaRPr lang="en-US"/>
          </a:p>
        </p:txBody>
      </p:sp>
      <p:sp>
        <p:nvSpPr>
          <p:cNvPr id="491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eaLnBrk="0" hangingPunct="0">
              <a:spcBef>
                <a:spcPct val="0"/>
              </a:spcBef>
              <a:buClrTx/>
              <a:buFontTx/>
              <a:buNone/>
              <a:defRPr sz="1400">
                <a:latin typeface="Verdana" charset="0"/>
              </a:defRPr>
            </a:lvl1pPr>
          </a:lstStyle>
          <a:p>
            <a:fld id="{39397B8F-57B0-6041-B32E-55734281DCA9}"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4626" r:id="rId1"/>
    <p:sldLayoutId id="2147484627" r:id="rId2"/>
    <p:sldLayoutId id="2147484628" r:id="rId3"/>
    <p:sldLayoutId id="2147484629" r:id="rId4"/>
    <p:sldLayoutId id="2147484630" r:id="rId5"/>
    <p:sldLayoutId id="2147484631" r:id="rId6"/>
    <p:sldLayoutId id="2147484632" r:id="rId7"/>
    <p:sldLayoutId id="2147484633" r:id="rId8"/>
    <p:sldLayoutId id="2147484634" r:id="rId9"/>
    <p:sldLayoutId id="2147484635" r:id="rId10"/>
    <p:sldLayoutId id="2147484636"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rgbClr val="FFFF66"/>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CCFF66"/>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FFFF66"/>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CCFF66"/>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FFFF66"/>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6pPr>
      <a:lvl7pPr marL="29718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7pPr>
      <a:lvl8pPr marL="34290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8pPr>
      <a:lvl9pPr marL="38862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0.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4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4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6.xml"/><Relationship Id="rId2" Type="http://schemas.openxmlformats.org/officeDocument/2006/relationships/notesSlide" Target="../notesSlides/notesSlide18.xml"/><Relationship Id="rId3" Type="http://schemas.openxmlformats.org/officeDocument/2006/relationships/image" Target="../media/image4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3.jpeg"/><Relationship Id="rId6" Type="http://schemas.openxmlformats.org/officeDocument/2006/relationships/image" Target="../media/image24.jpeg"/><Relationship Id="rId7" Type="http://schemas.openxmlformats.org/officeDocument/2006/relationships/image" Target="../media/image25.jpeg"/><Relationship Id="rId8" Type="http://schemas.openxmlformats.org/officeDocument/2006/relationships/image" Target="../media/image26.jpeg"/><Relationship Id="rId9" Type="http://schemas.openxmlformats.org/officeDocument/2006/relationships/image" Target="../media/image27.jpeg"/><Relationship Id="rId1" Type="http://schemas.openxmlformats.org/officeDocument/2006/relationships/slideLayout" Target="../slideLayouts/slideLayout15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jpeg"/><Relationship Id="rId1" Type="http://schemas.openxmlformats.org/officeDocument/2006/relationships/slideLayout" Target="../slideLayouts/slideLayout9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6.xml"/><Relationship Id="rId2" Type="http://schemas.openxmlformats.org/officeDocument/2006/relationships/notesSlide" Target="../notesSlides/notesSlide21.xml"/><Relationship Id="rId3" Type="http://schemas.openxmlformats.org/officeDocument/2006/relationships/image" Target="../media/image4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6.xml"/><Relationship Id="rId2" Type="http://schemas.openxmlformats.org/officeDocument/2006/relationships/notesSlide" Target="../notesSlides/notesSlide22.xml"/><Relationship Id="rId3" Type="http://schemas.openxmlformats.org/officeDocument/2006/relationships/image" Target="../media/image4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9.xml"/><Relationship Id="rId2" Type="http://schemas.openxmlformats.org/officeDocument/2006/relationships/notesSlide" Target="../notesSlides/notesSlide23.xml"/><Relationship Id="rId3" Type="http://schemas.openxmlformats.org/officeDocument/2006/relationships/image" Target="../media/image4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notesSlide" Target="../notesSlides/notesSlide25.xml"/><Relationship Id="rId3" Type="http://schemas.openxmlformats.org/officeDocument/2006/relationships/image" Target="../media/image5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52.jpeg"/></Relationships>
</file>

<file path=ppt/slides/_rels/slide3.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jpe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1" Type="http://schemas.openxmlformats.org/officeDocument/2006/relationships/slideLayout" Target="../slideLayouts/slideLayout3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3.xml"/><Relationship Id="rId2" Type="http://schemas.openxmlformats.org/officeDocument/2006/relationships/notesSlide" Target="../notesSlides/notesSlide32.xml"/><Relationship Id="rId3" Type="http://schemas.openxmlformats.org/officeDocument/2006/relationships/image" Target="../media/image55.jpeg"/></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1" Type="http://schemas.openxmlformats.org/officeDocument/2006/relationships/slideLayout" Target="../slideLayouts/slideLayout15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jpeg"/><Relationship Id="rId5" Type="http://schemas.openxmlformats.org/officeDocument/2006/relationships/image" Target="../media/image60.jpeg"/><Relationship Id="rId6" Type="http://schemas.openxmlformats.org/officeDocument/2006/relationships/image" Target="../media/image61.jpeg"/><Relationship Id="rId7" Type="http://schemas.openxmlformats.org/officeDocument/2006/relationships/image" Target="../media/image62.jpeg"/><Relationship Id="rId8" Type="http://schemas.openxmlformats.org/officeDocument/2006/relationships/image" Target="../media/image63.jpeg"/><Relationship Id="rId9" Type="http://schemas.openxmlformats.org/officeDocument/2006/relationships/image" Target="../media/image64.jpeg"/><Relationship Id="rId1" Type="http://schemas.openxmlformats.org/officeDocument/2006/relationships/slideLayout" Target="../slideLayouts/slideLayout11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9.xml"/><Relationship Id="rId2" Type="http://schemas.openxmlformats.org/officeDocument/2006/relationships/notesSlide" Target="../notesSlides/notesSlide35.xml"/><Relationship Id="rId3" Type="http://schemas.openxmlformats.org/officeDocument/2006/relationships/image" Target="../media/image3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9.xml"/><Relationship Id="rId2" Type="http://schemas.openxmlformats.org/officeDocument/2006/relationships/notesSlide" Target="../notesSlides/notesSlide36.xml"/><Relationship Id="rId3" Type="http://schemas.openxmlformats.org/officeDocument/2006/relationships/image" Target="../media/image5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6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6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png"/><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67.jpeg"/></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emf"/><Relationship Id="rId1" Type="http://schemas.openxmlformats.org/officeDocument/2006/relationships/slideLayout" Target="../slideLayouts/slideLayout1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70.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71.jpeg"/></Relationships>
</file>

<file path=ppt/slides/_rels/slide46.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73.png"/><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6.xml"/><Relationship Id="rId3" Type="http://schemas.openxmlformats.org/officeDocument/2006/relationships/image" Target="../media/image33.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7.xml"/><Relationship Id="rId3" Type="http://schemas.openxmlformats.org/officeDocument/2006/relationships/image" Target="../media/image34.jpeg"/></Relationships>
</file>

<file path=ppt/slides/_rels/slide70.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jpeg"/><Relationship Id="rId1" Type="http://schemas.openxmlformats.org/officeDocument/2006/relationships/slideLayout" Target="../slideLayouts/slideLayout155.xml"/><Relationship Id="rId2" Type="http://schemas.openxmlformats.org/officeDocument/2006/relationships/notesSlide" Target="../notesSlides/notesSlide4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99.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100.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101.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102.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103.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1.xml"/><Relationship Id="rId2" Type="http://schemas.openxmlformats.org/officeDocument/2006/relationships/notesSlide" Target="../notesSlides/notesSlide53.xml"/></Relationships>
</file>

<file path=ppt/slides/_rels/slide77.xml.rels><?xml version="1.0" encoding="UTF-8" standalone="yes"?>
<Relationships xmlns="http://schemas.openxmlformats.org/package/2006/relationships"><Relationship Id="rId3" Type="http://schemas.openxmlformats.org/officeDocument/2006/relationships/image" Target="../media/image105.jpeg"/><Relationship Id="rId4" Type="http://schemas.openxmlformats.org/officeDocument/2006/relationships/image" Target="../media/image106.jpeg"/><Relationship Id="rId5" Type="http://schemas.openxmlformats.org/officeDocument/2006/relationships/image" Target="../media/image107.jpeg"/><Relationship Id="rId6" Type="http://schemas.openxmlformats.org/officeDocument/2006/relationships/image" Target="../media/image108.jpeg"/><Relationship Id="rId7" Type="http://schemas.openxmlformats.org/officeDocument/2006/relationships/image" Target="../media/image109.jpeg"/><Relationship Id="rId8" Type="http://schemas.openxmlformats.org/officeDocument/2006/relationships/image" Target="../media/image110.jpeg"/><Relationship Id="rId1" Type="http://schemas.openxmlformats.org/officeDocument/2006/relationships/slideLayout" Target="../slideLayouts/slideLayout1.xml"/><Relationship Id="rId2" Type="http://schemas.openxmlformats.org/officeDocument/2006/relationships/image" Target="../media/image104.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1.xml"/><Relationship Id="rId2" Type="http://schemas.openxmlformats.org/officeDocument/2006/relationships/notesSlide" Target="../notesSlides/notesSlide5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5.xml"/><Relationship Id="rId3" Type="http://schemas.openxmlformats.org/officeDocument/2006/relationships/image" Target="../media/image111.jpeg"/></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1" Type="http://schemas.openxmlformats.org/officeDocument/2006/relationships/slideLayout" Target="../slideLayouts/slideLayout18.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113.jpeg"/><Relationship Id="rId5" Type="http://schemas.openxmlformats.org/officeDocument/2006/relationships/image" Target="../media/image114.jpeg"/><Relationship Id="rId6" Type="http://schemas.openxmlformats.org/officeDocument/2006/relationships/image" Target="../media/image115.jpeg"/><Relationship Id="rId1" Type="http://schemas.openxmlformats.org/officeDocument/2006/relationships/slideLayout" Target="../slideLayouts/slideLayout158.xml"/><Relationship Id="rId2" Type="http://schemas.openxmlformats.org/officeDocument/2006/relationships/notesSlide" Target="../notesSlides/notesSlide5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82.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117.png"/><Relationship Id="rId1" Type="http://schemas.openxmlformats.org/officeDocument/2006/relationships/slideLayout" Target="../slideLayouts/slideLayout170.xml"/><Relationship Id="rId2" Type="http://schemas.openxmlformats.org/officeDocument/2006/relationships/notesSlide" Target="../notesSlides/notesSlide5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descr="Umbrella%2Ejpg"/>
          <p:cNvPicPr>
            <a:picLocks noChangeAspect="1" noChangeArrowheads="1"/>
          </p:cNvPicPr>
          <p:nvPr>
            <p:ph idx="1"/>
          </p:nvPr>
        </p:nvPicPr>
        <p:blipFill>
          <a:blip r:embed="rId3" cstate="screen">
            <a:lum bright="-18000"/>
            <a:extLst>
              <a:ext uri="{28A0092B-C50C-407E-A947-70E740481C1C}">
                <a14:useLocalDpi xmlns:a14="http://schemas.microsoft.com/office/drawing/2010/main"/>
              </a:ext>
            </a:extLst>
          </a:blip>
          <a:srcRect/>
          <a:stretch>
            <a:fillRect/>
          </a:stretch>
        </p:blipFill>
        <p:spPr>
          <a:xfrm>
            <a:off x="0" y="0"/>
            <a:ext cx="9144000" cy="6858000"/>
          </a:xfrm>
        </p:spPr>
      </p:pic>
      <p:sp>
        <p:nvSpPr>
          <p:cNvPr id="399363" name="Rectangle 3"/>
          <p:cNvSpPr>
            <a:spLocks noGrp="1" noChangeArrowheads="1"/>
          </p:cNvSpPr>
          <p:nvPr>
            <p:ph type="title"/>
          </p:nvPr>
        </p:nvSpPr>
        <p:spPr>
          <a:xfrm>
            <a:off x="685800" y="301625"/>
            <a:ext cx="8229600" cy="3127375"/>
          </a:xfrm>
          <a:effectLst>
            <a:outerShdw blurRad="63500" dist="107763" dir="2700000" algn="ctr" rotWithShape="0">
              <a:schemeClr val="folHlink">
                <a:alpha val="74998"/>
              </a:schemeClr>
            </a:outerShdw>
          </a:effectLst>
        </p:spPr>
        <p:txBody>
          <a:bodyPr/>
          <a:lstStyle/>
          <a:p>
            <a:pPr eaLnBrk="1" hangingPunct="1"/>
            <a:r>
              <a:rPr lang="en-US" sz="6600">
                <a:latin typeface="Arial Black" charset="0"/>
                <a:ea typeface="ＭＳ Ｐゴシック" charset="0"/>
                <a:cs typeface="ＭＳ Ｐゴシック" charset="0"/>
              </a:rPr>
              <a:t>Are You Eager for Change?</a:t>
            </a:r>
            <a:endParaRPr lang="en-US">
              <a:latin typeface="Arial Black" charset="0"/>
              <a:ea typeface="ＭＳ Ｐゴシック" charset="0"/>
              <a:cs typeface="ＭＳ Ｐゴシック" charset="0"/>
            </a:endParaRPr>
          </a:p>
        </p:txBody>
      </p:sp>
      <p:sp>
        <p:nvSpPr>
          <p:cNvPr id="399364" name="Rectangle 4"/>
          <p:cNvSpPr>
            <a:spLocks noChangeArrowheads="1"/>
          </p:cNvSpPr>
          <p:nvPr/>
        </p:nvSpPr>
        <p:spPr bwMode="auto">
          <a:xfrm>
            <a:off x="2209800" y="1828800"/>
            <a:ext cx="3733800" cy="1069975"/>
          </a:xfrm>
          <a:prstGeom prst="rect">
            <a:avLst/>
          </a:prstGeom>
          <a:noFill/>
          <a:ln w="9525">
            <a:noFill/>
            <a:miter lim="800000"/>
            <a:headEnd/>
            <a:tailEnd/>
          </a:ln>
          <a:effectLst>
            <a:outerShdw blurRad="63500" dist="107763" dir="2700000" algn="ctr" rotWithShape="0">
              <a:schemeClr val="folHlink">
                <a:alpha val="74998"/>
              </a:schemeClr>
            </a:outerShdw>
          </a:effectLst>
        </p:spPr>
        <p:txBody>
          <a:bodyPr anchor="ctr"/>
          <a:lstStyle/>
          <a:p>
            <a:pPr>
              <a:spcBef>
                <a:spcPct val="0"/>
              </a:spcBef>
              <a:buClrTx/>
              <a:buFontTx/>
              <a:buNone/>
            </a:pPr>
            <a:r>
              <a:rPr lang="en-US" sz="6600"/>
              <a:t>C</a:t>
            </a:r>
            <a:r>
              <a:rPr lang="en-US" sz="6600">
                <a:solidFill>
                  <a:srgbClr val="66FFFF"/>
                </a:solidFill>
              </a:rPr>
              <a:t>h</a:t>
            </a:r>
            <a:r>
              <a:rPr lang="en-US" sz="6600">
                <a:solidFill>
                  <a:schemeClr val="tx2"/>
                </a:solidFill>
              </a:rPr>
              <a:t>a</a:t>
            </a:r>
            <a:r>
              <a:rPr lang="en-US" sz="6600">
                <a:solidFill>
                  <a:srgbClr val="51FF4C"/>
                </a:solidFill>
              </a:rPr>
              <a:t>n</a:t>
            </a:r>
            <a:r>
              <a:rPr lang="en-US" sz="6600">
                <a:solidFill>
                  <a:srgbClr val="FF7D8F"/>
                </a:solidFill>
              </a:rPr>
              <a:t>g</a:t>
            </a:r>
            <a:r>
              <a:rPr lang="en-US" sz="6600">
                <a:solidFill>
                  <a:srgbClr val="88FFEA"/>
                </a:solidFill>
              </a:rPr>
              <a:t>e</a:t>
            </a:r>
            <a:endParaRPr lang="en-US" sz="4400">
              <a:solidFill>
                <a:schemeClr val="tx2"/>
              </a:solidFill>
            </a:endParaRPr>
          </a:p>
        </p:txBody>
      </p:sp>
      <p:sp>
        <p:nvSpPr>
          <p:cNvPr id="399365" name="Text Box 5"/>
          <p:cNvSpPr txBox="1">
            <a:spLocks noChangeArrowheads="1"/>
          </p:cNvSpPr>
          <p:nvPr/>
        </p:nvSpPr>
        <p:spPr bwMode="auto">
          <a:xfrm>
            <a:off x="4572000" y="3933056"/>
            <a:ext cx="4366249" cy="1865126"/>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algn="r">
              <a:buNone/>
              <a:defRPr/>
            </a:pPr>
            <a:r>
              <a:rPr lang="en-US" sz="7200">
                <a:latin typeface="Arial Black" pitchFamily="-112" charset="0"/>
                <a:ea typeface="+mn-ea"/>
                <a:cs typeface="+mn-cs"/>
              </a:rPr>
              <a:t>Acts 10</a:t>
            </a:r>
          </a:p>
          <a:p>
            <a:pPr algn="r">
              <a:buNone/>
              <a:defRPr/>
            </a:pPr>
            <a:r>
              <a:rPr lang="en-US" sz="3600">
                <a:latin typeface="Arial Black" pitchFamily="-112" charset="0"/>
                <a:ea typeface="+mn-ea"/>
                <a:cs typeface="+mn-cs"/>
              </a:rPr>
              <a:t>25 October 2009</a:t>
            </a:r>
          </a:p>
        </p:txBody>
      </p:sp>
      <p:sp>
        <p:nvSpPr>
          <p:cNvPr id="6" name="Rectangle 5"/>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Griffith • </a:t>
            </a:r>
            <a:r>
              <a:rPr lang="en-US" sz="2000" b="1" kern="0" dirty="0" smtClean="0">
                <a:solidFill>
                  <a:srgbClr val="FFFFFF"/>
                </a:solidFill>
                <a:effectLst>
                  <a:outerShdw blurRad="38100" dist="38100" dir="2700000" algn="tl">
                    <a:srgbClr val="000000"/>
                  </a:outerShdw>
                </a:effectLst>
                <a:latin typeface="Arial"/>
                <a:cs typeface="Arial"/>
              </a:rPr>
              <a:t>Crossroads International Church Singapore</a:t>
            </a:r>
            <a:r>
              <a:rPr lang="en-US" sz="2000" b="1" kern="0" dirty="0">
                <a:solidFill>
                  <a:srgbClr val="FFFFFF"/>
                </a:solidFill>
                <a:effectLst>
                  <a:outerShdw blurRad="38100" dist="38100" dir="2700000" algn="tl">
                    <a:srgbClr val="000000"/>
                  </a:outerShdw>
                </a:effectLst>
                <a:latin typeface="Arial"/>
                <a:cs typeface="Arial"/>
              </a:rPr>
              <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a:solidFill>
                  <a:srgbClr val="FFFFFF"/>
                </a:solidFill>
                <a:effectLst>
                  <a:outerShdw blurRad="38100" dist="38100" dir="2700000" algn="tl">
                    <a:srgbClr val="000000"/>
                  </a:outerShdw>
                </a:effectLst>
                <a:latin typeface="Arial"/>
                <a:cs typeface="Arial"/>
              </a:rPr>
              <a:t>CICF</a:t>
            </a:r>
            <a:r>
              <a:rPr lang="en-US" sz="2000" b="1" kern="0" dirty="0" smtClean="0">
                <a:solidFill>
                  <a:srgbClr val="FFFFFF"/>
                </a:solidFill>
                <a:effectLst>
                  <a:outerShdw blurRad="38100" dist="38100" dir="2700000" algn="tl">
                    <a:srgbClr val="000000"/>
                  </a:outerShdw>
                </a:effectLst>
                <a:latin typeface="Arial"/>
                <a:cs typeface="Arial"/>
              </a:rPr>
              <a:t>amily.com &amp; BibleStudyDownloads.org</a:t>
            </a:r>
            <a:endParaRPr lang="en-US" sz="2000" b="1" kern="0" dirty="0">
              <a:solidFill>
                <a:srgbClr val="FFFFFF"/>
              </a:solidFill>
              <a:effectLst>
                <a:outerShdw blurRad="38100" dist="38100" dir="2700000" algn="tl">
                  <a:srgbClr val="000000"/>
                </a:outerShdw>
              </a:effectLst>
              <a:latin typeface="Arial"/>
              <a:cs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399364"/>
                                        </p:tgtEl>
                                        <p:attrNameLst>
                                          <p:attrName>style.visibility</p:attrName>
                                        </p:attrNameLst>
                                      </p:cBhvr>
                                      <p:to>
                                        <p:strVal val="visible"/>
                                      </p:to>
                                    </p:set>
                                    <p:anim calcmode="lin" valueType="num">
                                      <p:cBhvr>
                                        <p:cTn id="7" dur="1000" fill="hold"/>
                                        <p:tgtEl>
                                          <p:spTgt spid="399364"/>
                                        </p:tgtEl>
                                        <p:attrNameLst>
                                          <p:attrName>ppt_w</p:attrName>
                                        </p:attrNameLst>
                                      </p:cBhvr>
                                      <p:tavLst>
                                        <p:tav tm="0">
                                          <p:val>
                                            <p:fltVal val="0"/>
                                          </p:val>
                                        </p:tav>
                                        <p:tav tm="100000">
                                          <p:val>
                                            <p:strVal val="#ppt_w"/>
                                          </p:val>
                                        </p:tav>
                                      </p:tavLst>
                                    </p:anim>
                                    <p:anim calcmode="lin" valueType="num">
                                      <p:cBhvr>
                                        <p:cTn id="8" dur="1000" fill="hold"/>
                                        <p:tgtEl>
                                          <p:spTgt spid="399364"/>
                                        </p:tgtEl>
                                        <p:attrNameLst>
                                          <p:attrName>ppt_h</p:attrName>
                                        </p:attrNameLst>
                                      </p:cBhvr>
                                      <p:tavLst>
                                        <p:tav tm="0">
                                          <p:val>
                                            <p:fltVal val="0"/>
                                          </p:val>
                                        </p:tav>
                                        <p:tav tm="100000">
                                          <p:val>
                                            <p:strVal val="#ppt_h"/>
                                          </p:val>
                                        </p:tav>
                                      </p:tavLst>
                                    </p:anim>
                                    <p:anim calcmode="lin" valueType="num">
                                      <p:cBhvr>
                                        <p:cTn id="9" dur="1000" fill="hold"/>
                                        <p:tgtEl>
                                          <p:spTgt spid="399364"/>
                                        </p:tgtEl>
                                        <p:attrNameLst>
                                          <p:attrName>style.rotation</p:attrName>
                                        </p:attrNameLst>
                                      </p:cBhvr>
                                      <p:tavLst>
                                        <p:tav tm="0">
                                          <p:val>
                                            <p:fltVal val="90"/>
                                          </p:val>
                                        </p:tav>
                                        <p:tav tm="100000">
                                          <p:val>
                                            <p:fltVal val="0"/>
                                          </p:val>
                                        </p:tav>
                                      </p:tavLst>
                                    </p:anim>
                                    <p:animEffect transition="in" filter="fade">
                                      <p:cBhvr>
                                        <p:cTn id="10" dur="1000"/>
                                        <p:tgtEl>
                                          <p:spTgt spid="399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6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a:xfrm>
            <a:off x="1524000" y="1139825"/>
            <a:ext cx="6934200" cy="1298575"/>
          </a:xfrm>
        </p:spPr>
        <p:txBody>
          <a:bodyPr/>
          <a:lstStyle/>
          <a:p>
            <a:pPr eaLnBrk="1" hangingPunct="1"/>
            <a:r>
              <a:rPr lang="en-US" altLang="zh-CN" b="1">
                <a:latin typeface="Arial" charset="0"/>
                <a:ea typeface="SimSun" charset="0"/>
                <a:cs typeface="SimSun" charset="0"/>
              </a:rPr>
              <a:t>Where we</a:t>
            </a:r>
            <a:r>
              <a:rPr lang="mr-IN" altLang="zh-CN" b="1">
                <a:latin typeface="Arial" charset="0"/>
                <a:ea typeface="SimSun" charset="0"/>
                <a:cs typeface="SimSun" charset="0"/>
              </a:rPr>
              <a:t>'</a:t>
            </a:r>
            <a:r>
              <a:rPr lang="en-US" altLang="zh-CN" b="1">
                <a:latin typeface="Arial" charset="0"/>
                <a:ea typeface="SimSun" charset="0"/>
                <a:cs typeface="SimSun" charset="0"/>
              </a:rPr>
              <a:t>re going…</a:t>
            </a:r>
            <a:endParaRPr lang="en-US" b="1">
              <a:latin typeface="Arial" charset="0"/>
              <a:ea typeface="SimSun" charset="0"/>
              <a:cs typeface="SimSun" charset="0"/>
            </a:endParaRPr>
          </a:p>
        </p:txBody>
      </p:sp>
      <p:sp>
        <p:nvSpPr>
          <p:cNvPr id="252931" name="Rectangle 3"/>
          <p:cNvSpPr>
            <a:spLocks noGrp="1" noChangeArrowheads="1"/>
          </p:cNvSpPr>
          <p:nvPr>
            <p:ph type="body" idx="1"/>
          </p:nvPr>
        </p:nvSpPr>
        <p:spPr>
          <a:xfrm>
            <a:off x="228600" y="5334000"/>
            <a:ext cx="4419600" cy="762000"/>
          </a:xfrm>
        </p:spPr>
        <p:txBody>
          <a:bodyPr/>
          <a:lstStyle/>
          <a:p>
            <a:pPr lvl="1" eaLnBrk="1" hangingPunct="1"/>
            <a:r>
              <a:rPr lang="en-US" altLang="zh-CN" sz="3600" b="1">
                <a:latin typeface="Arial" charset="0"/>
                <a:ea typeface="SimSun" charset="0"/>
                <a:cs typeface="SimSun" charset="0"/>
              </a:rPr>
              <a:t>Preparation</a:t>
            </a:r>
          </a:p>
        </p:txBody>
      </p:sp>
      <p:sp>
        <p:nvSpPr>
          <p:cNvPr id="252935" name="Rectangle 7"/>
          <p:cNvSpPr>
            <a:spLocks noChangeArrowheads="1"/>
          </p:cNvSpPr>
          <p:nvPr/>
        </p:nvSpPr>
        <p:spPr bwMode="auto">
          <a:xfrm>
            <a:off x="2743200" y="2895600"/>
            <a:ext cx="441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buClrTx/>
              <a:buFont typeface="Wingdings" charset="0"/>
              <a:buChar char="ü"/>
            </a:pPr>
            <a:r>
              <a:rPr lang="en-US" altLang="zh-CN" sz="3600" b="1">
                <a:latin typeface="Arial" charset="0"/>
                <a:ea typeface="SimSun" charset="0"/>
                <a:cs typeface="SimSun" charset="0"/>
              </a:rPr>
              <a:t>Initiation</a:t>
            </a:r>
          </a:p>
        </p:txBody>
      </p:sp>
      <p:sp>
        <p:nvSpPr>
          <p:cNvPr id="252936" name="Rectangle 8"/>
          <p:cNvSpPr>
            <a:spLocks noChangeArrowheads="1"/>
          </p:cNvSpPr>
          <p:nvPr/>
        </p:nvSpPr>
        <p:spPr bwMode="auto">
          <a:xfrm>
            <a:off x="5410200" y="5334000"/>
            <a:ext cx="3200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buClrTx/>
              <a:buFont typeface="Wingdings" charset="0"/>
              <a:buChar char="ü"/>
            </a:pPr>
            <a:r>
              <a:rPr lang="en-US" altLang="zh-CN" sz="3600" b="1">
                <a:latin typeface="Arial" charset="0"/>
                <a:ea typeface="SimSun" charset="0"/>
                <a:cs typeface="SimSun" charset="0"/>
              </a:rPr>
              <a:t>Results</a:t>
            </a:r>
          </a:p>
        </p:txBody>
      </p:sp>
      <p:sp>
        <p:nvSpPr>
          <p:cNvPr id="252937" name="AutoShape 9"/>
          <p:cNvSpPr>
            <a:spLocks noChangeArrowheads="1"/>
          </p:cNvSpPr>
          <p:nvPr/>
        </p:nvSpPr>
        <p:spPr bwMode="auto">
          <a:xfrm rot="8220415" flipH="1">
            <a:off x="533400" y="3117850"/>
            <a:ext cx="2819400" cy="1371600"/>
          </a:xfrm>
          <a:prstGeom prst="curvedUpArrow">
            <a:avLst>
              <a:gd name="adj1" fmla="val 41111"/>
              <a:gd name="adj2" fmla="val 82222"/>
              <a:gd name="adj3" fmla="val 30819"/>
            </a:avLst>
          </a:prstGeom>
          <a:solidFill>
            <a:schemeClr val="accent1"/>
          </a:solidFill>
          <a:ln w="9525">
            <a:solidFill>
              <a:schemeClr val="tx1"/>
            </a:solidFill>
            <a:miter lim="800000"/>
            <a:headEnd/>
            <a:tailEnd/>
          </a:ln>
        </p:spPr>
        <p:txBody>
          <a:bodyPr wrap="none" anchor="ctr"/>
          <a:lstStyle/>
          <a:p>
            <a:endParaRPr lang="en-US"/>
          </a:p>
        </p:txBody>
      </p:sp>
      <p:sp>
        <p:nvSpPr>
          <p:cNvPr id="252948" name="AutoShape 20"/>
          <p:cNvSpPr>
            <a:spLocks noChangeArrowheads="1"/>
          </p:cNvSpPr>
          <p:nvPr/>
        </p:nvSpPr>
        <p:spPr bwMode="auto">
          <a:xfrm rot="2820415" flipV="1">
            <a:off x="6096000" y="3124200"/>
            <a:ext cx="2819400" cy="1447800"/>
          </a:xfrm>
          <a:prstGeom prst="curvedUpArrow">
            <a:avLst>
              <a:gd name="adj1" fmla="val 38947"/>
              <a:gd name="adj2" fmla="val 77895"/>
              <a:gd name="adj3" fmla="val 30819"/>
            </a:avLst>
          </a:pr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52931">
                                            <p:txEl>
                                              <p:pRg st="0" end="0"/>
                                            </p:txEl>
                                          </p:spTgt>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4" fill="hold" grpId="0" nodeType="afterEffect">
                                  <p:stCondLst>
                                    <p:cond delay="1000"/>
                                  </p:stCondLst>
                                  <p:childTnLst>
                                    <p:set>
                                      <p:cBhvr>
                                        <p:cTn id="9" dur="1" fill="hold">
                                          <p:stCondLst>
                                            <p:cond delay="0"/>
                                          </p:stCondLst>
                                        </p:cTn>
                                        <p:tgtEl>
                                          <p:spTgt spid="252937"/>
                                        </p:tgtEl>
                                        <p:attrNameLst>
                                          <p:attrName>style.visibility</p:attrName>
                                        </p:attrNameLst>
                                      </p:cBhvr>
                                      <p:to>
                                        <p:strVal val="visible"/>
                                      </p:to>
                                    </p:set>
                                    <p:animEffect transition="in" filter="wipe(down)">
                                      <p:cBhvr>
                                        <p:cTn id="10" dur="500"/>
                                        <p:tgtEl>
                                          <p:spTgt spid="252937"/>
                                        </p:tgtEl>
                                      </p:cBhvr>
                                    </p:animEffect>
                                  </p:childTnLst>
                                </p:cTn>
                              </p:par>
                            </p:childTnLst>
                          </p:cTn>
                        </p:par>
                        <p:par>
                          <p:cTn id="11" fill="hold" nodeType="afterGroup">
                            <p:stCondLst>
                              <p:cond delay="1500"/>
                            </p:stCondLst>
                            <p:childTnLst>
                              <p:par>
                                <p:cTn id="12" presetID="8" presetClass="entr" presetSubtype="16" fill="hold" grpId="0" nodeType="afterEffect">
                                  <p:stCondLst>
                                    <p:cond delay="0"/>
                                  </p:stCondLst>
                                  <p:childTnLst>
                                    <p:set>
                                      <p:cBhvr>
                                        <p:cTn id="13" dur="1" fill="hold">
                                          <p:stCondLst>
                                            <p:cond delay="0"/>
                                          </p:stCondLst>
                                        </p:cTn>
                                        <p:tgtEl>
                                          <p:spTgt spid="252935"/>
                                        </p:tgtEl>
                                        <p:attrNameLst>
                                          <p:attrName>style.visibility</p:attrName>
                                        </p:attrNameLst>
                                      </p:cBhvr>
                                      <p:to>
                                        <p:strVal val="visible"/>
                                      </p:to>
                                    </p:set>
                                    <p:animEffect transition="in" filter="diamond(in)">
                                      <p:cBhvr>
                                        <p:cTn id="14" dur="2000"/>
                                        <p:tgtEl>
                                          <p:spTgt spid="252935"/>
                                        </p:tgtEl>
                                      </p:cBhvr>
                                    </p:animEffect>
                                  </p:childTnLst>
                                </p:cTn>
                              </p:par>
                            </p:childTnLst>
                          </p:cTn>
                        </p:par>
                        <p:par>
                          <p:cTn id="15" fill="hold" nodeType="afterGroup">
                            <p:stCondLst>
                              <p:cond delay="3500"/>
                            </p:stCondLst>
                            <p:childTnLst>
                              <p:par>
                                <p:cTn id="16" presetID="22" presetClass="entr" presetSubtype="8" fill="hold" grpId="0" nodeType="afterEffect">
                                  <p:stCondLst>
                                    <p:cond delay="1000"/>
                                  </p:stCondLst>
                                  <p:childTnLst>
                                    <p:set>
                                      <p:cBhvr>
                                        <p:cTn id="17" dur="1" fill="hold">
                                          <p:stCondLst>
                                            <p:cond delay="0"/>
                                          </p:stCondLst>
                                        </p:cTn>
                                        <p:tgtEl>
                                          <p:spTgt spid="252948"/>
                                        </p:tgtEl>
                                        <p:attrNameLst>
                                          <p:attrName>style.visibility</p:attrName>
                                        </p:attrNameLst>
                                      </p:cBhvr>
                                      <p:to>
                                        <p:strVal val="visible"/>
                                      </p:to>
                                    </p:set>
                                    <p:animEffect transition="in" filter="wipe(left)">
                                      <p:cBhvr>
                                        <p:cTn id="18" dur="500"/>
                                        <p:tgtEl>
                                          <p:spTgt spid="252948"/>
                                        </p:tgtEl>
                                      </p:cBhvr>
                                    </p:animEffect>
                                  </p:childTnLst>
                                </p:cTn>
                              </p:par>
                            </p:childTnLst>
                          </p:cTn>
                        </p:par>
                        <p:par>
                          <p:cTn id="19" fill="hold" nodeType="afterGroup">
                            <p:stCondLst>
                              <p:cond delay="5000"/>
                            </p:stCondLst>
                            <p:childTnLst>
                              <p:par>
                                <p:cTn id="20" presetID="22" presetClass="entr" presetSubtype="4" fill="hold" grpId="0" nodeType="afterEffect">
                                  <p:stCondLst>
                                    <p:cond delay="0"/>
                                  </p:stCondLst>
                                  <p:childTnLst>
                                    <p:set>
                                      <p:cBhvr>
                                        <p:cTn id="21" dur="1" fill="hold">
                                          <p:stCondLst>
                                            <p:cond delay="0"/>
                                          </p:stCondLst>
                                        </p:cTn>
                                        <p:tgtEl>
                                          <p:spTgt spid="252936"/>
                                        </p:tgtEl>
                                        <p:attrNameLst>
                                          <p:attrName>style.visibility</p:attrName>
                                        </p:attrNameLst>
                                      </p:cBhvr>
                                      <p:to>
                                        <p:strVal val="visible"/>
                                      </p:to>
                                    </p:set>
                                    <p:animEffect transition="in" filter="wipe(down)">
                                      <p:cBhvr>
                                        <p:cTn id="22" dur="500"/>
                                        <p:tgtEl>
                                          <p:spTgt spid="2529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1" grpId="0" build="p"/>
      <p:bldP spid="252935" grpId="0"/>
      <p:bldP spid="252936" grpId="0"/>
      <p:bldP spid="252937" grpId="0" animBg="1"/>
      <p:bldP spid="25294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8" descr="Furrowed%20Brow%20Color%2Ejpg"/>
          <p:cNvPicPr>
            <a:picLocks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8399463"/>
          </a:xfrm>
          <a:noFill/>
        </p:spPr>
      </p:pic>
      <p:sp>
        <p:nvSpPr>
          <p:cNvPr id="204803" name="Rectangle 2"/>
          <p:cNvSpPr>
            <a:spLocks noGrp="1" noChangeArrowheads="1"/>
          </p:cNvSpPr>
          <p:nvPr>
            <p:ph type="title"/>
          </p:nvPr>
        </p:nvSpPr>
        <p:spPr>
          <a:xfrm>
            <a:off x="76200" y="0"/>
            <a:ext cx="7772400" cy="1462088"/>
          </a:xfrm>
          <a:solidFill>
            <a:schemeClr val="bg1"/>
          </a:solidFill>
        </p:spPr>
        <p:txBody>
          <a:bodyPr/>
          <a:lstStyle/>
          <a:p>
            <a:pPr eaLnBrk="1" hangingPunct="1"/>
            <a:r>
              <a:rPr lang="en-US" altLang="zh-CN">
                <a:latin typeface="Arial Black" charset="0"/>
                <a:ea typeface="SimSun" charset="0"/>
                <a:cs typeface="SimSun" charset="0"/>
              </a:rPr>
              <a:t>I.	God always </a:t>
            </a:r>
            <a:r>
              <a:rPr lang="en-US" altLang="zh-CN">
                <a:solidFill>
                  <a:schemeClr val="accent2"/>
                </a:solidFill>
                <a:latin typeface="Arial Black" charset="0"/>
                <a:ea typeface="SimSun" charset="0"/>
                <a:cs typeface="SimSun" charset="0"/>
              </a:rPr>
              <a:t>prepares</a:t>
            </a:r>
            <a:r>
              <a:rPr lang="en-US" altLang="zh-CN">
                <a:latin typeface="Arial Black" charset="0"/>
                <a:ea typeface="SimSun" charset="0"/>
                <a:cs typeface="SimSun" charset="0"/>
              </a:rPr>
              <a:t> his people for change</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5" descr="LoyalGardenMountainPhoto.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1" name="Rectangle 2"/>
          <p:cNvSpPr>
            <a:spLocks noGrp="1" noChangeArrowheads="1"/>
          </p:cNvSpPr>
          <p:nvPr>
            <p:ph type="title"/>
          </p:nvPr>
        </p:nvSpPr>
        <p:spPr>
          <a:xfrm>
            <a:off x="0" y="0"/>
            <a:ext cx="9144000" cy="3200400"/>
          </a:xfrm>
        </p:spPr>
        <p:txBody>
          <a:bodyPr/>
          <a:lstStyle/>
          <a:p>
            <a:pPr marL="1085850" indent="-912813" eaLnBrk="1" hangingPunct="1"/>
            <a:r>
              <a:rPr lang="en-US" altLang="zh-CN" b="1">
                <a:solidFill>
                  <a:schemeClr val="bg1"/>
                </a:solidFill>
                <a:latin typeface="Arial Black" charset="0"/>
                <a:ea typeface="SimSun" charset="0"/>
                <a:cs typeface="SimSun" charset="0"/>
              </a:rPr>
              <a:t>A.	God prepared the Jewish church to include Gentiles (9:36–10:16).</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ChangeArrowheads="1"/>
          </p:cNvSpPr>
          <p:nvPr/>
        </p:nvSpPr>
        <p:spPr bwMode="auto">
          <a:xfrm>
            <a:off x="-76200" y="-76200"/>
            <a:ext cx="9601200" cy="7162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08899" name="Rectangle 3"/>
          <p:cNvSpPr>
            <a:spLocks noGrp="1" noChangeArrowheads="1"/>
          </p:cNvSpPr>
          <p:nvPr>
            <p:ph type="title" idx="4294967295"/>
          </p:nvPr>
        </p:nvSpPr>
        <p:spPr/>
        <p:txBody>
          <a:bodyPr/>
          <a:lstStyle/>
          <a:p>
            <a:pPr algn="ctr" eaLnBrk="1" hangingPunct="1"/>
            <a:r>
              <a:rPr lang="en-US">
                <a:solidFill>
                  <a:srgbClr val="000000"/>
                </a:solidFill>
                <a:latin typeface="Arial Black" charset="0"/>
                <a:ea typeface="ＭＳ Ｐゴシック" charset="0"/>
                <a:cs typeface="ＭＳ Ｐゴシック" charset="0"/>
              </a:rPr>
              <a:t>DVD 9:36-10:16</a:t>
            </a:r>
            <a:endParaRPr lang="en-US">
              <a:latin typeface="Arial Black"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0946" name="Picture 9" descr="Blue hills"/>
          <p:cNvPicPr>
            <a:picLocks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448800" cy="7086600"/>
          </a:xfrm>
          <a:noFill/>
        </p:spPr>
      </p:pic>
      <p:sp>
        <p:nvSpPr>
          <p:cNvPr id="250882" name="Rectangle 2"/>
          <p:cNvSpPr>
            <a:spLocks noGrp="1" noChangeArrowheads="1"/>
          </p:cNvSpPr>
          <p:nvPr>
            <p:ph type="title"/>
          </p:nvPr>
        </p:nvSpPr>
        <p:spPr>
          <a:xfrm>
            <a:off x="0" y="301625"/>
            <a:ext cx="9525000" cy="1462088"/>
          </a:xfrm>
        </p:spPr>
        <p:txBody>
          <a:bodyPr/>
          <a:lstStyle/>
          <a:p>
            <a:pPr algn="ctr" eaLnBrk="1" hangingPunct="1"/>
            <a:r>
              <a:rPr lang="en-US">
                <a:solidFill>
                  <a:srgbClr val="0033CC"/>
                </a:solidFill>
                <a:latin typeface="Arial Black" charset="0"/>
                <a:ea typeface="ＭＳ Ｐゴシック" charset="0"/>
                <a:cs typeface="ＭＳ Ｐゴシック" charset="0"/>
              </a:rPr>
              <a:t>Three Waves of Change...</a:t>
            </a:r>
          </a:p>
        </p:txBody>
      </p:sp>
      <p:sp>
        <p:nvSpPr>
          <p:cNvPr id="250884" name="Rectangle 4"/>
          <p:cNvSpPr>
            <a:spLocks noChangeArrowheads="1"/>
          </p:cNvSpPr>
          <p:nvPr/>
        </p:nvSpPr>
        <p:spPr bwMode="auto">
          <a:xfrm>
            <a:off x="533400" y="39624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r>
              <a:rPr lang="en-US" altLang="zh-CN" b="1">
                <a:solidFill>
                  <a:schemeClr val="tx2"/>
                </a:solidFill>
                <a:ea typeface="SimSun" charset="0"/>
                <a:cs typeface="SimSun" charset="0"/>
              </a:rPr>
              <a:t>God prepared </a:t>
            </a:r>
            <a:r>
              <a:rPr lang="en-US" altLang="zh-CN" b="1" u="sng">
                <a:solidFill>
                  <a:schemeClr val="tx2"/>
                </a:solidFill>
                <a:ea typeface="SimSun" charset="0"/>
                <a:cs typeface="SimSun" charset="0"/>
              </a:rPr>
              <a:t>Peter</a:t>
            </a:r>
            <a:endParaRPr lang="en-US" altLang="zh-CN" b="1">
              <a:solidFill>
                <a:schemeClr val="tx2"/>
              </a:solidFill>
              <a:ea typeface="SimSun" charset="0"/>
              <a:cs typeface="SimSun" charset="0"/>
            </a:endParaRPr>
          </a:p>
        </p:txBody>
      </p:sp>
      <p:sp>
        <p:nvSpPr>
          <p:cNvPr id="250886" name="Rectangle 6"/>
          <p:cNvSpPr>
            <a:spLocks noChangeArrowheads="1"/>
          </p:cNvSpPr>
          <p:nvPr/>
        </p:nvSpPr>
        <p:spPr bwMode="auto">
          <a:xfrm>
            <a:off x="533400" y="48768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r>
              <a:rPr lang="en-US" altLang="zh-CN" b="1">
                <a:solidFill>
                  <a:schemeClr val="tx2"/>
                </a:solidFill>
                <a:ea typeface="SimSun" charset="0"/>
                <a:cs typeface="SimSun" charset="0"/>
              </a:rPr>
              <a:t>God prepared </a:t>
            </a:r>
            <a:r>
              <a:rPr lang="en-US" altLang="zh-CN" b="1" u="sng">
                <a:solidFill>
                  <a:schemeClr val="tx2"/>
                </a:solidFill>
                <a:ea typeface="SimSun" charset="0"/>
                <a:cs typeface="SimSun" charset="0"/>
              </a:rPr>
              <a:t>Cornelius</a:t>
            </a:r>
            <a:endParaRPr lang="en-US" altLang="zh-CN" b="1">
              <a:solidFill>
                <a:schemeClr val="tx2"/>
              </a:solidFill>
              <a:ea typeface="SimSun" charset="0"/>
              <a:cs typeface="SimSun" charset="0"/>
            </a:endParaRPr>
          </a:p>
        </p:txBody>
      </p:sp>
      <p:sp>
        <p:nvSpPr>
          <p:cNvPr id="250888" name="Rectangle 8"/>
          <p:cNvSpPr>
            <a:spLocks noChangeArrowheads="1"/>
          </p:cNvSpPr>
          <p:nvPr/>
        </p:nvSpPr>
        <p:spPr bwMode="auto">
          <a:xfrm>
            <a:off x="533400" y="57912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r>
              <a:rPr lang="en-US" altLang="zh-CN" b="1">
                <a:solidFill>
                  <a:schemeClr val="tx2"/>
                </a:solidFill>
                <a:ea typeface="SimSun" charset="0"/>
                <a:cs typeface="SimSun" charset="0"/>
              </a:rPr>
              <a:t>God prepared </a:t>
            </a:r>
            <a:r>
              <a:rPr lang="en-US" altLang="zh-CN" b="1" u="sng">
                <a:solidFill>
                  <a:schemeClr val="tx2"/>
                </a:solidFill>
                <a:ea typeface="SimSun" charset="0"/>
                <a:cs typeface="SimSun" charset="0"/>
              </a:rPr>
              <a:t>Peter</a:t>
            </a:r>
            <a:r>
              <a:rPr lang="en-US" altLang="zh-CN" b="1">
                <a:solidFill>
                  <a:schemeClr val="tx2"/>
                </a:solidFill>
                <a:ea typeface="SimSun" charset="0"/>
                <a:cs typeface="SimSun" charset="0"/>
              </a:rPr>
              <a:t> further</a:t>
            </a:r>
          </a:p>
        </p:txBody>
      </p:sp>
    </p:spTree>
  </p:cSld>
  <p:clrMapOvr>
    <a:masterClrMapping/>
  </p:clrMapOvr>
  <p:transition xmlns:p14="http://schemas.microsoft.com/office/powerpoint/2010/main">
    <p:wedg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50882"/>
                                        </p:tgtEl>
                                        <p:attrNameLst>
                                          <p:attrName>style.visibility</p:attrName>
                                        </p:attrNameLst>
                                      </p:cBhvr>
                                      <p:to>
                                        <p:strVal val="visible"/>
                                      </p:to>
                                    </p:set>
                                    <p:animEffect transition="in" filter="fade">
                                      <p:cBhvr>
                                        <p:cTn id="7" dur="768" decel="100000"/>
                                        <p:tgtEl>
                                          <p:spTgt spid="250882"/>
                                        </p:tgtEl>
                                      </p:cBhvr>
                                    </p:animEffect>
                                    <p:animScale>
                                      <p:cBhvr>
                                        <p:cTn id="8" dur="768" decel="100000"/>
                                        <p:tgtEl>
                                          <p:spTgt spid="250882"/>
                                        </p:tgtEl>
                                      </p:cBhvr>
                                      <p:from x="10000" y="10000"/>
                                      <p:to x="200000" y="450000"/>
                                    </p:animScale>
                                    <p:animScale>
                                      <p:cBhvr>
                                        <p:cTn id="9" dur="1230" accel="100000" fill="hold">
                                          <p:stCondLst>
                                            <p:cond delay="768"/>
                                          </p:stCondLst>
                                        </p:cTn>
                                        <p:tgtEl>
                                          <p:spTgt spid="250882"/>
                                        </p:tgtEl>
                                      </p:cBhvr>
                                      <p:from x="200000" y="450000"/>
                                      <p:to x="100000" y="100000"/>
                                    </p:animScale>
                                    <p:set>
                                      <p:cBhvr>
                                        <p:cTn id="10" dur="768" fill="hold"/>
                                        <p:tgtEl>
                                          <p:spTgt spid="250882"/>
                                        </p:tgtEl>
                                        <p:attrNameLst>
                                          <p:attrName>ppt_x</p:attrName>
                                        </p:attrNameLst>
                                      </p:cBhvr>
                                      <p:to>
                                        <p:strVal val="(0.5)"/>
                                      </p:to>
                                    </p:set>
                                    <p:anim from="(0.5)" to="(#ppt_x)" calcmode="lin" valueType="num">
                                      <p:cBhvr>
                                        <p:cTn id="11" dur="1230" accel="100000" fill="hold">
                                          <p:stCondLst>
                                            <p:cond delay="768"/>
                                          </p:stCondLst>
                                        </p:cTn>
                                        <p:tgtEl>
                                          <p:spTgt spid="250882"/>
                                        </p:tgtEl>
                                        <p:attrNameLst>
                                          <p:attrName>ppt_x</p:attrName>
                                        </p:attrNameLst>
                                      </p:cBhvr>
                                    </p:anim>
                                    <p:set>
                                      <p:cBhvr>
                                        <p:cTn id="12" dur="768" fill="hold"/>
                                        <p:tgtEl>
                                          <p:spTgt spid="250882"/>
                                        </p:tgtEl>
                                        <p:attrNameLst>
                                          <p:attrName>ppt_y</p:attrName>
                                        </p:attrNameLst>
                                      </p:cBhvr>
                                      <p:to>
                                        <p:strVal val="(#ppt_y+0.4)"/>
                                      </p:to>
                                    </p:set>
                                    <p:anim from="(#ppt_y+0.4)" to="(#ppt_y)" calcmode="lin" valueType="num">
                                      <p:cBhvr>
                                        <p:cTn id="13" dur="1230" accel="100000" fill="hold">
                                          <p:stCondLst>
                                            <p:cond delay="768"/>
                                          </p:stCondLst>
                                        </p:cTn>
                                        <p:tgtEl>
                                          <p:spTgt spid="250882"/>
                                        </p:tgtEl>
                                        <p:attrNameLst>
                                          <p:attrName>ppt_y</p:attrName>
                                        </p:attrNameLst>
                                      </p:cBhvr>
                                    </p:anim>
                                  </p:childTnLst>
                                </p:cTn>
                              </p:par>
                            </p:childTnLst>
                          </p:cTn>
                        </p:par>
                        <p:par>
                          <p:cTn id="14" fill="hold" nodeType="afterGroup">
                            <p:stCondLst>
                              <p:cond delay="1998"/>
                            </p:stCondLst>
                            <p:childTnLst>
                              <p:par>
                                <p:cTn id="15" presetID="13" presetClass="entr" presetSubtype="16" fill="hold" grpId="0" nodeType="afterEffect">
                                  <p:stCondLst>
                                    <p:cond delay="0"/>
                                  </p:stCondLst>
                                  <p:childTnLst>
                                    <p:set>
                                      <p:cBhvr>
                                        <p:cTn id="16" dur="1" fill="hold">
                                          <p:stCondLst>
                                            <p:cond delay="0"/>
                                          </p:stCondLst>
                                        </p:cTn>
                                        <p:tgtEl>
                                          <p:spTgt spid="250884"/>
                                        </p:tgtEl>
                                        <p:attrNameLst>
                                          <p:attrName>style.visibility</p:attrName>
                                        </p:attrNameLst>
                                      </p:cBhvr>
                                      <p:to>
                                        <p:strVal val="visible"/>
                                      </p:to>
                                    </p:set>
                                    <p:animEffect transition="in" filter="plus(in)">
                                      <p:cBhvr>
                                        <p:cTn id="17" dur="2000"/>
                                        <p:tgtEl>
                                          <p:spTgt spid="250884"/>
                                        </p:tgtEl>
                                      </p:cBhvr>
                                    </p:animEffect>
                                  </p:childTnLst>
                                </p:cTn>
                              </p:par>
                            </p:childTnLst>
                          </p:cTn>
                        </p:par>
                        <p:par>
                          <p:cTn id="18" fill="hold" nodeType="afterGroup">
                            <p:stCondLst>
                              <p:cond delay="3998"/>
                            </p:stCondLst>
                            <p:childTnLst>
                              <p:par>
                                <p:cTn id="19" presetID="9" presetClass="entr" presetSubtype="0" fill="hold" grpId="0" nodeType="afterEffect">
                                  <p:stCondLst>
                                    <p:cond delay="0"/>
                                  </p:stCondLst>
                                  <p:childTnLst>
                                    <p:set>
                                      <p:cBhvr>
                                        <p:cTn id="20" dur="1" fill="hold">
                                          <p:stCondLst>
                                            <p:cond delay="0"/>
                                          </p:stCondLst>
                                        </p:cTn>
                                        <p:tgtEl>
                                          <p:spTgt spid="250886"/>
                                        </p:tgtEl>
                                        <p:attrNameLst>
                                          <p:attrName>style.visibility</p:attrName>
                                        </p:attrNameLst>
                                      </p:cBhvr>
                                      <p:to>
                                        <p:strVal val="visible"/>
                                      </p:to>
                                    </p:set>
                                    <p:animEffect transition="in" filter="dissolve">
                                      <p:cBhvr>
                                        <p:cTn id="21" dur="500"/>
                                        <p:tgtEl>
                                          <p:spTgt spid="250886"/>
                                        </p:tgtEl>
                                      </p:cBhvr>
                                    </p:animEffect>
                                  </p:childTnLst>
                                </p:cTn>
                              </p:par>
                            </p:childTnLst>
                          </p:cTn>
                        </p:par>
                        <p:par>
                          <p:cTn id="22" fill="hold" nodeType="afterGroup">
                            <p:stCondLst>
                              <p:cond delay="4498"/>
                            </p:stCondLst>
                            <p:childTnLst>
                              <p:par>
                                <p:cTn id="23" presetID="6" presetClass="entr" presetSubtype="16" fill="hold" grpId="0" nodeType="afterEffect">
                                  <p:stCondLst>
                                    <p:cond delay="0"/>
                                  </p:stCondLst>
                                  <p:childTnLst>
                                    <p:set>
                                      <p:cBhvr>
                                        <p:cTn id="24" dur="1" fill="hold">
                                          <p:stCondLst>
                                            <p:cond delay="0"/>
                                          </p:stCondLst>
                                        </p:cTn>
                                        <p:tgtEl>
                                          <p:spTgt spid="250888"/>
                                        </p:tgtEl>
                                        <p:attrNameLst>
                                          <p:attrName>style.visibility</p:attrName>
                                        </p:attrNameLst>
                                      </p:cBhvr>
                                      <p:to>
                                        <p:strVal val="visible"/>
                                      </p:to>
                                    </p:set>
                                    <p:animEffect transition="in" filter="circle(in)">
                                      <p:cBhvr>
                                        <p:cTn id="25" dur="2000"/>
                                        <p:tgtEl>
                                          <p:spTgt spid="250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82" grpId="0"/>
      <p:bldP spid="250884" grpId="0"/>
      <p:bldP spid="250886" grpId="0"/>
      <p:bldP spid="25088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3"/>
          <p:cNvSpPr>
            <a:spLocks noGrp="1" noChangeArrowheads="1"/>
          </p:cNvSpPr>
          <p:nvPr>
            <p:ph type="body" sz="half" idx="1"/>
          </p:nvPr>
        </p:nvSpPr>
        <p:spPr/>
        <p:txBody>
          <a:bodyPr/>
          <a:lstStyle/>
          <a:p>
            <a:pPr eaLnBrk="1" hangingPunct="1"/>
            <a:r>
              <a:rPr lang="en-US" sz="3600">
                <a:latin typeface="Arial Black" charset="0"/>
                <a:ea typeface="ＭＳ Ｐゴシック" charset="0"/>
                <a:cs typeface="ＭＳ Ｐゴシック" charset="0"/>
              </a:rPr>
              <a:t>Ministry to Samaritans</a:t>
            </a:r>
          </a:p>
        </p:txBody>
      </p:sp>
      <p:pic>
        <p:nvPicPr>
          <p:cNvPr id="212995" name="Picture 6" descr="k50%5FP2120145%5Fsimplifier%5Fvbplus%5Fframed%5Fe%5Fmoyen%2Ejpg"/>
          <p:cNvPicPr>
            <a:picLocks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3975100" y="0"/>
            <a:ext cx="6269038" cy="6858000"/>
          </a:xfrm>
          <a:noFill/>
        </p:spPr>
      </p:pic>
      <p:sp>
        <p:nvSpPr>
          <p:cNvPr id="212996" name="Rectangle 4"/>
          <p:cNvSpPr>
            <a:spLocks noGrp="1" noChangeArrowheads="1"/>
          </p:cNvSpPr>
          <p:nvPr>
            <p:ph type="title"/>
          </p:nvPr>
        </p:nvSpPr>
        <p:spPr>
          <a:xfrm>
            <a:off x="381000" y="76200"/>
            <a:ext cx="6096000" cy="1462088"/>
          </a:xfrm>
        </p:spPr>
        <p:txBody>
          <a:bodyPr/>
          <a:lstStyle/>
          <a:p>
            <a:pPr eaLnBrk="1" hangingPunct="1"/>
            <a:r>
              <a:rPr lang="en-US">
                <a:latin typeface="Arial Black" charset="0"/>
                <a:ea typeface="ＭＳ Ｐゴシック" charset="0"/>
                <a:cs typeface="ＭＳ Ｐゴシック" charset="0"/>
              </a:rPr>
              <a:t>Peter Prep: Step 1</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Picture 15"/>
          <p:cNvPicPr>
            <a:picLocks noChangeAspect="1" noChangeArrowheads="1"/>
          </p:cNvPicPr>
          <p:nvPr/>
        </p:nvPicPr>
        <p:blipFill>
          <a:blip r:embed="rId3" cstate="screen">
            <a:extLst>
              <a:ext uri="{28A0092B-C50C-407E-A947-70E740481C1C}">
                <a14:useLocalDpi xmlns:a14="http://schemas.microsoft.com/office/drawing/2010/main"/>
              </a:ext>
            </a:extLst>
          </a:blip>
          <a:srcRect r="11765"/>
          <a:stretch>
            <a:fillRect/>
          </a:stretch>
        </p:blipFill>
        <p:spPr bwMode="auto">
          <a:xfrm>
            <a:off x="0" y="0"/>
            <a:ext cx="9144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3" name="Rectangle 20"/>
          <p:cNvSpPr>
            <a:spLocks noGrp="1" noChangeArrowheads="1"/>
          </p:cNvSpPr>
          <p:nvPr>
            <p:ph type="title" idx="4294967295"/>
          </p:nvPr>
        </p:nvSpPr>
        <p:spPr>
          <a:xfrm>
            <a:off x="381000" y="152400"/>
            <a:ext cx="7772400" cy="1462088"/>
          </a:xfrm>
        </p:spPr>
        <p:txBody>
          <a:bodyPr/>
          <a:lstStyle/>
          <a:p>
            <a:pPr eaLnBrk="1" hangingPunct="1"/>
            <a:r>
              <a:rPr lang="en-US">
                <a:latin typeface="Arial Black" charset="0"/>
                <a:ea typeface="ＭＳ Ｐゴシック" charset="0"/>
                <a:cs typeface="ＭＳ Ｐゴシック" charset="0"/>
              </a:rPr>
              <a:t>Peter Prep: Step 2</a:t>
            </a:r>
          </a:p>
        </p:txBody>
      </p:sp>
      <p:sp>
        <p:nvSpPr>
          <p:cNvPr id="215044" name="Rectangle 16"/>
          <p:cNvSpPr>
            <a:spLocks noChangeArrowheads="1"/>
          </p:cNvSpPr>
          <p:nvPr/>
        </p:nvSpPr>
        <p:spPr bwMode="auto">
          <a:xfrm>
            <a:off x="228600" y="5997575"/>
            <a:ext cx="21336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spcBef>
                <a:spcPct val="0"/>
              </a:spcBef>
              <a:buClrTx/>
              <a:buFontTx/>
              <a:buNone/>
            </a:pPr>
            <a:r>
              <a:rPr lang="en-US" sz="4400">
                <a:solidFill>
                  <a:schemeClr val="tx2"/>
                </a:solidFill>
              </a:rPr>
              <a:t>Joppa</a:t>
            </a:r>
          </a:p>
        </p:txBody>
      </p:sp>
      <p:sp>
        <p:nvSpPr>
          <p:cNvPr id="215045" name="Rectangle 18"/>
          <p:cNvSpPr>
            <a:spLocks noChangeArrowheads="1"/>
          </p:cNvSpPr>
          <p:nvPr/>
        </p:nvSpPr>
        <p:spPr bwMode="auto">
          <a:xfrm>
            <a:off x="0" y="1447800"/>
            <a:ext cx="9525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742950" lvl="1" indent="-285750">
              <a:buClr>
                <a:schemeClr val="folHlink"/>
              </a:buClr>
            </a:pPr>
            <a:r>
              <a:rPr lang="en-US" altLang="zh-CN" sz="3600" b="1">
                <a:solidFill>
                  <a:schemeClr val="bg1"/>
                </a:solidFill>
                <a:ea typeface="SimSun" charset="0"/>
                <a:cs typeface="SimSun" charset="0"/>
              </a:rPr>
              <a:t>Live with the tanner by the sea</a:t>
            </a:r>
            <a:endParaRPr lang="en-US" sz="3600">
              <a:solidFill>
                <a:schemeClr val="bg1"/>
              </a:solidFill>
            </a:endParaRPr>
          </a:p>
        </p:txBody>
      </p:sp>
      <p:sp>
        <p:nvSpPr>
          <p:cNvPr id="215046" name="Rectangle 19"/>
          <p:cNvSpPr>
            <a:spLocks noChangeArrowheads="1"/>
          </p:cNvSpPr>
          <p:nvPr/>
        </p:nvSpPr>
        <p:spPr bwMode="auto">
          <a:xfrm>
            <a:off x="304800" y="76200"/>
            <a:ext cx="777240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spcBef>
                <a:spcPct val="0"/>
              </a:spcBef>
              <a:buClrTx/>
              <a:buFontTx/>
              <a:buNone/>
            </a:pPr>
            <a:r>
              <a:rPr lang="en-US" sz="4400">
                <a:solidFill>
                  <a:schemeClr val="bg1"/>
                </a:solidFill>
              </a:rPr>
              <a:t>Peter Prep: Step 2</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89000" y="-76200"/>
            <a:ext cx="8255000" cy="492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1" name="Rectangle 2"/>
          <p:cNvSpPr>
            <a:spLocks noGrp="1" noChangeArrowheads="1"/>
          </p:cNvSpPr>
          <p:nvPr>
            <p:ph type="title"/>
          </p:nvPr>
        </p:nvSpPr>
        <p:spPr>
          <a:xfrm>
            <a:off x="1371600" y="4340225"/>
            <a:ext cx="7772400" cy="1462088"/>
          </a:xfrm>
        </p:spPr>
        <p:txBody>
          <a:bodyPr/>
          <a:lstStyle/>
          <a:p>
            <a:pPr eaLnBrk="1" hangingPunct="1"/>
            <a:r>
              <a:rPr lang="ja-JP" altLang="en-US">
                <a:latin typeface="Arial Black" charset="0"/>
                <a:ea typeface="ＭＳ Ｐゴシック" charset="0"/>
                <a:cs typeface="ＭＳ Ｐゴシック" charset="0"/>
              </a:rPr>
              <a:t>“</a:t>
            </a:r>
            <a:r>
              <a:rPr lang="en-US">
                <a:latin typeface="Arial Black" charset="0"/>
                <a:ea typeface="ＭＳ Ｐゴシック" charset="0"/>
                <a:cs typeface="ＭＳ Ｐゴシック" charset="0"/>
              </a:rPr>
              <a:t>Woe to him who is a tanner by trade</a:t>
            </a:r>
            <a:r>
              <a:rPr lang="ja-JP" altLang="en-US">
                <a:latin typeface="Arial Black" charset="0"/>
                <a:ea typeface="ＭＳ Ｐゴシック" charset="0"/>
                <a:cs typeface="ＭＳ Ｐゴシック" charset="0"/>
              </a:rPr>
              <a:t>”</a:t>
            </a:r>
            <a:endParaRPr lang="en-US">
              <a:latin typeface="Arial Black" charset="0"/>
              <a:ea typeface="ＭＳ Ｐゴシック" charset="0"/>
              <a:cs typeface="ＭＳ Ｐゴシック" charset="0"/>
            </a:endParaRPr>
          </a:p>
        </p:txBody>
      </p:sp>
      <p:sp>
        <p:nvSpPr>
          <p:cNvPr id="217092" name="Rectangle 3"/>
          <p:cNvSpPr>
            <a:spLocks noGrp="1" noChangeArrowheads="1"/>
          </p:cNvSpPr>
          <p:nvPr>
            <p:ph type="body" idx="1"/>
          </p:nvPr>
        </p:nvSpPr>
        <p:spPr>
          <a:xfrm>
            <a:off x="1143000" y="6019800"/>
            <a:ext cx="7772400" cy="838200"/>
          </a:xfrm>
        </p:spPr>
        <p:txBody>
          <a:bodyPr/>
          <a:lstStyle/>
          <a:p>
            <a:pPr algn="r" eaLnBrk="1" hangingPunct="1"/>
            <a:r>
              <a:rPr lang="en-US" i="1">
                <a:latin typeface="Arial Black" charset="0"/>
                <a:ea typeface="ＭＳ Ｐゴシック" charset="0"/>
                <a:cs typeface="ＭＳ Ｐゴシック" charset="0"/>
              </a:rPr>
              <a:t>The Jewish Babylonian Talmud</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5"/>
          <p:cNvPicPr>
            <a:picLocks noChangeAspect="1" noChangeArrowheads="1"/>
          </p:cNvPicPr>
          <p:nvPr/>
        </p:nvPicPr>
        <p:blipFill>
          <a:blip r:embed="rId3" cstate="screen">
            <a:lum bright="-20000" contrast="22000"/>
            <a:extLst>
              <a:ext uri="{28A0092B-C50C-407E-A947-70E740481C1C}">
                <a14:useLocalDpi xmlns:a14="http://schemas.microsoft.com/office/drawing/2010/main"/>
              </a:ext>
            </a:extLst>
          </a:blip>
          <a:srcRect/>
          <a:stretch>
            <a:fillRect/>
          </a:stretch>
        </p:blipFill>
        <p:spPr bwMode="auto">
          <a:xfrm>
            <a:off x="1066800" y="-41275"/>
            <a:ext cx="80772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53254" name="AutoShape 6"/>
          <p:cNvSpPr>
            <a:spLocks noChangeArrowheads="1"/>
          </p:cNvSpPr>
          <p:nvPr/>
        </p:nvSpPr>
        <p:spPr bwMode="auto">
          <a:xfrm rot="10800000">
            <a:off x="3276600" y="2438400"/>
            <a:ext cx="5486400" cy="7620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00"/>
          </a:solidFill>
          <a:ln w="9525">
            <a:solidFill>
              <a:schemeClr val="tx1"/>
            </a:solidFill>
            <a:miter lim="800000"/>
            <a:headEnd/>
            <a:tailEnd/>
          </a:ln>
        </p:spPr>
        <p:txBody>
          <a:bodyPr wrap="none" anchor="ctr"/>
          <a:lstStyle/>
          <a:p>
            <a:pPr eaLnBrk="0" hangingPunct="0">
              <a:spcBef>
                <a:spcPct val="0"/>
              </a:spcBef>
              <a:buClrTx/>
              <a:buFontTx/>
              <a:buNone/>
            </a:pPr>
            <a:endParaRPr lang="en-US" sz="1800">
              <a:solidFill>
                <a:srgbClr val="FFFFFF"/>
              </a:solidFill>
              <a:latin typeface="Tahoma" charset="0"/>
            </a:endParaRPr>
          </a:p>
        </p:txBody>
      </p:sp>
      <p:sp>
        <p:nvSpPr>
          <p:cNvPr id="53250" name="Rectangle 2"/>
          <p:cNvSpPr>
            <a:spLocks noGrp="1" noChangeArrowheads="1"/>
          </p:cNvSpPr>
          <p:nvPr>
            <p:ph type="title"/>
          </p:nvPr>
        </p:nvSpPr>
        <p:spPr>
          <a:xfrm>
            <a:off x="0" y="-76200"/>
            <a:ext cx="9144000" cy="1295400"/>
          </a:xfrm>
          <a:solidFill>
            <a:srgbClr val="000000"/>
          </a:solidFill>
        </p:spPr>
        <p:txBody>
          <a:bodyPr/>
          <a:lstStyle/>
          <a:p>
            <a:pPr eaLnBrk="1" hangingPunct="1"/>
            <a:r>
              <a:rPr lang="en-US">
                <a:solidFill>
                  <a:srgbClr val="FFFFFF"/>
                </a:solidFill>
                <a:effectLst>
                  <a:outerShdw blurRad="38100" dist="38100" dir="2700000" algn="tl">
                    <a:srgbClr val="663300"/>
                  </a:outerShdw>
                </a:effectLst>
                <a:latin typeface="Arial" charset="0"/>
                <a:ea typeface="ＭＳ Ｐゴシック" charset="0"/>
                <a:cs typeface="ＭＳ Ｐゴシック" charset="0"/>
              </a:rPr>
              <a:t>Peter was not like Jonah at Joppa</a:t>
            </a:r>
          </a:p>
        </p:txBody>
      </p:sp>
      <p:sp>
        <p:nvSpPr>
          <p:cNvPr id="53251" name="Rectangle 3"/>
          <p:cNvSpPr>
            <a:spLocks noGrp="1" noChangeArrowheads="1"/>
          </p:cNvSpPr>
          <p:nvPr>
            <p:ph type="body" idx="1"/>
          </p:nvPr>
        </p:nvSpPr>
        <p:spPr>
          <a:xfrm>
            <a:off x="7086600" y="2362200"/>
            <a:ext cx="2057400" cy="609600"/>
          </a:xfrm>
        </p:spPr>
        <p:txBody>
          <a:bodyPr/>
          <a:lstStyle/>
          <a:p>
            <a:pPr eaLnBrk="1" hangingPunct="1">
              <a:buFont typeface="Wingdings" charset="0"/>
              <a:buNone/>
            </a:pPr>
            <a:r>
              <a:rPr lang="en-US">
                <a:latin typeface="Tahoma" charset="0"/>
                <a:ea typeface="ＭＳ Ｐゴシック" charset="0"/>
                <a:cs typeface="ＭＳ Ｐゴシック" charset="0"/>
              </a:rPr>
              <a:t>Caesarea</a:t>
            </a:r>
          </a:p>
        </p:txBody>
      </p:sp>
      <p:sp>
        <p:nvSpPr>
          <p:cNvPr id="53255" name="AutoShape 7"/>
          <p:cNvSpPr>
            <a:spLocks noChangeArrowheads="1"/>
          </p:cNvSpPr>
          <p:nvPr/>
        </p:nvSpPr>
        <p:spPr bwMode="auto">
          <a:xfrm rot="10800000">
            <a:off x="2971800" y="3429000"/>
            <a:ext cx="5638800" cy="7620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00"/>
          </a:solidFill>
          <a:ln w="9525">
            <a:solidFill>
              <a:schemeClr val="tx1"/>
            </a:solidFill>
            <a:miter lim="800000"/>
            <a:headEnd/>
            <a:tailEnd/>
          </a:ln>
        </p:spPr>
        <p:txBody>
          <a:bodyPr wrap="none" anchor="ctr"/>
          <a:lstStyle/>
          <a:p>
            <a:pPr eaLnBrk="0" hangingPunct="0">
              <a:spcBef>
                <a:spcPct val="0"/>
              </a:spcBef>
              <a:buClrTx/>
              <a:buFontTx/>
              <a:buNone/>
            </a:pPr>
            <a:endParaRPr lang="en-US" sz="1800">
              <a:solidFill>
                <a:srgbClr val="FFFFFF"/>
              </a:solidFill>
              <a:latin typeface="Tahoma" charset="0"/>
            </a:endParaRPr>
          </a:p>
        </p:txBody>
      </p:sp>
      <p:sp>
        <p:nvSpPr>
          <p:cNvPr id="53256" name="Rectangle 8"/>
          <p:cNvSpPr>
            <a:spLocks noChangeArrowheads="1"/>
          </p:cNvSpPr>
          <p:nvPr/>
        </p:nvSpPr>
        <p:spPr bwMode="auto">
          <a:xfrm flipH="1">
            <a:off x="7010400" y="3429000"/>
            <a:ext cx="1524000" cy="685800"/>
          </a:xfrm>
          <a:prstGeom prst="rect">
            <a:avLst/>
          </a:prstGeom>
          <a:noFill/>
          <a:ln w="9525">
            <a:noFill/>
            <a:miter lim="800000"/>
            <a:headEnd/>
            <a:tailEnd/>
          </a:ln>
          <a:effectLst/>
        </p:spPr>
        <p:txBody>
          <a:bodyPr/>
          <a:lstStyle/>
          <a:p>
            <a:pPr marL="342900" indent="-342900">
              <a:buClr>
                <a:srgbClr val="FFCC66"/>
              </a:buClr>
              <a:buSzPct val="65000"/>
              <a:buFont typeface="Wingdings" charset="0"/>
              <a:buNone/>
            </a:pPr>
            <a:r>
              <a:rPr lang="en-US">
                <a:solidFill>
                  <a:srgbClr val="FFFFFF"/>
                </a:solidFill>
                <a:effectLst>
                  <a:outerShdw blurRad="38100" dist="38100" dir="2700000" algn="tl">
                    <a:srgbClr val="000000"/>
                  </a:outerShdw>
                </a:effectLst>
                <a:latin typeface="Tahoma" charset="0"/>
              </a:rPr>
              <a:t>Joppa</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3255"/>
                                        </p:tgtEl>
                                        <p:attrNameLst>
                                          <p:attrName>style.visibility</p:attrName>
                                        </p:attrNameLst>
                                      </p:cBhvr>
                                      <p:to>
                                        <p:strVal val="visible"/>
                                      </p:to>
                                    </p:set>
                                    <p:animEffect transition="in" filter="wipe(left)">
                                      <p:cBhvr>
                                        <p:cTn id="7" dur="500"/>
                                        <p:tgtEl>
                                          <p:spTgt spid="53255"/>
                                        </p:tgtEl>
                                      </p:cBhvr>
                                    </p:animEffect>
                                  </p:childTnLst>
                                </p:cTn>
                              </p:par>
                              <p:par>
                                <p:cTn id="8" presetID="15" presetClass="entr" presetSubtype="0" fill="hold" nodeType="withEffect">
                                  <p:stCondLst>
                                    <p:cond delay="0"/>
                                  </p:stCondLst>
                                  <p:childTnLst>
                                    <p:set>
                                      <p:cBhvr>
                                        <p:cTn id="9" dur="1" fill="hold">
                                          <p:stCondLst>
                                            <p:cond delay="0"/>
                                          </p:stCondLst>
                                        </p:cTn>
                                        <p:tgtEl>
                                          <p:spTgt spid="53256">
                                            <p:txEl>
                                              <p:pRg st="0" end="0"/>
                                            </p:txEl>
                                          </p:spTgt>
                                        </p:tgtEl>
                                        <p:attrNameLst>
                                          <p:attrName>style.visibility</p:attrName>
                                        </p:attrNameLst>
                                      </p:cBhvr>
                                      <p:to>
                                        <p:strVal val="visible"/>
                                      </p:to>
                                    </p:set>
                                    <p:anim calcmode="lin" valueType="num">
                                      <p:cBhvr>
                                        <p:cTn id="10" dur="1000" fill="hold"/>
                                        <p:tgtEl>
                                          <p:spTgt spid="53256">
                                            <p:txEl>
                                              <p:pRg st="0" end="0"/>
                                            </p:txEl>
                                          </p:spTgt>
                                        </p:tgtEl>
                                        <p:attrNameLst>
                                          <p:attrName>ppt_w</p:attrName>
                                        </p:attrNameLst>
                                      </p:cBhvr>
                                      <p:tavLst>
                                        <p:tav tm="0">
                                          <p:val>
                                            <p:fltVal val="0"/>
                                          </p:val>
                                        </p:tav>
                                        <p:tav tm="100000">
                                          <p:val>
                                            <p:strVal val="#ppt_w"/>
                                          </p:val>
                                        </p:tav>
                                      </p:tavLst>
                                    </p:anim>
                                    <p:anim calcmode="lin" valueType="num">
                                      <p:cBhvr>
                                        <p:cTn id="11" dur="1000" fill="hold"/>
                                        <p:tgtEl>
                                          <p:spTgt spid="53256">
                                            <p:txEl>
                                              <p:pRg st="0" end="0"/>
                                            </p:txEl>
                                          </p:spTgt>
                                        </p:tgtEl>
                                        <p:attrNameLst>
                                          <p:attrName>ppt_h</p:attrName>
                                        </p:attrNameLst>
                                      </p:cBhvr>
                                      <p:tavLst>
                                        <p:tav tm="0">
                                          <p:val>
                                            <p:fltVal val="0"/>
                                          </p:val>
                                        </p:tav>
                                        <p:tav tm="100000">
                                          <p:val>
                                            <p:strVal val="#ppt_h"/>
                                          </p:val>
                                        </p:tav>
                                      </p:tavLst>
                                    </p:anim>
                                    <p:anim calcmode="lin" valueType="num">
                                      <p:cBhvr>
                                        <p:cTn id="12" dur="1000" fill="hold"/>
                                        <p:tgtEl>
                                          <p:spTgt spid="5325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5325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3254"/>
                                        </p:tgtEl>
                                        <p:attrNameLst>
                                          <p:attrName>style.visibility</p:attrName>
                                        </p:attrNameLst>
                                      </p:cBhvr>
                                      <p:to>
                                        <p:strVal val="visible"/>
                                      </p:to>
                                    </p:set>
                                    <p:animEffect transition="in" filter="wipe(left)">
                                      <p:cBhvr>
                                        <p:cTn id="18" dur="500"/>
                                        <p:tgtEl>
                                          <p:spTgt spid="53254"/>
                                        </p:tgtEl>
                                      </p:cBhvr>
                                    </p:animEffect>
                                  </p:childTnLst>
                                </p:cTn>
                              </p:par>
                              <p:par>
                                <p:cTn id="19" presetID="15" presetClass="entr" presetSubtype="0" fill="hold" nodeType="withEffect">
                                  <p:stCondLst>
                                    <p:cond delay="0"/>
                                  </p:stCondLst>
                                  <p:childTnLst>
                                    <p:set>
                                      <p:cBhvr>
                                        <p:cTn id="20" dur="1" fill="hold">
                                          <p:stCondLst>
                                            <p:cond delay="0"/>
                                          </p:stCondLst>
                                        </p:cTn>
                                        <p:tgtEl>
                                          <p:spTgt spid="53251">
                                            <p:txEl>
                                              <p:pRg st="0" end="0"/>
                                            </p:txEl>
                                          </p:spTgt>
                                        </p:tgtEl>
                                        <p:attrNameLst>
                                          <p:attrName>style.visibility</p:attrName>
                                        </p:attrNameLst>
                                      </p:cBhvr>
                                      <p:to>
                                        <p:strVal val="visible"/>
                                      </p:to>
                                    </p:set>
                                    <p:anim calcmode="lin" valueType="num">
                                      <p:cBhvr>
                                        <p:cTn id="21" dur="1000" fill="hold"/>
                                        <p:tgtEl>
                                          <p:spTgt spid="53251">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53251">
                                            <p:txEl>
                                              <p:pRg st="0" end="0"/>
                                            </p:txEl>
                                          </p:spTgt>
                                        </p:tgtEl>
                                        <p:attrNameLst>
                                          <p:attrName>ppt_h</p:attrName>
                                        </p:attrNameLst>
                                      </p:cBhvr>
                                      <p:tavLst>
                                        <p:tav tm="0">
                                          <p:val>
                                            <p:fltVal val="0"/>
                                          </p:val>
                                        </p:tav>
                                        <p:tav tm="100000">
                                          <p:val>
                                            <p:strVal val="#ppt_h"/>
                                          </p:val>
                                        </p:tav>
                                      </p:tavLst>
                                    </p:anim>
                                    <p:anim calcmode="lin" valueType="num">
                                      <p:cBhvr>
                                        <p:cTn id="23" dur="1000" fill="hold"/>
                                        <p:tgtEl>
                                          <p:spTgt spid="5325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5325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4" grpId="0" animBg="1"/>
      <p:bldP spid="5325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ChangeArrowheads="1"/>
          </p:cNvSpPr>
          <p:nvPr/>
        </p:nvSpPr>
        <p:spPr bwMode="auto">
          <a:xfrm>
            <a:off x="-76200" y="-76200"/>
            <a:ext cx="9601200" cy="7162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21187" name="Rectangle 3"/>
          <p:cNvSpPr>
            <a:spLocks noGrp="1" noChangeArrowheads="1"/>
          </p:cNvSpPr>
          <p:nvPr>
            <p:ph type="title" idx="4294967295"/>
          </p:nvPr>
        </p:nvSpPr>
        <p:spPr>
          <a:xfrm>
            <a:off x="533400" y="1752600"/>
            <a:ext cx="3810000" cy="2438400"/>
          </a:xfrm>
        </p:spPr>
        <p:txBody>
          <a:bodyPr/>
          <a:lstStyle/>
          <a:p>
            <a:pPr eaLnBrk="1" hangingPunct="1"/>
            <a:r>
              <a:rPr lang="en-US" sz="6600">
                <a:solidFill>
                  <a:srgbClr val="FFFF00"/>
                </a:solidFill>
                <a:latin typeface="Arial Black" charset="0"/>
                <a:ea typeface="ＭＳ Ｐゴシック" charset="0"/>
                <a:cs typeface="ＭＳ Ｐゴシック" charset="0"/>
              </a:rPr>
              <a:t>Simon </a:t>
            </a:r>
            <a:r>
              <a:rPr lang="en-US" sz="6600">
                <a:latin typeface="Arial Black" charset="0"/>
                <a:ea typeface="ＭＳ Ｐゴシック" charset="0"/>
                <a:cs typeface="ＭＳ Ｐゴシック" charset="0"/>
              </a:rPr>
              <a:t>Peter</a:t>
            </a:r>
          </a:p>
        </p:txBody>
      </p:sp>
      <p:sp>
        <p:nvSpPr>
          <p:cNvPr id="6" name="Rectangle 3"/>
          <p:cNvSpPr txBox="1">
            <a:spLocks noChangeArrowheads="1"/>
          </p:cNvSpPr>
          <p:nvPr/>
        </p:nvSpPr>
        <p:spPr bwMode="auto">
          <a:xfrm>
            <a:off x="3200400" y="1295400"/>
            <a:ext cx="6324600" cy="2362200"/>
          </a:xfrm>
          <a:prstGeom prst="rect">
            <a:avLst/>
          </a:prstGeom>
          <a:noFill/>
          <a:ln w="9525">
            <a:noFill/>
            <a:miter lim="800000"/>
            <a:headEnd/>
            <a:tailEnd/>
          </a:ln>
          <a:effectLst/>
        </p:spPr>
        <p:txBody>
          <a:bodyPr anchor="ctr"/>
          <a:lstStyle/>
          <a:p>
            <a:pPr algn="ctr">
              <a:spcBef>
                <a:spcPct val="0"/>
              </a:spcBef>
              <a:buClrTx/>
              <a:buFontTx/>
              <a:buNone/>
              <a:defRPr/>
            </a:pPr>
            <a:r>
              <a:rPr lang="en-US" sz="6600" kern="0" dirty="0">
                <a:solidFill>
                  <a:schemeClr val="tx2"/>
                </a:solidFill>
                <a:latin typeface="+mj-lt"/>
                <a:ea typeface="+mj-ea"/>
                <a:cs typeface="+mj-cs"/>
              </a:rPr>
              <a:t>the Tanner</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5"/>
          <p:cNvSpPr>
            <a:spLocks noGrp="1"/>
          </p:cNvSpPr>
          <p:nvPr>
            <p:ph type="dt" sz="quarter" idx="10"/>
          </p:nvPr>
        </p:nvSpPr>
        <p:spPr/>
        <p:txBody>
          <a:bodyPr/>
          <a:lstStyle/>
          <a:p>
            <a:pPr>
              <a:defRPr/>
            </a:pPr>
            <a:endParaRPr lang="en-US"/>
          </a:p>
        </p:txBody>
      </p:sp>
      <p:sp>
        <p:nvSpPr>
          <p:cNvPr id="12" name="Footer Placeholder 6"/>
          <p:cNvSpPr>
            <a:spLocks noGrp="1"/>
          </p:cNvSpPr>
          <p:nvPr>
            <p:ph type="ftr" sz="quarter" idx="11"/>
          </p:nvPr>
        </p:nvSpPr>
        <p:spPr/>
        <p:txBody>
          <a:bodyPr/>
          <a:lstStyle/>
          <a:p>
            <a:pPr>
              <a:defRPr/>
            </a:pPr>
            <a:endParaRPr lang="en-US"/>
          </a:p>
        </p:txBody>
      </p:sp>
      <p:pic>
        <p:nvPicPr>
          <p:cNvPr id="8200" name="Picture 8" descr="Jason%27s%20Best%202%2Ejpg"/>
          <p:cNvPicPr>
            <a:picLocks noGrp="1" noChangeAspect="1" noChangeArrowheads="1"/>
          </p:cNvPicPr>
          <p:nvPr>
            <p:ph sz="quarter" idx="2"/>
          </p:nvPr>
        </p:nvPicPr>
        <p:blipFill>
          <a:blip r:embed="rId3"/>
          <a:srcRect/>
          <a:stretch>
            <a:fillRect/>
          </a:stretch>
        </p:blipFill>
        <p:spPr>
          <a:xfrm>
            <a:off x="2895600" y="2971800"/>
            <a:ext cx="4800600" cy="3602038"/>
          </a:xfrm>
          <a:effectLst>
            <a:outerShdw blurRad="25400" dist="25399" dir="2700000" algn="ctr" rotWithShape="0">
              <a:srgbClr val="808080">
                <a:alpha val="99962"/>
              </a:srgbClr>
            </a:outerShdw>
          </a:effectLst>
        </p:spPr>
      </p:pic>
      <p:sp>
        <p:nvSpPr>
          <p:cNvPr id="186373" name="WordArt 6"/>
          <p:cNvSpPr>
            <a:spLocks noChangeArrowheads="1" noChangeShapeType="1" noTextEdit="1"/>
          </p:cNvSpPr>
          <p:nvPr/>
        </p:nvSpPr>
        <p:spPr bwMode="auto">
          <a:xfrm>
            <a:off x="457200" y="-76200"/>
            <a:ext cx="3124200" cy="1524000"/>
          </a:xfrm>
          <a:prstGeom prst="rect">
            <a:avLst/>
          </a:prstGeom>
        </p:spPr>
        <p:txBody>
          <a:bodyPr wrap="none" fromWordArt="1">
            <a:prstTxWarp prst="textTriangle">
              <a:avLst>
                <a:gd name="adj" fmla="val 52991"/>
              </a:avLst>
            </a:prstTxWarp>
            <a:scene3d>
              <a:camera prst="legacyObliqueTopLeft"/>
              <a:lightRig rig="legacyNormal3" dir="r"/>
            </a:scene3d>
            <a:sp3d extrusionH="201600" prstMaterial="legacyMatte">
              <a:extrusionClr>
                <a:srgbClr val="0066CC"/>
              </a:extrusionClr>
            </a:sp3d>
          </a:bodyPr>
          <a:lstStyle/>
          <a:p>
            <a:pPr algn="ctr">
              <a:buFontTx/>
              <a:buNone/>
            </a:pPr>
            <a:r>
              <a:rPr lang="en-US" sz="3600" kern="10">
                <a:ln w="9525">
                  <a:round/>
                  <a:headEnd/>
                  <a:tailEnd/>
                </a:ln>
                <a:gradFill rotWithShape="1">
                  <a:gsLst>
                    <a:gs pos="0">
                      <a:srgbClr val="FFFFCC"/>
                    </a:gs>
                    <a:gs pos="100000">
                      <a:srgbClr val="FF9999"/>
                    </a:gs>
                  </a:gsLst>
                  <a:lin ang="5400000" scaled="1"/>
                </a:gradFill>
                <a:latin typeface="Times New Roman"/>
                <a:ea typeface="Times New Roman"/>
                <a:cs typeface="Times New Roman"/>
              </a:rPr>
              <a:t>Change</a:t>
            </a:r>
          </a:p>
        </p:txBody>
      </p:sp>
      <p:pic>
        <p:nvPicPr>
          <p:cNvPr id="8204" name="Picture 12" descr="MeditativeLady%2Ejpg"/>
          <p:cNvPicPr>
            <a:picLocks noGrp="1" noChangeAspect="1" noChangeArrowheads="1"/>
          </p:cNvPicPr>
          <p:nvPr>
            <p:ph sz="quarter" idx="3"/>
          </p:nvPr>
        </p:nvPicPr>
        <p:blipFill>
          <a:blip r:embed="rId4" cstate="screen">
            <a:extLst>
              <a:ext uri="{28A0092B-C50C-407E-A947-70E740481C1C}">
                <a14:useLocalDpi xmlns:a14="http://schemas.microsoft.com/office/drawing/2010/main"/>
              </a:ext>
            </a:extLst>
          </a:blip>
          <a:srcRect/>
          <a:stretch>
            <a:fillRect/>
          </a:stretch>
        </p:blipFill>
        <p:spPr>
          <a:xfrm>
            <a:off x="381000" y="3505200"/>
            <a:ext cx="2867025" cy="2971800"/>
          </a:xfrm>
          <a:effectLst>
            <a:outerShdw blurRad="25400" dist="25399" dir="2700000" algn="ctr" rotWithShape="0">
              <a:srgbClr val="808080">
                <a:alpha val="99962"/>
              </a:srgbClr>
            </a:outerShdw>
          </a:effectLst>
        </p:spPr>
      </p:pic>
      <p:pic>
        <p:nvPicPr>
          <p:cNvPr id="8209" name="Picture 17" descr="SingaporeCard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00600" y="1981200"/>
            <a:ext cx="3048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0" name="Picture 18" descr="SingaporeCards"/>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867400" y="152400"/>
            <a:ext cx="3048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3"/>
          <p:cNvSpPr>
            <a:spLocks noGrp="1" noChangeArrowheads="1"/>
          </p:cNvSpPr>
          <p:nvPr>
            <p:ph type="body" sz="half" idx="1"/>
          </p:nvPr>
        </p:nvSpPr>
        <p:spPr>
          <a:xfrm>
            <a:off x="533400" y="2133600"/>
            <a:ext cx="2987675" cy="1249363"/>
          </a:xfrm>
        </p:spPr>
        <p:txBody>
          <a:bodyPr/>
          <a:lstStyle/>
          <a:p>
            <a:pPr lvl="1" eaLnBrk="1" hangingPunct="1">
              <a:buFont typeface="Monotype Sorts" pitchFamily="-112" charset="2"/>
              <a:buChar char="F"/>
              <a:defRPr/>
            </a:pPr>
            <a:r>
              <a:rPr lang="en-US" altLang="zh-CN" sz="3200" b="1">
                <a:ea typeface="SimSun" pitchFamily="2" charset="-122"/>
                <a:cs typeface="SimSun" pitchFamily="2" charset="-122"/>
              </a:rPr>
              <a:t>It</a:t>
            </a:r>
            <a:r>
              <a:rPr lang="mr-IN" altLang="zh-CN" sz="3200" b="1">
                <a:ea typeface="SimSun" pitchFamily="2" charset="-122"/>
                <a:cs typeface="SimSun" pitchFamily="2" charset="-122"/>
              </a:rPr>
              <a:t>'</a:t>
            </a:r>
            <a:r>
              <a:rPr lang="en-US" altLang="zh-CN" sz="3200" b="1">
                <a:ea typeface="SimSun" pitchFamily="2" charset="-122"/>
                <a:cs typeface="SimSun" pitchFamily="2" charset="-122"/>
              </a:rPr>
              <a:t>s all around us</a:t>
            </a:r>
          </a:p>
        </p:txBody>
      </p:sp>
      <p:pic>
        <p:nvPicPr>
          <p:cNvPr id="8211" name="Picture 19" descr="SingaporeCards000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875685">
            <a:off x="3124200" y="609600"/>
            <a:ext cx="3048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2" name="Picture 20" descr="SingaporeCards0001"/>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791200" y="4495800"/>
            <a:ext cx="3352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3" name="Picture 21" descr="SingaporeCards0001"/>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rot="671828">
            <a:off x="5943600" y="3124200"/>
            <a:ext cx="3048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50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blinds(horizontal)">
                                      <p:cBhvr>
                                        <p:cTn id="7" dur="500"/>
                                        <p:tgtEl>
                                          <p:spTgt spid="8195">
                                            <p:txEl>
                                              <p:pRg st="0" end="0"/>
                                            </p:txEl>
                                          </p:spTgt>
                                        </p:tgtEl>
                                      </p:cBhvr>
                                    </p:animEffect>
                                  </p:childTnLst>
                                </p:cTn>
                              </p:par>
                            </p:childTnLst>
                          </p:cTn>
                        </p:par>
                        <p:par>
                          <p:cTn id="8" fill="hold" nodeType="afterGroup">
                            <p:stCondLst>
                              <p:cond delay="1000"/>
                            </p:stCondLst>
                            <p:childTnLst>
                              <p:par>
                                <p:cTn id="9" presetID="2" presetClass="entr" presetSubtype="4" fill="hold" nodeType="afterEffect">
                                  <p:stCondLst>
                                    <p:cond delay="0"/>
                                  </p:stCondLst>
                                  <p:childTnLst>
                                    <p:set>
                                      <p:cBhvr>
                                        <p:cTn id="10" dur="1" fill="hold">
                                          <p:stCondLst>
                                            <p:cond delay="0"/>
                                          </p:stCondLst>
                                        </p:cTn>
                                        <p:tgtEl>
                                          <p:spTgt spid="8200"/>
                                        </p:tgtEl>
                                        <p:attrNameLst>
                                          <p:attrName>style.visibility</p:attrName>
                                        </p:attrNameLst>
                                      </p:cBhvr>
                                      <p:to>
                                        <p:strVal val="visible"/>
                                      </p:to>
                                    </p:set>
                                    <p:anim calcmode="lin" valueType="num">
                                      <p:cBhvr additive="base">
                                        <p:cTn id="11" dur="500" fill="hold"/>
                                        <p:tgtEl>
                                          <p:spTgt spid="8200"/>
                                        </p:tgtEl>
                                        <p:attrNameLst>
                                          <p:attrName>ppt_x</p:attrName>
                                        </p:attrNameLst>
                                      </p:cBhvr>
                                      <p:tavLst>
                                        <p:tav tm="0">
                                          <p:val>
                                            <p:strVal val="#ppt_x"/>
                                          </p:val>
                                        </p:tav>
                                        <p:tav tm="100000">
                                          <p:val>
                                            <p:strVal val="#ppt_x"/>
                                          </p:val>
                                        </p:tav>
                                      </p:tavLst>
                                    </p:anim>
                                    <p:anim calcmode="lin" valueType="num">
                                      <p:cBhvr additive="base">
                                        <p:cTn id="12" dur="500" fill="hold"/>
                                        <p:tgtEl>
                                          <p:spTgt spid="8200"/>
                                        </p:tgtEl>
                                        <p:attrNameLst>
                                          <p:attrName>ppt_y</p:attrName>
                                        </p:attrNameLst>
                                      </p:cBhvr>
                                      <p:tavLst>
                                        <p:tav tm="0">
                                          <p:val>
                                            <p:strVal val="1+#ppt_h/2"/>
                                          </p:val>
                                        </p:tav>
                                        <p:tav tm="100000">
                                          <p:val>
                                            <p:strVal val="#ppt_y"/>
                                          </p:val>
                                        </p:tav>
                                      </p:tavLst>
                                    </p:anim>
                                  </p:childTnLst>
                                </p:cTn>
                              </p:par>
                            </p:childTnLst>
                          </p:cTn>
                        </p:par>
                        <p:par>
                          <p:cTn id="13" fill="hold" nodeType="afterGroup">
                            <p:stCondLst>
                              <p:cond delay="1500"/>
                            </p:stCondLst>
                            <p:childTnLst>
                              <p:par>
                                <p:cTn id="14" presetID="16" presetClass="entr" presetSubtype="26" fill="hold" nodeType="afterEffect">
                                  <p:stCondLst>
                                    <p:cond delay="0"/>
                                  </p:stCondLst>
                                  <p:childTnLst>
                                    <p:set>
                                      <p:cBhvr>
                                        <p:cTn id="15" dur="1" fill="hold">
                                          <p:stCondLst>
                                            <p:cond delay="0"/>
                                          </p:stCondLst>
                                        </p:cTn>
                                        <p:tgtEl>
                                          <p:spTgt spid="8204"/>
                                        </p:tgtEl>
                                        <p:attrNameLst>
                                          <p:attrName>style.visibility</p:attrName>
                                        </p:attrNameLst>
                                      </p:cBhvr>
                                      <p:to>
                                        <p:strVal val="visible"/>
                                      </p:to>
                                    </p:set>
                                    <p:animEffect transition="in" filter="barn(inHorizontal)">
                                      <p:cBhvr>
                                        <p:cTn id="16" dur="500"/>
                                        <p:tgtEl>
                                          <p:spTgt spid="8204"/>
                                        </p:tgtEl>
                                      </p:cBhvr>
                                    </p:animEffect>
                                  </p:childTnLst>
                                </p:cTn>
                              </p:par>
                            </p:childTnLst>
                          </p:cTn>
                        </p:par>
                        <p:par>
                          <p:cTn id="17" fill="hold" nodeType="afterGroup">
                            <p:stCondLst>
                              <p:cond delay="2000"/>
                            </p:stCondLst>
                            <p:childTnLst>
                              <p:par>
                                <p:cTn id="18" presetID="15" presetClass="entr" presetSubtype="0" fill="hold" nodeType="afterEffect">
                                  <p:stCondLst>
                                    <p:cond delay="0"/>
                                  </p:stCondLst>
                                  <p:childTnLst>
                                    <p:set>
                                      <p:cBhvr>
                                        <p:cTn id="19" dur="1" fill="hold">
                                          <p:stCondLst>
                                            <p:cond delay="0"/>
                                          </p:stCondLst>
                                        </p:cTn>
                                        <p:tgtEl>
                                          <p:spTgt spid="8210"/>
                                        </p:tgtEl>
                                        <p:attrNameLst>
                                          <p:attrName>style.visibility</p:attrName>
                                        </p:attrNameLst>
                                      </p:cBhvr>
                                      <p:to>
                                        <p:strVal val="visible"/>
                                      </p:to>
                                    </p:set>
                                    <p:anim calcmode="lin" valueType="num">
                                      <p:cBhvr>
                                        <p:cTn id="20" dur="1000" fill="hold"/>
                                        <p:tgtEl>
                                          <p:spTgt spid="8210"/>
                                        </p:tgtEl>
                                        <p:attrNameLst>
                                          <p:attrName>ppt_w</p:attrName>
                                        </p:attrNameLst>
                                      </p:cBhvr>
                                      <p:tavLst>
                                        <p:tav tm="0">
                                          <p:val>
                                            <p:fltVal val="0"/>
                                          </p:val>
                                        </p:tav>
                                        <p:tav tm="100000">
                                          <p:val>
                                            <p:strVal val="#ppt_w"/>
                                          </p:val>
                                        </p:tav>
                                      </p:tavLst>
                                    </p:anim>
                                    <p:anim calcmode="lin" valueType="num">
                                      <p:cBhvr>
                                        <p:cTn id="21" dur="1000" fill="hold"/>
                                        <p:tgtEl>
                                          <p:spTgt spid="8210"/>
                                        </p:tgtEl>
                                        <p:attrNameLst>
                                          <p:attrName>ppt_h</p:attrName>
                                        </p:attrNameLst>
                                      </p:cBhvr>
                                      <p:tavLst>
                                        <p:tav tm="0">
                                          <p:val>
                                            <p:fltVal val="0"/>
                                          </p:val>
                                        </p:tav>
                                        <p:tav tm="100000">
                                          <p:val>
                                            <p:strVal val="#ppt_h"/>
                                          </p:val>
                                        </p:tav>
                                      </p:tavLst>
                                    </p:anim>
                                    <p:anim calcmode="lin" valueType="num">
                                      <p:cBhvr>
                                        <p:cTn id="22" dur="1000" fill="hold"/>
                                        <p:tgtEl>
                                          <p:spTgt spid="8210"/>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8210"/>
                                        </p:tgtEl>
                                        <p:attrNameLst>
                                          <p:attrName>ppt_y</p:attrName>
                                        </p:attrNameLst>
                                      </p:cBhvr>
                                      <p:tavLst>
                                        <p:tav tm="0" fmla="#ppt_y+(sin(-2*pi*(1-$))*-#ppt_x+cos(-2*pi*(1-$))*(1-#ppt_y))*(1-$)">
                                          <p:val>
                                            <p:fltVal val="0"/>
                                          </p:val>
                                        </p:tav>
                                        <p:tav tm="100000">
                                          <p:val>
                                            <p:fltVal val="1"/>
                                          </p:val>
                                        </p:tav>
                                      </p:tavLst>
                                    </p:anim>
                                  </p:childTnLst>
                                </p:cTn>
                              </p:par>
                            </p:childTnLst>
                          </p:cTn>
                        </p:par>
                        <p:par>
                          <p:cTn id="24" fill="hold" nodeType="afterGroup">
                            <p:stCondLst>
                              <p:cond delay="3000"/>
                            </p:stCondLst>
                            <p:childTnLst>
                              <p:par>
                                <p:cTn id="25" presetID="15" presetClass="entr" presetSubtype="0" fill="hold" nodeType="afterEffect">
                                  <p:stCondLst>
                                    <p:cond delay="0"/>
                                  </p:stCondLst>
                                  <p:childTnLst>
                                    <p:set>
                                      <p:cBhvr>
                                        <p:cTn id="26" dur="1" fill="hold">
                                          <p:stCondLst>
                                            <p:cond delay="0"/>
                                          </p:stCondLst>
                                        </p:cTn>
                                        <p:tgtEl>
                                          <p:spTgt spid="8209"/>
                                        </p:tgtEl>
                                        <p:attrNameLst>
                                          <p:attrName>style.visibility</p:attrName>
                                        </p:attrNameLst>
                                      </p:cBhvr>
                                      <p:to>
                                        <p:strVal val="visible"/>
                                      </p:to>
                                    </p:set>
                                    <p:anim calcmode="lin" valueType="num">
                                      <p:cBhvr>
                                        <p:cTn id="27" dur="1000" fill="hold"/>
                                        <p:tgtEl>
                                          <p:spTgt spid="8209"/>
                                        </p:tgtEl>
                                        <p:attrNameLst>
                                          <p:attrName>ppt_w</p:attrName>
                                        </p:attrNameLst>
                                      </p:cBhvr>
                                      <p:tavLst>
                                        <p:tav tm="0">
                                          <p:val>
                                            <p:fltVal val="0"/>
                                          </p:val>
                                        </p:tav>
                                        <p:tav tm="100000">
                                          <p:val>
                                            <p:strVal val="#ppt_w"/>
                                          </p:val>
                                        </p:tav>
                                      </p:tavLst>
                                    </p:anim>
                                    <p:anim calcmode="lin" valueType="num">
                                      <p:cBhvr>
                                        <p:cTn id="28" dur="1000" fill="hold"/>
                                        <p:tgtEl>
                                          <p:spTgt spid="8209"/>
                                        </p:tgtEl>
                                        <p:attrNameLst>
                                          <p:attrName>ppt_h</p:attrName>
                                        </p:attrNameLst>
                                      </p:cBhvr>
                                      <p:tavLst>
                                        <p:tav tm="0">
                                          <p:val>
                                            <p:fltVal val="0"/>
                                          </p:val>
                                        </p:tav>
                                        <p:tav tm="100000">
                                          <p:val>
                                            <p:strVal val="#ppt_h"/>
                                          </p:val>
                                        </p:tav>
                                      </p:tavLst>
                                    </p:anim>
                                    <p:anim calcmode="lin" valueType="num">
                                      <p:cBhvr>
                                        <p:cTn id="29" dur="1000" fill="hold"/>
                                        <p:tgtEl>
                                          <p:spTgt spid="8209"/>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8209"/>
                                        </p:tgtEl>
                                        <p:attrNameLst>
                                          <p:attrName>ppt_y</p:attrName>
                                        </p:attrNameLst>
                                      </p:cBhvr>
                                      <p:tavLst>
                                        <p:tav tm="0" fmla="#ppt_y+(sin(-2*pi*(1-$))*-#ppt_x+cos(-2*pi*(1-$))*(1-#ppt_y))*(1-$)">
                                          <p:val>
                                            <p:fltVal val="0"/>
                                          </p:val>
                                        </p:tav>
                                        <p:tav tm="100000">
                                          <p:val>
                                            <p:fltVal val="1"/>
                                          </p:val>
                                        </p:tav>
                                      </p:tavLst>
                                    </p:anim>
                                  </p:childTnLst>
                                </p:cTn>
                              </p:par>
                            </p:childTnLst>
                          </p:cTn>
                        </p:par>
                        <p:par>
                          <p:cTn id="31" fill="hold" nodeType="afterGroup">
                            <p:stCondLst>
                              <p:cond delay="4000"/>
                            </p:stCondLst>
                            <p:childTnLst>
                              <p:par>
                                <p:cTn id="32" presetID="35" presetClass="entr" presetSubtype="0" fill="hold" nodeType="afterEffect">
                                  <p:stCondLst>
                                    <p:cond delay="0"/>
                                  </p:stCondLst>
                                  <p:childTnLst>
                                    <p:set>
                                      <p:cBhvr>
                                        <p:cTn id="33" dur="1" fill="hold">
                                          <p:stCondLst>
                                            <p:cond delay="0"/>
                                          </p:stCondLst>
                                        </p:cTn>
                                        <p:tgtEl>
                                          <p:spTgt spid="8212"/>
                                        </p:tgtEl>
                                        <p:attrNameLst>
                                          <p:attrName>style.visibility</p:attrName>
                                        </p:attrNameLst>
                                      </p:cBhvr>
                                      <p:to>
                                        <p:strVal val="visible"/>
                                      </p:to>
                                    </p:set>
                                    <p:animEffect transition="in" filter="fade">
                                      <p:cBhvr>
                                        <p:cTn id="34" dur="2000"/>
                                        <p:tgtEl>
                                          <p:spTgt spid="8212"/>
                                        </p:tgtEl>
                                      </p:cBhvr>
                                    </p:animEffect>
                                    <p:anim calcmode="lin" valueType="num">
                                      <p:cBhvr>
                                        <p:cTn id="35" dur="2000" fill="hold"/>
                                        <p:tgtEl>
                                          <p:spTgt spid="8212"/>
                                        </p:tgtEl>
                                        <p:attrNameLst>
                                          <p:attrName>style.rotation</p:attrName>
                                        </p:attrNameLst>
                                      </p:cBhvr>
                                      <p:tavLst>
                                        <p:tav tm="0">
                                          <p:val>
                                            <p:fltVal val="720"/>
                                          </p:val>
                                        </p:tav>
                                        <p:tav tm="100000">
                                          <p:val>
                                            <p:fltVal val="0"/>
                                          </p:val>
                                        </p:tav>
                                      </p:tavLst>
                                    </p:anim>
                                    <p:anim calcmode="lin" valueType="num">
                                      <p:cBhvr>
                                        <p:cTn id="36" dur="2000" fill="hold"/>
                                        <p:tgtEl>
                                          <p:spTgt spid="8212"/>
                                        </p:tgtEl>
                                        <p:attrNameLst>
                                          <p:attrName>ppt_h</p:attrName>
                                        </p:attrNameLst>
                                      </p:cBhvr>
                                      <p:tavLst>
                                        <p:tav tm="0">
                                          <p:val>
                                            <p:fltVal val="0"/>
                                          </p:val>
                                        </p:tav>
                                        <p:tav tm="100000">
                                          <p:val>
                                            <p:strVal val="#ppt_h"/>
                                          </p:val>
                                        </p:tav>
                                      </p:tavLst>
                                    </p:anim>
                                    <p:anim calcmode="lin" valueType="num">
                                      <p:cBhvr>
                                        <p:cTn id="37" dur="2000" fill="hold"/>
                                        <p:tgtEl>
                                          <p:spTgt spid="8212"/>
                                        </p:tgtEl>
                                        <p:attrNameLst>
                                          <p:attrName>ppt_w</p:attrName>
                                        </p:attrNameLst>
                                      </p:cBhvr>
                                      <p:tavLst>
                                        <p:tav tm="0">
                                          <p:val>
                                            <p:fltVal val="0"/>
                                          </p:val>
                                        </p:tav>
                                        <p:tav tm="100000">
                                          <p:val>
                                            <p:strVal val="#ppt_w"/>
                                          </p:val>
                                        </p:tav>
                                      </p:tavLst>
                                    </p:anim>
                                  </p:childTnLst>
                                </p:cTn>
                              </p:par>
                            </p:childTnLst>
                          </p:cTn>
                        </p:par>
                        <p:par>
                          <p:cTn id="38" fill="hold" nodeType="afterGroup">
                            <p:stCondLst>
                              <p:cond delay="6000"/>
                            </p:stCondLst>
                            <p:childTnLst>
                              <p:par>
                                <p:cTn id="39" presetID="35" presetClass="entr" presetSubtype="0" fill="hold" nodeType="afterEffect">
                                  <p:stCondLst>
                                    <p:cond delay="0"/>
                                  </p:stCondLst>
                                  <p:childTnLst>
                                    <p:set>
                                      <p:cBhvr>
                                        <p:cTn id="40" dur="1" fill="hold">
                                          <p:stCondLst>
                                            <p:cond delay="0"/>
                                          </p:stCondLst>
                                        </p:cTn>
                                        <p:tgtEl>
                                          <p:spTgt spid="8213"/>
                                        </p:tgtEl>
                                        <p:attrNameLst>
                                          <p:attrName>style.visibility</p:attrName>
                                        </p:attrNameLst>
                                      </p:cBhvr>
                                      <p:to>
                                        <p:strVal val="visible"/>
                                      </p:to>
                                    </p:set>
                                    <p:animEffect transition="in" filter="fade">
                                      <p:cBhvr>
                                        <p:cTn id="41" dur="2000"/>
                                        <p:tgtEl>
                                          <p:spTgt spid="8213"/>
                                        </p:tgtEl>
                                      </p:cBhvr>
                                    </p:animEffect>
                                    <p:anim calcmode="lin" valueType="num">
                                      <p:cBhvr>
                                        <p:cTn id="42" dur="2000" fill="hold"/>
                                        <p:tgtEl>
                                          <p:spTgt spid="8213"/>
                                        </p:tgtEl>
                                        <p:attrNameLst>
                                          <p:attrName>style.rotation</p:attrName>
                                        </p:attrNameLst>
                                      </p:cBhvr>
                                      <p:tavLst>
                                        <p:tav tm="0">
                                          <p:val>
                                            <p:fltVal val="720"/>
                                          </p:val>
                                        </p:tav>
                                        <p:tav tm="100000">
                                          <p:val>
                                            <p:fltVal val="0"/>
                                          </p:val>
                                        </p:tav>
                                      </p:tavLst>
                                    </p:anim>
                                    <p:anim calcmode="lin" valueType="num">
                                      <p:cBhvr>
                                        <p:cTn id="43" dur="2000" fill="hold"/>
                                        <p:tgtEl>
                                          <p:spTgt spid="8213"/>
                                        </p:tgtEl>
                                        <p:attrNameLst>
                                          <p:attrName>ppt_h</p:attrName>
                                        </p:attrNameLst>
                                      </p:cBhvr>
                                      <p:tavLst>
                                        <p:tav tm="0">
                                          <p:val>
                                            <p:fltVal val="0"/>
                                          </p:val>
                                        </p:tav>
                                        <p:tav tm="100000">
                                          <p:val>
                                            <p:strVal val="#ppt_h"/>
                                          </p:val>
                                        </p:tav>
                                      </p:tavLst>
                                    </p:anim>
                                    <p:anim calcmode="lin" valueType="num">
                                      <p:cBhvr>
                                        <p:cTn id="44" dur="2000" fill="hold"/>
                                        <p:tgtEl>
                                          <p:spTgt spid="8213"/>
                                        </p:tgtEl>
                                        <p:attrNameLst>
                                          <p:attrName>ppt_w</p:attrName>
                                        </p:attrNameLst>
                                      </p:cBhvr>
                                      <p:tavLst>
                                        <p:tav tm="0">
                                          <p:val>
                                            <p:fltVal val="0"/>
                                          </p:val>
                                        </p:tav>
                                        <p:tav tm="100000">
                                          <p:val>
                                            <p:strVal val="#ppt_w"/>
                                          </p:val>
                                        </p:tav>
                                      </p:tavLst>
                                    </p:anim>
                                  </p:childTnLst>
                                </p:cTn>
                              </p:par>
                            </p:childTnLst>
                          </p:cTn>
                        </p:par>
                        <p:par>
                          <p:cTn id="45" fill="hold" nodeType="afterGroup">
                            <p:stCondLst>
                              <p:cond delay="8000"/>
                            </p:stCondLst>
                            <p:childTnLst>
                              <p:par>
                                <p:cTn id="46" presetID="35" presetClass="entr" presetSubtype="0" fill="hold" nodeType="afterEffect">
                                  <p:stCondLst>
                                    <p:cond delay="0"/>
                                  </p:stCondLst>
                                  <p:childTnLst>
                                    <p:set>
                                      <p:cBhvr>
                                        <p:cTn id="47" dur="1" fill="hold">
                                          <p:stCondLst>
                                            <p:cond delay="0"/>
                                          </p:stCondLst>
                                        </p:cTn>
                                        <p:tgtEl>
                                          <p:spTgt spid="8211"/>
                                        </p:tgtEl>
                                        <p:attrNameLst>
                                          <p:attrName>style.visibility</p:attrName>
                                        </p:attrNameLst>
                                      </p:cBhvr>
                                      <p:to>
                                        <p:strVal val="visible"/>
                                      </p:to>
                                    </p:set>
                                    <p:animEffect transition="in" filter="fade">
                                      <p:cBhvr>
                                        <p:cTn id="48" dur="2000"/>
                                        <p:tgtEl>
                                          <p:spTgt spid="8211"/>
                                        </p:tgtEl>
                                      </p:cBhvr>
                                    </p:animEffect>
                                    <p:anim calcmode="lin" valueType="num">
                                      <p:cBhvr>
                                        <p:cTn id="49" dur="2000" fill="hold"/>
                                        <p:tgtEl>
                                          <p:spTgt spid="8211"/>
                                        </p:tgtEl>
                                        <p:attrNameLst>
                                          <p:attrName>style.rotation</p:attrName>
                                        </p:attrNameLst>
                                      </p:cBhvr>
                                      <p:tavLst>
                                        <p:tav tm="0">
                                          <p:val>
                                            <p:fltVal val="720"/>
                                          </p:val>
                                        </p:tav>
                                        <p:tav tm="100000">
                                          <p:val>
                                            <p:fltVal val="0"/>
                                          </p:val>
                                        </p:tav>
                                      </p:tavLst>
                                    </p:anim>
                                    <p:anim calcmode="lin" valueType="num">
                                      <p:cBhvr>
                                        <p:cTn id="50" dur="2000" fill="hold"/>
                                        <p:tgtEl>
                                          <p:spTgt spid="8211"/>
                                        </p:tgtEl>
                                        <p:attrNameLst>
                                          <p:attrName>ppt_h</p:attrName>
                                        </p:attrNameLst>
                                      </p:cBhvr>
                                      <p:tavLst>
                                        <p:tav tm="0">
                                          <p:val>
                                            <p:fltVal val="0"/>
                                          </p:val>
                                        </p:tav>
                                        <p:tav tm="100000">
                                          <p:val>
                                            <p:strVal val="#ppt_h"/>
                                          </p:val>
                                        </p:tav>
                                      </p:tavLst>
                                    </p:anim>
                                    <p:anim calcmode="lin" valueType="num">
                                      <p:cBhvr>
                                        <p:cTn id="51" dur="2000" fill="hold"/>
                                        <p:tgtEl>
                                          <p:spTgt spid="821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3234" name="Picture 7" descr="centurion.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8455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9426" name="Rectangle 2"/>
          <p:cNvSpPr>
            <a:spLocks noGrp="1" noChangeArrowheads="1"/>
          </p:cNvSpPr>
          <p:nvPr>
            <p:ph type="title"/>
          </p:nvPr>
        </p:nvSpPr>
        <p:spPr>
          <a:xfrm>
            <a:off x="3733800" y="76200"/>
            <a:ext cx="5105400" cy="1828800"/>
          </a:xfrm>
          <a:effectLst>
            <a:outerShdw blurRad="63500" dist="35921" dir="2700000" algn="ctr" rotWithShape="0">
              <a:schemeClr val="tx1">
                <a:alpha val="75000"/>
              </a:schemeClr>
            </a:outerShdw>
          </a:effectLst>
        </p:spPr>
        <p:txBody>
          <a:bodyPr/>
          <a:lstStyle/>
          <a:p>
            <a:pPr eaLnBrk="1" hangingPunct="1">
              <a:defRPr/>
            </a:pPr>
            <a:r>
              <a:rPr lang="en-US" sz="6000" b="1" smtClean="0">
                <a:solidFill>
                  <a:srgbClr val="000000"/>
                </a:solidFill>
              </a:rPr>
              <a:t>Cornelius   Prep</a:t>
            </a:r>
          </a:p>
        </p:txBody>
      </p:sp>
      <p:sp>
        <p:nvSpPr>
          <p:cNvPr id="359427" name="Rectangle 3"/>
          <p:cNvSpPr>
            <a:spLocks noGrp="1" noChangeArrowheads="1"/>
          </p:cNvSpPr>
          <p:nvPr>
            <p:ph type="body" idx="1"/>
          </p:nvPr>
        </p:nvSpPr>
        <p:spPr>
          <a:xfrm>
            <a:off x="4572000" y="4191000"/>
            <a:ext cx="4572000" cy="2667000"/>
          </a:xfrm>
          <a:effectLst>
            <a:outerShdw blurRad="63500" dist="35921" dir="2700000" algn="ctr" rotWithShape="0">
              <a:schemeClr val="tx1">
                <a:alpha val="75000"/>
              </a:schemeClr>
            </a:outerShdw>
          </a:effectLst>
        </p:spPr>
        <p:txBody>
          <a:bodyPr/>
          <a:lstStyle/>
          <a:p>
            <a:pPr eaLnBrk="1" hangingPunct="1">
              <a:buFont typeface="Wingdings" pitchFamily="-112" charset="2"/>
              <a:buChar char=""/>
              <a:defRPr/>
            </a:pPr>
            <a:r>
              <a:rPr lang="en-US" sz="3600" b="1" dirty="0">
                <a:solidFill>
                  <a:srgbClr val="000000"/>
                </a:solidFill>
              </a:rPr>
              <a:t>Alms &amp; prayers</a:t>
            </a:r>
          </a:p>
          <a:p>
            <a:pPr eaLnBrk="1" hangingPunct="1">
              <a:buFont typeface="Wingdings" pitchFamily="-112" charset="2"/>
              <a:buChar char=""/>
              <a:defRPr/>
            </a:pPr>
            <a:r>
              <a:rPr lang="en-US" sz="3600" b="1" dirty="0">
                <a:solidFill>
                  <a:srgbClr val="000000"/>
                </a:solidFill>
              </a:rPr>
              <a:t>Vision</a:t>
            </a:r>
          </a:p>
        </p:txBody>
      </p:sp>
      <p:pic>
        <p:nvPicPr>
          <p:cNvPr id="223237" name="Picture 8" descr="centurion.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858000"/>
            <a:ext cx="281781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59426"/>
                                        </p:tgtEl>
                                        <p:attrNameLst>
                                          <p:attrName>style.visibility</p:attrName>
                                        </p:attrNameLst>
                                      </p:cBhvr>
                                      <p:to>
                                        <p:strVal val="visible"/>
                                      </p:to>
                                    </p:set>
                                    <p:animEffect transition="in" filter="fade">
                                      <p:cBhvr>
                                        <p:cTn id="7" dur="2000"/>
                                        <p:tgtEl>
                                          <p:spTgt spid="35942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59427">
                                            <p:txEl>
                                              <p:pRg st="0" end="0"/>
                                            </p:txEl>
                                          </p:spTgt>
                                        </p:tgtEl>
                                        <p:attrNameLst>
                                          <p:attrName>style.visibility</p:attrName>
                                        </p:attrNameLst>
                                      </p:cBhvr>
                                      <p:to>
                                        <p:strVal val="visible"/>
                                      </p:to>
                                    </p:set>
                                    <p:animEffect transition="in" filter="fade">
                                      <p:cBhvr>
                                        <p:cTn id="11" dur="2000"/>
                                        <p:tgtEl>
                                          <p:spTgt spid="359427">
                                            <p:txEl>
                                              <p:pRg st="0" end="0"/>
                                            </p:txEl>
                                          </p:spTgt>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359427">
                                            <p:txEl>
                                              <p:pRg st="1" end="1"/>
                                            </p:txEl>
                                          </p:spTgt>
                                        </p:tgtEl>
                                        <p:attrNameLst>
                                          <p:attrName>style.visibility</p:attrName>
                                        </p:attrNameLst>
                                      </p:cBhvr>
                                      <p:to>
                                        <p:strVal val="visible"/>
                                      </p:to>
                                    </p:set>
                                    <p:animEffect transition="in" filter="fade">
                                      <p:cBhvr>
                                        <p:cTn id="15" dur="2000"/>
                                        <p:tgtEl>
                                          <p:spTgt spid="3594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26" grpId="0"/>
      <p:bldP spid="35942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5"/>
          <p:cNvSpPr>
            <a:spLocks noChangeArrowheads="1"/>
          </p:cNvSpPr>
          <p:nvPr/>
        </p:nvSpPr>
        <p:spPr bwMode="auto">
          <a:xfrm>
            <a:off x="3200400" y="0"/>
            <a:ext cx="5943600" cy="68580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spcBef>
                <a:spcPct val="0"/>
              </a:spcBef>
              <a:buClrTx/>
              <a:buFontTx/>
              <a:buNone/>
            </a:pPr>
            <a:endParaRPr lang="en-US" sz="1800">
              <a:solidFill>
                <a:srgbClr val="FFFFFF"/>
              </a:solidFill>
              <a:latin typeface="Tahoma" charset="0"/>
            </a:endParaRPr>
          </a:p>
        </p:txBody>
      </p:sp>
      <p:sp>
        <p:nvSpPr>
          <p:cNvPr id="58370" name="Rectangle 2"/>
          <p:cNvSpPr>
            <a:spLocks noGrp="1" noChangeArrowheads="1"/>
          </p:cNvSpPr>
          <p:nvPr>
            <p:ph type="title"/>
          </p:nvPr>
        </p:nvSpPr>
        <p:spPr>
          <a:xfrm>
            <a:off x="3352800" y="277813"/>
            <a:ext cx="5791200" cy="1855787"/>
          </a:xfrm>
          <a:solidFill>
            <a:schemeClr val="bg2"/>
          </a:solidFill>
        </p:spPr>
        <p:txBody>
          <a:bodyPr/>
          <a:lstStyle/>
          <a:p>
            <a:pPr eaLnBrk="1" hangingPunct="1"/>
            <a:r>
              <a:rPr lang="ja-JP" altLang="en-US" sz="4000">
                <a:latin typeface="Arial" charset="0"/>
                <a:ea typeface="ＭＳ Ｐゴシック" charset="0"/>
                <a:cs typeface="ＭＳ Ｐゴシック" charset="0"/>
              </a:rPr>
              <a:t>“</a:t>
            </a:r>
            <a:r>
              <a:rPr lang="en-US" sz="4000">
                <a:latin typeface="Arial" charset="0"/>
                <a:ea typeface="ＭＳ Ｐゴシック" charset="0"/>
                <a:cs typeface="ＭＳ Ｐゴシック" charset="0"/>
              </a:rPr>
              <a:t>What</a:t>
            </a:r>
            <a:r>
              <a:rPr lang="mr-IN" altLang="ja-JP" sz="4000">
                <a:latin typeface="Arial" charset="0"/>
                <a:ea typeface="ＭＳ Ｐゴシック" charset="0"/>
                <a:cs typeface="ＭＳ Ｐゴシック" charset="0"/>
              </a:rPr>
              <a:t>'</a:t>
            </a:r>
            <a:r>
              <a:rPr lang="en-US" sz="4000">
                <a:latin typeface="Arial" charset="0"/>
                <a:ea typeface="ＭＳ Ｐゴシック" charset="0"/>
                <a:cs typeface="ＭＳ Ｐゴシック" charset="0"/>
              </a:rPr>
              <a:t>s God going to do to these unclean men?</a:t>
            </a:r>
            <a:r>
              <a:rPr lang="ja-JP" altLang="en-US" sz="4000">
                <a:latin typeface="Arial" charset="0"/>
                <a:ea typeface="ＭＳ Ｐゴシック" charset="0"/>
                <a:cs typeface="ＭＳ Ｐゴシック" charset="0"/>
              </a:rPr>
              <a:t>”</a:t>
            </a:r>
            <a:endParaRPr lang="en-US" sz="4000">
              <a:latin typeface="Arial" charset="0"/>
              <a:ea typeface="ＭＳ Ｐゴシック" charset="0"/>
              <a:cs typeface="ＭＳ Ｐゴシック" charset="0"/>
            </a:endParaRPr>
          </a:p>
        </p:txBody>
      </p:sp>
      <p:grpSp>
        <p:nvGrpSpPr>
          <p:cNvPr id="225284" name="Group 8"/>
          <p:cNvGrpSpPr>
            <a:grpSpLocks/>
          </p:cNvGrpSpPr>
          <p:nvPr/>
        </p:nvGrpSpPr>
        <p:grpSpPr bwMode="auto">
          <a:xfrm>
            <a:off x="0" y="0"/>
            <a:ext cx="3236913" cy="6858000"/>
            <a:chOff x="0" y="0"/>
            <a:chExt cx="2039" cy="4320"/>
          </a:xfrm>
        </p:grpSpPr>
        <p:pic>
          <p:nvPicPr>
            <p:cNvPr id="225286" name="Picture 4" descr="Acts 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039"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7" name="Rectangle 6"/>
            <p:cNvSpPr>
              <a:spLocks noChangeArrowheads="1"/>
            </p:cNvSpPr>
            <p:nvPr/>
          </p:nvSpPr>
          <p:spPr bwMode="auto">
            <a:xfrm>
              <a:off x="0" y="0"/>
              <a:ext cx="336" cy="124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spcBef>
                  <a:spcPct val="0"/>
                </a:spcBef>
                <a:buClrTx/>
                <a:buFontTx/>
                <a:buNone/>
              </a:pPr>
              <a:endParaRPr lang="en-US" sz="1800">
                <a:solidFill>
                  <a:srgbClr val="FFFFFF"/>
                </a:solidFill>
                <a:latin typeface="Tahoma" charset="0"/>
              </a:endParaRPr>
            </a:p>
          </p:txBody>
        </p:sp>
      </p:grpSp>
      <p:sp>
        <p:nvSpPr>
          <p:cNvPr id="225285" name="Text Box 7"/>
          <p:cNvSpPr txBox="1">
            <a:spLocks noChangeArrowheads="1"/>
          </p:cNvSpPr>
          <p:nvPr/>
        </p:nvSpPr>
        <p:spPr bwMode="auto">
          <a:xfrm>
            <a:off x="1600200" y="4114800"/>
            <a:ext cx="5029200" cy="137318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a:spcBef>
                <a:spcPct val="50000"/>
              </a:spcBef>
              <a:buClrTx/>
              <a:buFontTx/>
              <a:buNone/>
            </a:pPr>
            <a:r>
              <a:rPr lang="en-US" sz="2800">
                <a:solidFill>
                  <a:srgbClr val="FFFFFF"/>
                </a:solidFill>
                <a:latin typeface="Tahoma" charset="0"/>
              </a:rPr>
              <a:t>Peter must have wondered why God wanted him to go with the servants of Cornelius</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2" descr="Animal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6" name="Rectangle 4"/>
          <p:cNvSpPr>
            <a:spLocks noGrp="1" noChangeArrowheads="1"/>
          </p:cNvSpPr>
          <p:nvPr>
            <p:ph type="title"/>
          </p:nvPr>
        </p:nvSpPr>
        <p:spPr>
          <a:xfrm>
            <a:off x="3886200" y="-304800"/>
            <a:ext cx="733425" cy="7162800"/>
          </a:xfrm>
          <a:solidFill>
            <a:srgbClr val="FF0000"/>
          </a:solidFill>
        </p:spPr>
        <p:txBody>
          <a:bodyPr vert="eaVert" anchor="t">
            <a:spAutoFit/>
          </a:bodyPr>
          <a:lstStyle/>
          <a:p>
            <a:pPr>
              <a:spcBef>
                <a:spcPct val="50000"/>
              </a:spcBef>
            </a:pPr>
            <a:r>
              <a:rPr lang="ja-JP" altLang="en-US" sz="3600">
                <a:solidFill>
                  <a:srgbClr val="FFFFFF"/>
                </a:solidFill>
                <a:latin typeface="Tahoma" charset="0"/>
                <a:ea typeface="ＭＳ Ｐゴシック" charset="0"/>
                <a:cs typeface="ＭＳ Ｐゴシック" charset="0"/>
              </a:rPr>
              <a:t>“</a:t>
            </a:r>
            <a:r>
              <a:rPr lang="en-US" sz="3600">
                <a:solidFill>
                  <a:srgbClr val="FFFFFF"/>
                </a:solidFill>
                <a:latin typeface="Tahoma" charset="0"/>
                <a:ea typeface="ＭＳ Ｐゴシック" charset="0"/>
                <a:cs typeface="ＭＳ Ｐゴシック" charset="0"/>
              </a:rPr>
              <a:t>Get up, Peter! Kill and eat!</a:t>
            </a:r>
            <a:r>
              <a:rPr lang="ja-JP" altLang="en-US" sz="3600">
                <a:solidFill>
                  <a:srgbClr val="FFFFFF"/>
                </a:solidFill>
                <a:latin typeface="Tahoma" charset="0"/>
                <a:ea typeface="ＭＳ Ｐゴシック" charset="0"/>
                <a:cs typeface="ＭＳ Ｐゴシック" charset="0"/>
              </a:rPr>
              <a:t>”</a:t>
            </a:r>
            <a:endParaRPr lang="en-US" sz="3600">
              <a:solidFill>
                <a:srgbClr val="FFFFFF"/>
              </a:solidFill>
              <a:latin typeface="Tahoma" charset="0"/>
              <a:ea typeface="ＭＳ Ｐゴシック" charset="0"/>
              <a:cs typeface="ＭＳ Ｐゴシック" charset="0"/>
            </a:endParaRPr>
          </a:p>
        </p:txBody>
      </p:sp>
      <p:sp>
        <p:nvSpPr>
          <p:cNvPr id="4" name="Rectangle 3"/>
          <p:cNvSpPr txBox="1">
            <a:spLocks noChangeArrowheads="1"/>
          </p:cNvSpPr>
          <p:nvPr/>
        </p:nvSpPr>
        <p:spPr bwMode="auto">
          <a:xfrm>
            <a:off x="0" y="-152400"/>
            <a:ext cx="4114800" cy="1905000"/>
          </a:xfrm>
          <a:prstGeom prst="rect">
            <a:avLst/>
          </a:prstGeom>
          <a:noFill/>
          <a:ln w="9525">
            <a:noFill/>
            <a:miter lim="800000"/>
            <a:headEnd/>
            <a:tailEnd/>
          </a:ln>
          <a:effectLst>
            <a:outerShdw blurRad="38100" dist="38099" dir="2700000" algn="ctr" rotWithShape="0">
              <a:srgbClr val="000000">
                <a:alpha val="99962"/>
              </a:srgbClr>
            </a:outerShdw>
          </a:effectLst>
        </p:spPr>
        <p:txBody>
          <a:bodyPr anchor="ctr"/>
          <a:lstStyle/>
          <a:p>
            <a:pPr algn="ctr">
              <a:spcBef>
                <a:spcPct val="0"/>
              </a:spcBef>
              <a:buClrTx/>
              <a:buFontTx/>
              <a:buNone/>
              <a:defRPr/>
            </a:pPr>
            <a:r>
              <a:rPr lang="en-US" sz="4800" b="1" kern="0" dirty="0">
                <a:solidFill>
                  <a:srgbClr val="000000"/>
                </a:solidFill>
                <a:latin typeface="+mj-lt"/>
                <a:ea typeface="+mj-ea"/>
                <a:cs typeface="+mj-cs"/>
              </a:rPr>
              <a:t>Peter Prep: Step 3</a:t>
            </a:r>
          </a:p>
        </p:txBody>
      </p:sp>
      <p:sp>
        <p:nvSpPr>
          <p:cNvPr id="5" name="Rectangle 2"/>
          <p:cNvSpPr txBox="1">
            <a:spLocks noChangeArrowheads="1"/>
          </p:cNvSpPr>
          <p:nvPr/>
        </p:nvSpPr>
        <p:spPr bwMode="auto">
          <a:xfrm>
            <a:off x="3733800" y="1676400"/>
            <a:ext cx="5410200" cy="5181600"/>
          </a:xfrm>
          <a:prstGeom prst="rect">
            <a:avLst/>
          </a:prstGeom>
          <a:noFill/>
          <a:ln w="9525">
            <a:noFill/>
            <a:miter lim="800000"/>
            <a:headEnd/>
            <a:tailEnd/>
          </a:ln>
          <a:effectLst>
            <a:outerShdw blurRad="38100" dist="38099" dir="2700000" algn="ctr" rotWithShape="0">
              <a:srgbClr val="000000">
                <a:alpha val="99962"/>
              </a:srgbClr>
            </a:outerShdw>
          </a:effectLst>
        </p:spPr>
        <p:txBody>
          <a:bodyPr/>
          <a:lstStyle/>
          <a:p>
            <a:pPr marL="742950" lvl="1" indent="-285750" algn="ctr">
              <a:buClrTx/>
              <a:buFontTx/>
              <a:buNone/>
              <a:defRPr/>
            </a:pPr>
            <a:r>
              <a:rPr lang="en-US" altLang="zh-CN" sz="3600" b="1" u="sng" kern="0" dirty="0">
                <a:solidFill>
                  <a:srgbClr val="000000"/>
                </a:solidFill>
                <a:latin typeface="+mn-lt"/>
                <a:ea typeface="SimSun" pitchFamily="2" charset="-122"/>
                <a:cs typeface="SimSun" pitchFamily="2" charset="-122"/>
              </a:rPr>
              <a:t>Eat “unclean” food (10:8-16)</a:t>
            </a:r>
            <a:endParaRPr lang="en-US" altLang="zh-CN" b="1" kern="0" dirty="0">
              <a:solidFill>
                <a:srgbClr val="000000"/>
              </a:solidFill>
              <a:latin typeface="+mn-lt"/>
              <a:ea typeface="SimSun" pitchFamily="2" charset="-122"/>
              <a:cs typeface="SimSun" pitchFamily="2" charset="-122"/>
            </a:endParaRPr>
          </a:p>
          <a:p>
            <a:pPr marL="1143000" lvl="2" indent="-228600" algn="ctr">
              <a:buClrTx/>
              <a:buFontTx/>
              <a:buNone/>
              <a:defRPr/>
            </a:pPr>
            <a:r>
              <a:rPr lang="en-US" altLang="zh-CN" sz="3600" b="1" kern="0" dirty="0">
                <a:solidFill>
                  <a:srgbClr val="000000"/>
                </a:solidFill>
                <a:latin typeface="Franklin Gothic Medium" pitchFamily="-112" charset="0"/>
                <a:ea typeface="SimSun" pitchFamily="2" charset="-122"/>
                <a:cs typeface="SimSun" pitchFamily="2" charset="-122"/>
              </a:rPr>
              <a:t>	The sheet “contained all kinds of four-footed animals, as well as reptiles of the earth and birds of the air” (10:12) </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a:xfrm>
            <a:off x="685800" y="685800"/>
            <a:ext cx="3994150" cy="982663"/>
          </a:xfrm>
        </p:spPr>
        <p:txBody>
          <a:bodyPr/>
          <a:lstStyle/>
          <a:p>
            <a:r>
              <a:rPr kumimoji="0" lang="en-US" b="1">
                <a:latin typeface="Arial" charset="0"/>
                <a:ea typeface="ＭＳ Ｐゴシック" charset="0"/>
                <a:cs typeface="ＭＳ Ｐゴシック" charset="0"/>
              </a:rPr>
              <a:t>What foods?</a:t>
            </a:r>
            <a:endParaRPr kumimoji="0" lang="en-US">
              <a:latin typeface="Arial" charset="0"/>
              <a:ea typeface="ＭＳ Ｐゴシック" charset="0"/>
              <a:cs typeface="ＭＳ Ｐゴシック" charset="0"/>
            </a:endParaRPr>
          </a:p>
        </p:txBody>
      </p:sp>
      <p:sp>
        <p:nvSpPr>
          <p:cNvPr id="229379" name="Rectangle 3"/>
          <p:cNvSpPr>
            <a:spLocks noGrp="1" noChangeArrowheads="1"/>
          </p:cNvSpPr>
          <p:nvPr>
            <p:ph type="body" sz="half" idx="1"/>
          </p:nvPr>
        </p:nvSpPr>
        <p:spPr/>
        <p:txBody>
          <a:bodyPr/>
          <a:lstStyle/>
          <a:p>
            <a:pPr lvl="2">
              <a:buFont typeface="Wingdings" charset="0"/>
              <a:buNone/>
            </a:pPr>
            <a:endParaRPr kumimoji="0" lang="en-US" altLang="zh-CN" sz="2800">
              <a:solidFill>
                <a:srgbClr val="CCFF99"/>
              </a:solidFill>
              <a:latin typeface="Franklin Gothic Medium" charset="0"/>
              <a:ea typeface="SimSun" charset="0"/>
              <a:cs typeface="SimSun" charset="0"/>
            </a:endParaRPr>
          </a:p>
          <a:p>
            <a:endParaRPr kumimoji="0" lang="en-US" sz="2800">
              <a:latin typeface="Arial" charset="0"/>
              <a:ea typeface="ＭＳ Ｐゴシック" charset="0"/>
              <a:cs typeface="ＭＳ Ｐゴシック" charset="0"/>
            </a:endParaRPr>
          </a:p>
        </p:txBody>
      </p:sp>
      <p:pic>
        <p:nvPicPr>
          <p:cNvPr id="299014" name="Picture 6" descr="Camel"/>
          <p:cNvPicPr>
            <a:picLocks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3810000" y="3302000"/>
            <a:ext cx="5334000" cy="3556000"/>
          </a:xfrm>
          <a:noFill/>
        </p:spPr>
      </p:pic>
      <p:sp>
        <p:nvSpPr>
          <p:cNvPr id="299013" name="Rectangle 5"/>
          <p:cNvSpPr>
            <a:spLocks noChangeArrowheads="1"/>
          </p:cNvSpPr>
          <p:nvPr/>
        </p:nvSpPr>
        <p:spPr bwMode="auto">
          <a:xfrm rot="19731131">
            <a:off x="1543050" y="904875"/>
            <a:ext cx="6483350" cy="43592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eaLnBrk="0" hangingPunct="0">
              <a:spcBef>
                <a:spcPct val="0"/>
              </a:spcBef>
              <a:buClrTx/>
              <a:buFontTx/>
              <a:buNone/>
            </a:pPr>
            <a:r>
              <a:rPr lang="en-US" altLang="zh-CN" sz="4000" b="1">
                <a:latin typeface="Arial" charset="0"/>
                <a:ea typeface="SimSun" charset="0"/>
                <a:cs typeface="SimSun" charset="0"/>
              </a:rPr>
              <a:t>Camel, rabbit, bacon, ham, snake, and the eagle, vulture, raven, certain kites and owls, the gull, any kind of hawk, the stork, any kind of heron, and the bat.</a:t>
            </a:r>
            <a:endParaRPr lang="en-US" sz="4000" b="1">
              <a:latin typeface="Arial" charset="0"/>
              <a:ea typeface="SimSun" charset="0"/>
              <a:cs typeface="SimSun" charset="0"/>
            </a:endParaRPr>
          </a:p>
        </p:txBody>
      </p:sp>
      <p:sp>
        <p:nvSpPr>
          <p:cNvPr id="229382" name="TextBox 5"/>
          <p:cNvSpPr txBox="1">
            <a:spLocks noChangeArrowheads="1"/>
          </p:cNvSpPr>
          <p:nvPr/>
        </p:nvSpPr>
        <p:spPr bwMode="auto">
          <a:xfrm>
            <a:off x="555625" y="6324600"/>
            <a:ext cx="2568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eaLnBrk="1" hangingPunct="1">
              <a:buFontTx/>
              <a:buNone/>
            </a:pPr>
            <a:r>
              <a:rPr lang="en-US" sz="2800">
                <a:solidFill>
                  <a:schemeClr val="bg2"/>
                </a:solidFill>
              </a:rPr>
              <a:t>Leviticus 11</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99010"/>
                                        </p:tgtEl>
                                        <p:attrNameLst>
                                          <p:attrName>style.visibility</p:attrName>
                                        </p:attrNameLst>
                                      </p:cBhvr>
                                      <p:to>
                                        <p:strVal val="visible"/>
                                      </p:to>
                                    </p:set>
                                    <p:animEffect transition="in" filter="fade">
                                      <p:cBhvr>
                                        <p:cTn id="7" dur="770" decel="100000"/>
                                        <p:tgtEl>
                                          <p:spTgt spid="299010"/>
                                        </p:tgtEl>
                                      </p:cBhvr>
                                    </p:animEffect>
                                    <p:animScale>
                                      <p:cBhvr>
                                        <p:cTn id="8" dur="770" decel="100000"/>
                                        <p:tgtEl>
                                          <p:spTgt spid="299010"/>
                                        </p:tgtEl>
                                      </p:cBhvr>
                                      <p:from x="10000" y="10000"/>
                                      <p:to x="200000" y="450000"/>
                                    </p:animScale>
                                    <p:animScale>
                                      <p:cBhvr>
                                        <p:cTn id="9" dur="1230" accel="100000" fill="hold">
                                          <p:stCondLst>
                                            <p:cond delay="770"/>
                                          </p:stCondLst>
                                        </p:cTn>
                                        <p:tgtEl>
                                          <p:spTgt spid="299010"/>
                                        </p:tgtEl>
                                      </p:cBhvr>
                                      <p:from x="200000" y="450000"/>
                                      <p:to x="100000" y="100000"/>
                                    </p:animScale>
                                    <p:set>
                                      <p:cBhvr>
                                        <p:cTn id="10" dur="770" fill="hold"/>
                                        <p:tgtEl>
                                          <p:spTgt spid="299010"/>
                                        </p:tgtEl>
                                        <p:attrNameLst>
                                          <p:attrName>ppt_x</p:attrName>
                                        </p:attrNameLst>
                                      </p:cBhvr>
                                      <p:to>
                                        <p:strVal val="(0.5)"/>
                                      </p:to>
                                    </p:set>
                                    <p:anim from="(0.5)" to="(#ppt_x)" calcmode="lin" valueType="num">
                                      <p:cBhvr>
                                        <p:cTn id="11" dur="1230" accel="100000" fill="hold">
                                          <p:stCondLst>
                                            <p:cond delay="770"/>
                                          </p:stCondLst>
                                        </p:cTn>
                                        <p:tgtEl>
                                          <p:spTgt spid="299010"/>
                                        </p:tgtEl>
                                        <p:attrNameLst>
                                          <p:attrName>ppt_x</p:attrName>
                                        </p:attrNameLst>
                                      </p:cBhvr>
                                    </p:anim>
                                    <p:set>
                                      <p:cBhvr>
                                        <p:cTn id="12" dur="770" fill="hold"/>
                                        <p:tgtEl>
                                          <p:spTgt spid="299010"/>
                                        </p:tgtEl>
                                        <p:attrNameLst>
                                          <p:attrName>ppt_y</p:attrName>
                                        </p:attrNameLst>
                                      </p:cBhvr>
                                      <p:to>
                                        <p:strVal val="(#ppt_y+0.4)"/>
                                      </p:to>
                                    </p:set>
                                    <p:anim from="(#ppt_y+0.4)" to="(#ppt_y)" calcmode="lin" valueType="num">
                                      <p:cBhvr>
                                        <p:cTn id="13" dur="1230" accel="100000" fill="hold">
                                          <p:stCondLst>
                                            <p:cond delay="770"/>
                                          </p:stCondLst>
                                        </p:cTn>
                                        <p:tgtEl>
                                          <p:spTgt spid="299010"/>
                                        </p:tgtEl>
                                        <p:attrNameLst>
                                          <p:attrName>ppt_y</p:attrName>
                                        </p:attrNameLst>
                                      </p:cBhvr>
                                    </p:anim>
                                  </p:childTnLst>
                                </p:cTn>
                              </p:par>
                            </p:childTnLst>
                          </p:cTn>
                        </p:par>
                        <p:par>
                          <p:cTn id="14" fill="hold" nodeType="afterGroup">
                            <p:stCondLst>
                              <p:cond delay="2000"/>
                            </p:stCondLst>
                            <p:childTnLst>
                              <p:par>
                                <p:cTn id="15" presetID="15" presetClass="entr" presetSubtype="0" fill="hold" nodeType="afterEffect">
                                  <p:stCondLst>
                                    <p:cond delay="0"/>
                                  </p:stCondLst>
                                  <p:childTnLst>
                                    <p:set>
                                      <p:cBhvr>
                                        <p:cTn id="16" dur="1" fill="hold">
                                          <p:stCondLst>
                                            <p:cond delay="0"/>
                                          </p:stCondLst>
                                        </p:cTn>
                                        <p:tgtEl>
                                          <p:spTgt spid="299014"/>
                                        </p:tgtEl>
                                        <p:attrNameLst>
                                          <p:attrName>style.visibility</p:attrName>
                                        </p:attrNameLst>
                                      </p:cBhvr>
                                      <p:to>
                                        <p:strVal val="visible"/>
                                      </p:to>
                                    </p:set>
                                    <p:anim calcmode="lin" valueType="num">
                                      <p:cBhvr>
                                        <p:cTn id="17" dur="1000" fill="hold"/>
                                        <p:tgtEl>
                                          <p:spTgt spid="299014"/>
                                        </p:tgtEl>
                                        <p:attrNameLst>
                                          <p:attrName>ppt_w</p:attrName>
                                        </p:attrNameLst>
                                      </p:cBhvr>
                                      <p:tavLst>
                                        <p:tav tm="0">
                                          <p:val>
                                            <p:fltVal val="0"/>
                                          </p:val>
                                        </p:tav>
                                        <p:tav tm="100000">
                                          <p:val>
                                            <p:strVal val="#ppt_w"/>
                                          </p:val>
                                        </p:tav>
                                      </p:tavLst>
                                    </p:anim>
                                    <p:anim calcmode="lin" valueType="num">
                                      <p:cBhvr>
                                        <p:cTn id="18" dur="1000" fill="hold"/>
                                        <p:tgtEl>
                                          <p:spTgt spid="299014"/>
                                        </p:tgtEl>
                                        <p:attrNameLst>
                                          <p:attrName>ppt_h</p:attrName>
                                        </p:attrNameLst>
                                      </p:cBhvr>
                                      <p:tavLst>
                                        <p:tav tm="0">
                                          <p:val>
                                            <p:fltVal val="0"/>
                                          </p:val>
                                        </p:tav>
                                        <p:tav tm="100000">
                                          <p:val>
                                            <p:strVal val="#ppt_h"/>
                                          </p:val>
                                        </p:tav>
                                      </p:tavLst>
                                    </p:anim>
                                    <p:anim calcmode="lin" valueType="num">
                                      <p:cBhvr>
                                        <p:cTn id="19" dur="1000" fill="hold"/>
                                        <p:tgtEl>
                                          <p:spTgt spid="299014"/>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299014"/>
                                        </p:tgtEl>
                                        <p:attrNameLst>
                                          <p:attrName>ppt_y</p:attrName>
                                        </p:attrNameLst>
                                      </p:cBhvr>
                                      <p:tavLst>
                                        <p:tav tm="0" fmla="#ppt_y+(sin(-2*pi*(1-$))*-#ppt_x+cos(-2*pi*(1-$))*(1-#ppt_y))*(1-$)">
                                          <p:val>
                                            <p:fltVal val="0"/>
                                          </p:val>
                                        </p:tav>
                                        <p:tav tm="100000">
                                          <p:val>
                                            <p:fltVal val="1"/>
                                          </p:val>
                                        </p:tav>
                                      </p:tavLst>
                                    </p:anim>
                                  </p:childTnLst>
                                </p:cTn>
                              </p:par>
                            </p:childTnLst>
                          </p:cTn>
                        </p:par>
                        <p:par>
                          <p:cTn id="21" fill="hold" nodeType="afterGroup">
                            <p:stCondLst>
                              <p:cond delay="3000"/>
                            </p:stCondLst>
                            <p:childTnLst>
                              <p:par>
                                <p:cTn id="22" presetID="22" presetClass="entr" presetSubtype="4" fill="hold" nodeType="afterEffect">
                                  <p:stCondLst>
                                    <p:cond delay="0"/>
                                  </p:stCondLst>
                                  <p:childTnLst>
                                    <p:set>
                                      <p:cBhvr>
                                        <p:cTn id="23" dur="1" fill="hold">
                                          <p:stCondLst>
                                            <p:cond delay="0"/>
                                          </p:stCondLst>
                                        </p:cTn>
                                        <p:tgtEl>
                                          <p:spTgt spid="299013">
                                            <p:txEl>
                                              <p:pRg st="0" end="0"/>
                                            </p:txEl>
                                          </p:spTgt>
                                        </p:tgtEl>
                                        <p:attrNameLst>
                                          <p:attrName>style.visibility</p:attrName>
                                        </p:attrNameLst>
                                      </p:cBhvr>
                                      <p:to>
                                        <p:strVal val="visible"/>
                                      </p:to>
                                    </p:set>
                                    <p:animEffect transition="in" filter="wipe(down)">
                                      <p:cBhvr>
                                        <p:cTn id="24" dur="500"/>
                                        <p:tgtEl>
                                          <p:spTgt spid="2990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a:xfrm>
            <a:off x="685800" y="609600"/>
            <a:ext cx="7772400" cy="4495800"/>
          </a:xfrm>
        </p:spPr>
        <p:txBody>
          <a:bodyPr/>
          <a:lstStyle/>
          <a:p>
            <a:pPr eaLnBrk="1" hangingPunct="1"/>
            <a:r>
              <a:rPr kumimoji="0" lang="en-US" altLang="zh-CN" sz="6600">
                <a:latin typeface="Helvetica" charset="0"/>
                <a:ea typeface="SimSun" charset="0"/>
                <a:cs typeface="SimSun" charset="0"/>
              </a:rPr>
              <a:t>B.  God is preparing Crossroads for change today too!</a:t>
            </a:r>
            <a:endParaRPr kumimoji="0" lang="en-US" sz="6600" b="0">
              <a:latin typeface="Helvetica" charset="0"/>
              <a:ea typeface="SimSun" charset="0"/>
              <a:cs typeface="SimSun" charset="0"/>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3"/>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Is CIC International? March 08</a:t>
            </a:r>
          </a:p>
        </p:txBody>
      </p:sp>
      <p:pic>
        <p:nvPicPr>
          <p:cNvPr id="233475" name="Picture 2" descr="International Pi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501650"/>
            <a:ext cx="8229600" cy="635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 Box 4"/>
          <p:cNvSpPr txBox="1">
            <a:spLocks noChangeArrowheads="1"/>
          </p:cNvSpPr>
          <p:nvPr/>
        </p:nvSpPr>
        <p:spPr bwMode="auto">
          <a:xfrm>
            <a:off x="2352675" y="3622675"/>
            <a:ext cx="2236788" cy="13239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eaLnBrk="0" hangingPunct="0">
              <a:spcBef>
                <a:spcPct val="50000"/>
              </a:spcBef>
              <a:buClrTx/>
              <a:buFontTx/>
              <a:buNone/>
              <a:defRPr/>
            </a:pPr>
            <a:r>
              <a:rPr lang="en-US" sz="8000" dirty="0">
                <a:solidFill>
                  <a:srgbClr val="FFFFFF"/>
                </a:solidFill>
                <a:latin typeface="Arial" pitchFamily="-105" charset="0"/>
                <a:ea typeface="+mn-ea"/>
                <a:cs typeface="+mn-cs"/>
              </a:rPr>
              <a:t>90%</a:t>
            </a:r>
          </a:p>
        </p:txBody>
      </p:sp>
      <p:sp>
        <p:nvSpPr>
          <p:cNvPr id="26629" name="Text Box 5"/>
          <p:cNvSpPr txBox="1">
            <a:spLocks noChangeArrowheads="1"/>
          </p:cNvSpPr>
          <p:nvPr/>
        </p:nvSpPr>
        <p:spPr bwMode="auto">
          <a:xfrm>
            <a:off x="5251450" y="1828800"/>
            <a:ext cx="1417638" cy="8302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eaLnBrk="0" hangingPunct="0">
              <a:spcBef>
                <a:spcPct val="50000"/>
              </a:spcBef>
              <a:buClrTx/>
              <a:buFontTx/>
              <a:buNone/>
              <a:defRPr/>
            </a:pPr>
            <a:r>
              <a:rPr lang="en-US" sz="4800" dirty="0">
                <a:solidFill>
                  <a:srgbClr val="FFFFFF"/>
                </a:solidFill>
                <a:latin typeface="Arial" pitchFamily="-105" charset="0"/>
                <a:ea typeface="+mn-ea"/>
                <a:cs typeface="+mn-cs"/>
              </a:rPr>
              <a:t>10%</a:t>
            </a:r>
          </a:p>
        </p:txBody>
      </p:sp>
      <p:sp>
        <p:nvSpPr>
          <p:cNvPr id="233478" name="Text Box 6"/>
          <p:cNvSpPr txBox="1">
            <a:spLocks noChangeArrowheads="1"/>
          </p:cNvSpPr>
          <p:nvPr/>
        </p:nvSpPr>
        <p:spPr bwMode="auto">
          <a:xfrm>
            <a:off x="7391400" y="6172200"/>
            <a:ext cx="12430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a:spcBef>
                <a:spcPct val="0"/>
              </a:spcBef>
              <a:buClrTx/>
              <a:buFontTx/>
              <a:buNone/>
            </a:pPr>
            <a:r>
              <a:rPr lang="en-US" sz="2800">
                <a:solidFill>
                  <a:srgbClr val="000000"/>
                </a:solidFill>
                <a:latin typeface="Arial" charset="0"/>
              </a:rPr>
              <a:t>Oct 09</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6628">
                                            <p:txEl>
                                              <p:pRg st="0" end="0"/>
                                            </p:txEl>
                                          </p:spTgt>
                                        </p:tgtEl>
                                        <p:attrNameLst>
                                          <p:attrName>style.visibility</p:attrName>
                                        </p:attrNameLst>
                                      </p:cBhvr>
                                      <p:to>
                                        <p:strVal val="visible"/>
                                      </p:to>
                                    </p:set>
                                    <p:animEffect transition="in" filter="dissolve">
                                      <p:cBhvr>
                                        <p:cTn id="7" dur="500"/>
                                        <p:tgtEl>
                                          <p:spTgt spid="26628">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6629">
                                            <p:txEl>
                                              <p:pRg st="0" end="0"/>
                                            </p:txEl>
                                          </p:spTgt>
                                        </p:tgtEl>
                                        <p:attrNameLst>
                                          <p:attrName>style.visibility</p:attrName>
                                        </p:attrNameLst>
                                      </p:cBhvr>
                                      <p:to>
                                        <p:strVal val="visible"/>
                                      </p:to>
                                    </p:set>
                                    <p:animEffect transition="in" filter="dissolve">
                                      <p:cBhvr>
                                        <p:cTn id="11" dur="500"/>
                                        <p:tgtEl>
                                          <p:spTgt spid="266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build="p" autoUpdateAnimBg="0"/>
      <p:bldP spid="26629"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ChangeArrowheads="1"/>
          </p:cNvSpPr>
          <p:nvPr/>
        </p:nvSpPr>
        <p:spPr bwMode="auto">
          <a:xfrm>
            <a:off x="-76200" y="-76200"/>
            <a:ext cx="9601200" cy="7162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35523" name="Rectangle 3"/>
          <p:cNvSpPr>
            <a:spLocks noGrp="1" noChangeArrowheads="1"/>
          </p:cNvSpPr>
          <p:nvPr>
            <p:ph type="title" idx="4294967295"/>
          </p:nvPr>
        </p:nvSpPr>
        <p:spPr/>
        <p:txBody>
          <a:bodyPr/>
          <a:lstStyle/>
          <a:p>
            <a:pPr eaLnBrk="1" hangingPunct="1"/>
            <a:r>
              <a:rPr lang="en-US">
                <a:solidFill>
                  <a:srgbClr val="000000"/>
                </a:solidFill>
                <a:latin typeface="Arial Black" charset="0"/>
                <a:ea typeface="ＭＳ Ｐゴシック" charset="0"/>
                <a:cs typeface="ＭＳ Ｐゴシック" charset="0"/>
              </a:rPr>
              <a:t>Black</a:t>
            </a:r>
            <a:endParaRPr lang="en-US">
              <a:latin typeface="Arial Black"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8" descr="Furrowed%20Brow%20Color%2Ejpg"/>
          <p:cNvPicPr>
            <a:picLocks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8399463"/>
          </a:xfrm>
          <a:noFill/>
        </p:spPr>
      </p:pic>
      <p:sp>
        <p:nvSpPr>
          <p:cNvPr id="237571" name="Rectangle 2"/>
          <p:cNvSpPr>
            <a:spLocks noGrp="1" noChangeArrowheads="1"/>
          </p:cNvSpPr>
          <p:nvPr>
            <p:ph type="title"/>
          </p:nvPr>
        </p:nvSpPr>
        <p:spPr>
          <a:xfrm>
            <a:off x="76200" y="0"/>
            <a:ext cx="7772400" cy="1462088"/>
          </a:xfrm>
          <a:solidFill>
            <a:schemeClr val="bg1"/>
          </a:solidFill>
        </p:spPr>
        <p:txBody>
          <a:bodyPr/>
          <a:lstStyle/>
          <a:p>
            <a:pPr eaLnBrk="1" hangingPunct="1"/>
            <a:r>
              <a:rPr lang="en-US" altLang="zh-CN">
                <a:latin typeface="Arial Black" charset="0"/>
                <a:ea typeface="SimSun" charset="0"/>
                <a:cs typeface="SimSun" charset="0"/>
              </a:rPr>
              <a:t>I.	God always </a:t>
            </a:r>
            <a:r>
              <a:rPr lang="en-US" altLang="zh-CN">
                <a:solidFill>
                  <a:schemeClr val="accent2"/>
                </a:solidFill>
                <a:latin typeface="Arial Black" charset="0"/>
                <a:ea typeface="SimSun" charset="0"/>
                <a:cs typeface="SimSun" charset="0"/>
              </a:rPr>
              <a:t>prepares</a:t>
            </a:r>
            <a:r>
              <a:rPr lang="en-US" altLang="zh-CN">
                <a:latin typeface="Arial Black" charset="0"/>
                <a:ea typeface="SimSun" charset="0"/>
                <a:cs typeface="SimSun" charset="0"/>
              </a:rPr>
              <a:t> his people for change</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4"/>
          <p:cNvPicPr>
            <a:picLocks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10744200" cy="6958013"/>
          </a:xfrm>
          <a:noFill/>
        </p:spPr>
      </p:pic>
      <p:sp>
        <p:nvSpPr>
          <p:cNvPr id="239619" name="Rectangle 2"/>
          <p:cNvSpPr>
            <a:spLocks noGrp="1" noChangeArrowheads="1"/>
          </p:cNvSpPr>
          <p:nvPr>
            <p:ph type="title"/>
          </p:nvPr>
        </p:nvSpPr>
        <p:spPr/>
        <p:txBody>
          <a:bodyPr/>
          <a:lstStyle/>
          <a:p>
            <a:pPr eaLnBrk="1" hangingPunct="1"/>
            <a:r>
              <a:rPr lang="en-US" altLang="zh-CN">
                <a:solidFill>
                  <a:schemeClr val="bg1"/>
                </a:solidFill>
                <a:latin typeface="Arial Black" charset="0"/>
                <a:ea typeface="SimSun" charset="0"/>
                <a:cs typeface="SimSun" charset="0"/>
              </a:rPr>
              <a:t>II.	God </a:t>
            </a:r>
            <a:r>
              <a:rPr lang="en-US" altLang="zh-CN">
                <a:solidFill>
                  <a:schemeClr val="folHlink"/>
                </a:solidFill>
                <a:latin typeface="Arial Black" charset="0"/>
                <a:ea typeface="SimSun" charset="0"/>
                <a:cs typeface="SimSun" charset="0"/>
              </a:rPr>
              <a:t>initiates</a:t>
            </a:r>
            <a:r>
              <a:rPr lang="en-US" altLang="zh-CN">
                <a:solidFill>
                  <a:schemeClr val="bg1"/>
                </a:solidFill>
                <a:latin typeface="Arial Black" charset="0"/>
                <a:ea typeface="SimSun" charset="0"/>
                <a:cs typeface="SimSun" charset="0"/>
              </a:rPr>
              <a:t> the change himself.</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9" descr="Purity%2Ejpg"/>
          <p:cNvPicPr>
            <a:picLocks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0" y="0"/>
            <a:ext cx="9144000" cy="6980238"/>
          </a:xfrm>
          <a:noFill/>
        </p:spPr>
      </p:pic>
      <p:sp>
        <p:nvSpPr>
          <p:cNvPr id="241667" name="Rectangle 6"/>
          <p:cNvSpPr>
            <a:spLocks noGrp="1" noChangeArrowheads="1"/>
          </p:cNvSpPr>
          <p:nvPr>
            <p:ph type="title"/>
          </p:nvPr>
        </p:nvSpPr>
        <p:spPr>
          <a:xfrm>
            <a:off x="304800" y="76200"/>
            <a:ext cx="7772400" cy="1069975"/>
          </a:xfrm>
          <a:noFill/>
        </p:spPr>
        <p:txBody>
          <a:bodyPr/>
          <a:lstStyle/>
          <a:p>
            <a:pPr eaLnBrk="1" hangingPunct="1"/>
            <a:r>
              <a:rPr lang="en-US" altLang="zh-CN" b="1">
                <a:solidFill>
                  <a:schemeClr val="bg1"/>
                </a:solidFill>
                <a:latin typeface="Scholar" charset="0"/>
                <a:ea typeface="SimSun" charset="0"/>
                <a:cs typeface="SimSun" charset="0"/>
              </a:rPr>
              <a:t>God</a:t>
            </a:r>
            <a:r>
              <a:rPr lang="mr-IN" altLang="zh-CN" b="1">
                <a:solidFill>
                  <a:schemeClr val="bg1"/>
                </a:solidFill>
                <a:latin typeface="Scholar" charset="0"/>
                <a:ea typeface="SimSun" charset="0"/>
                <a:cs typeface="SimSun" charset="0"/>
              </a:rPr>
              <a:t>'</a:t>
            </a:r>
            <a:r>
              <a:rPr lang="en-US" altLang="zh-CN" b="1">
                <a:solidFill>
                  <a:schemeClr val="bg1"/>
                </a:solidFill>
                <a:latin typeface="Scholar" charset="0"/>
                <a:ea typeface="SimSun" charset="0"/>
                <a:cs typeface="SimSun" charset="0"/>
              </a:rPr>
              <a:t>s initiation</a:t>
            </a:r>
            <a:endParaRPr lang="en-US" b="1">
              <a:solidFill>
                <a:schemeClr val="bg1"/>
              </a:solidFill>
              <a:latin typeface="Scholar" charset="0"/>
              <a:ea typeface="ＭＳ Ｐゴシック" charset="0"/>
              <a:cs typeface="ＭＳ Ｐゴシック" charset="0"/>
            </a:endParaRPr>
          </a:p>
        </p:txBody>
      </p:sp>
      <p:sp>
        <p:nvSpPr>
          <p:cNvPr id="241668" name="Rectangle 3"/>
          <p:cNvSpPr>
            <a:spLocks noGrp="1" noChangeArrowheads="1"/>
          </p:cNvSpPr>
          <p:nvPr>
            <p:ph type="body" sz="half" idx="1"/>
          </p:nvPr>
        </p:nvSpPr>
        <p:spPr>
          <a:xfrm>
            <a:off x="3505200" y="1447800"/>
            <a:ext cx="5257800" cy="5410200"/>
          </a:xfrm>
        </p:spPr>
        <p:txBody>
          <a:bodyPr/>
          <a:lstStyle/>
          <a:p>
            <a:pPr marL="0" indent="0" algn="r" eaLnBrk="1" hangingPunct="1">
              <a:lnSpc>
                <a:spcPct val="90000"/>
              </a:lnSpc>
              <a:buFontTx/>
              <a:buNone/>
            </a:pPr>
            <a:r>
              <a:rPr lang="en-US" altLang="zh-CN" sz="4000" b="1">
                <a:solidFill>
                  <a:schemeClr val="bg1"/>
                </a:solidFill>
                <a:latin typeface="Arial Black" charset="0"/>
                <a:ea typeface="SimSun" charset="0"/>
                <a:cs typeface="SimSun" charset="0"/>
              </a:rPr>
              <a:t>A.  God involved Peter in Cornelius</a:t>
            </a:r>
            <a:r>
              <a:rPr lang="mr-IN" altLang="zh-CN" sz="4000" b="1">
                <a:solidFill>
                  <a:schemeClr val="bg1"/>
                </a:solidFill>
                <a:latin typeface="Arial Black" charset="0"/>
                <a:ea typeface="SimSun" charset="0"/>
                <a:cs typeface="SimSun" charset="0"/>
              </a:rPr>
              <a:t>'</a:t>
            </a:r>
            <a:r>
              <a:rPr lang="en-US" altLang="zh-CN" sz="4000" b="1">
                <a:solidFill>
                  <a:schemeClr val="bg1"/>
                </a:solidFill>
                <a:latin typeface="Arial Black" charset="0"/>
                <a:ea typeface="SimSun" charset="0"/>
                <a:cs typeface="SimSun" charset="0"/>
              </a:rPr>
              <a:t>s conversion to confirm to the Jewish church that God was doing a new thing (10:17-44)</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3"/>
          <p:cNvSpPr>
            <a:spLocks noGrp="1" noChangeArrowheads="1"/>
          </p:cNvSpPr>
          <p:nvPr>
            <p:ph type="body" sz="half" idx="1"/>
          </p:nvPr>
        </p:nvSpPr>
        <p:spPr>
          <a:xfrm>
            <a:off x="0" y="5562600"/>
            <a:ext cx="9144000" cy="1295400"/>
          </a:xfrm>
        </p:spPr>
        <p:txBody>
          <a:bodyPr/>
          <a:lstStyle/>
          <a:p>
            <a:pPr algn="ctr" eaLnBrk="1" hangingPunct="1">
              <a:lnSpc>
                <a:spcPct val="90000"/>
              </a:lnSpc>
              <a:buFontTx/>
              <a:buNone/>
            </a:pPr>
            <a:r>
              <a:rPr lang="en-US" altLang="zh-CN" sz="4000" b="1" i="1">
                <a:latin typeface="Arial Black" charset="0"/>
                <a:ea typeface="SimSun" charset="0"/>
                <a:cs typeface="SimSun" charset="0"/>
              </a:rPr>
              <a:t>An Unstoppable Force</a:t>
            </a:r>
            <a:r>
              <a:rPr lang="en-US" altLang="zh-CN" sz="2800" b="1">
                <a:latin typeface="Arial Black" charset="0"/>
                <a:ea typeface="SimSun" charset="0"/>
                <a:cs typeface="SimSun" charset="0"/>
              </a:rPr>
              <a:t> </a:t>
            </a:r>
          </a:p>
          <a:p>
            <a:pPr algn="ctr" eaLnBrk="1" hangingPunct="1">
              <a:lnSpc>
                <a:spcPct val="90000"/>
              </a:lnSpc>
              <a:buFontTx/>
              <a:buNone/>
            </a:pPr>
            <a:r>
              <a:rPr lang="en-US" altLang="zh-CN" sz="2400" b="1">
                <a:latin typeface="Arial Black" charset="0"/>
                <a:ea typeface="SimSun" charset="0"/>
                <a:cs typeface="SimSun" charset="0"/>
              </a:rPr>
              <a:t>Pastor of Mosaic (a contemporary church in LA)</a:t>
            </a:r>
            <a:endParaRPr lang="en-US" sz="2400" b="1">
              <a:latin typeface="Arial Black" charset="0"/>
              <a:ea typeface="ＭＳ Ｐゴシック" charset="0"/>
              <a:cs typeface="ＭＳ Ｐゴシック" charset="0"/>
            </a:endParaRPr>
          </a:p>
        </p:txBody>
      </p:sp>
      <p:pic>
        <p:nvPicPr>
          <p:cNvPr id="188419" name="Picture 7" descr="mosaichead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0" name="Picture 8" descr="Erwin_McManus.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676400"/>
            <a:ext cx="2352675"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1" name="Picture 9" descr="McManus Barbarian Way.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551363" y="1447800"/>
            <a:ext cx="4592637"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2" name="Rectangle 2"/>
          <p:cNvSpPr>
            <a:spLocks noGrp="1" noChangeArrowheads="1"/>
          </p:cNvSpPr>
          <p:nvPr>
            <p:ph type="title"/>
          </p:nvPr>
        </p:nvSpPr>
        <p:spPr>
          <a:xfrm>
            <a:off x="0" y="4343400"/>
            <a:ext cx="4495800" cy="990600"/>
          </a:xfrm>
        </p:spPr>
        <p:txBody>
          <a:bodyPr/>
          <a:lstStyle/>
          <a:p>
            <a:pPr algn="ctr" eaLnBrk="1" hangingPunct="1"/>
            <a:r>
              <a:rPr lang="en-US" altLang="zh-CN" sz="3600" b="1">
                <a:latin typeface="Arial Black" charset="0"/>
                <a:ea typeface="SimSun" charset="0"/>
                <a:cs typeface="SimSun" charset="0"/>
              </a:rPr>
              <a:t>Erwin McManus</a:t>
            </a:r>
            <a:endParaRPr lang="en-US" sz="3600" b="1">
              <a:latin typeface="Arial Black"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76200" y="-76200"/>
            <a:ext cx="9601200" cy="7162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43715" name="Rectangle 3"/>
          <p:cNvSpPr>
            <a:spLocks noGrp="1" noChangeArrowheads="1"/>
          </p:cNvSpPr>
          <p:nvPr>
            <p:ph type="title" idx="4294967295"/>
          </p:nvPr>
        </p:nvSpPr>
        <p:spPr/>
        <p:txBody>
          <a:bodyPr/>
          <a:lstStyle/>
          <a:p>
            <a:pPr algn="ctr" eaLnBrk="1" hangingPunct="1"/>
            <a:r>
              <a:rPr lang="en-US">
                <a:solidFill>
                  <a:srgbClr val="000000"/>
                </a:solidFill>
                <a:latin typeface="Arial Black" charset="0"/>
                <a:ea typeface="ＭＳ Ｐゴシック" charset="0"/>
                <a:cs typeface="ＭＳ Ｐゴシック" charset="0"/>
              </a:rPr>
              <a:t>DVD 10:17-44</a:t>
            </a:r>
            <a:endParaRPr lang="en-US">
              <a:latin typeface="Arial Black"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2"/>
          <p:cNvSpPr>
            <a:spLocks noGrp="1" noChangeArrowheads="1"/>
          </p:cNvSpPr>
          <p:nvPr>
            <p:ph type="title"/>
          </p:nvPr>
        </p:nvSpPr>
        <p:spPr>
          <a:xfrm>
            <a:off x="152400" y="609600"/>
            <a:ext cx="8229600" cy="1143000"/>
          </a:xfrm>
        </p:spPr>
        <p:txBody>
          <a:bodyPr/>
          <a:lstStyle/>
          <a:p>
            <a:pPr eaLnBrk="1" hangingPunct="1"/>
            <a:r>
              <a:rPr lang="en-US">
                <a:latin typeface="Arial" charset="0"/>
                <a:ea typeface="ＭＳ Ｐゴシック" charset="0"/>
                <a:cs typeface="ＭＳ Ｐゴシック" charset="0"/>
              </a:rPr>
              <a:t>Caesarea: Loved and Despised</a:t>
            </a:r>
          </a:p>
        </p:txBody>
      </p:sp>
      <p:sp>
        <p:nvSpPr>
          <p:cNvPr id="472068" name="Rectangle 4"/>
          <p:cNvSpPr>
            <a:spLocks noChangeArrowheads="1"/>
          </p:cNvSpPr>
          <p:nvPr/>
        </p:nvSpPr>
        <p:spPr bwMode="auto">
          <a:xfrm>
            <a:off x="0" y="1524000"/>
            <a:ext cx="2971800" cy="152400"/>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Arial Black" pitchFamily="-112" charset="0"/>
              <a:ea typeface="+mn-ea"/>
              <a:cs typeface="+mn-cs"/>
            </a:endParaRPr>
          </a:p>
        </p:txBody>
      </p:sp>
      <p:grpSp>
        <p:nvGrpSpPr>
          <p:cNvPr id="245764" name="Group 5"/>
          <p:cNvGrpSpPr>
            <a:grpSpLocks/>
          </p:cNvGrpSpPr>
          <p:nvPr/>
        </p:nvGrpSpPr>
        <p:grpSpPr bwMode="auto">
          <a:xfrm>
            <a:off x="0" y="1752600"/>
            <a:ext cx="9144000" cy="5105400"/>
            <a:chOff x="192" y="1680"/>
            <a:chExt cx="4944" cy="2451"/>
          </a:xfrm>
        </p:grpSpPr>
        <p:pic>
          <p:nvPicPr>
            <p:cNvPr id="245765" name="Picture 6" descr="CaesareaDoc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2" y="1680"/>
              <a:ext cx="4944" cy="2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66" name="Picture 7" descr="CaesareaDoc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28" y="1680"/>
              <a:ext cx="3408" cy="2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781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4800600" y="0"/>
            <a:ext cx="4114800" cy="6858000"/>
          </a:xfrm>
          <a:prstGeom prst="rect">
            <a:avLst/>
          </a:prstGeom>
        </p:spPr>
        <p:txBody>
          <a:bodyPr/>
          <a:lstStyle/>
          <a:p>
            <a:pPr eaLnBrk="1" hangingPunct="1"/>
            <a:r>
              <a:rPr lang="en-US" sz="3600" u="sng">
                <a:latin typeface="Arial" charset="0"/>
                <a:ea typeface="ＭＳ Ｐゴシック" charset="0"/>
                <a:cs typeface="Arial" charset="0"/>
              </a:rPr>
              <a:t>Peter</a:t>
            </a:r>
            <a:r>
              <a:rPr lang="mr-IN" altLang="ja-JP" sz="3600" u="sng">
                <a:latin typeface="Arial" charset="0"/>
                <a:ea typeface="ＭＳ Ｐゴシック" charset="0"/>
                <a:cs typeface="Arial" charset="0"/>
              </a:rPr>
              <a:t>'</a:t>
            </a:r>
            <a:r>
              <a:rPr lang="en-US" sz="3600" u="sng">
                <a:latin typeface="Arial" charset="0"/>
                <a:ea typeface="ＭＳ Ｐゴシック" charset="0"/>
                <a:cs typeface="Arial" charset="0"/>
              </a:rPr>
              <a:t>s Response</a:t>
            </a:r>
            <a:r>
              <a:rPr lang="en-US" sz="3600">
                <a:latin typeface="Arial" charset="0"/>
                <a:ea typeface="ＭＳ Ｐゴシック" charset="0"/>
                <a:cs typeface="Arial" charset="0"/>
              </a:rPr>
              <a:t>: </a:t>
            </a:r>
            <a:br>
              <a:rPr lang="en-US" sz="3600">
                <a:latin typeface="Arial" charset="0"/>
                <a:ea typeface="ＭＳ Ｐゴシック" charset="0"/>
                <a:cs typeface="Arial" charset="0"/>
              </a:rPr>
            </a:br>
            <a:r>
              <a:rPr lang="en-US" sz="3600">
                <a:latin typeface="Arial" charset="0"/>
                <a:ea typeface="ＭＳ Ｐゴシック" charset="0"/>
                <a:cs typeface="Arial" charset="0"/>
              </a:rPr>
              <a:t/>
            </a:r>
            <a:br>
              <a:rPr lang="en-US" sz="3600">
                <a:latin typeface="Arial" charset="0"/>
                <a:ea typeface="ＭＳ Ｐゴシック" charset="0"/>
                <a:cs typeface="Arial" charset="0"/>
              </a:rPr>
            </a:br>
            <a:r>
              <a:rPr lang="ja-JP" altLang="en-US" sz="3600">
                <a:effectLst>
                  <a:outerShdw blurRad="38100" dist="38100" dir="2700000" algn="tl">
                    <a:srgbClr val="DDDDDD"/>
                  </a:outerShdw>
                </a:effectLst>
                <a:latin typeface="Arial" charset="0"/>
                <a:ea typeface="ＭＳ Ｐゴシック" charset="0"/>
                <a:cs typeface="Arial" charset="0"/>
              </a:rPr>
              <a:t>“</a:t>
            </a:r>
            <a:r>
              <a:rPr lang="en-US" sz="3600">
                <a:effectLst>
                  <a:outerShdw blurRad="38100" dist="38100" dir="2700000" algn="tl">
                    <a:srgbClr val="DDDDDD"/>
                  </a:outerShdw>
                </a:effectLst>
                <a:latin typeface="Arial" charset="0"/>
                <a:ea typeface="ＭＳ Ｐゴシック" charset="0"/>
                <a:cs typeface="Arial" charset="0"/>
              </a:rPr>
              <a:t>I most certainly understand now that God is not one to show partiality, but in every nation the man who fears Him and does what is right, is welcome to Him</a:t>
            </a:r>
            <a:r>
              <a:rPr lang="ja-JP" altLang="en-US" sz="3600">
                <a:effectLst>
                  <a:outerShdw blurRad="38100" dist="38100" dir="2700000" algn="tl">
                    <a:srgbClr val="DDDDDD"/>
                  </a:outerShdw>
                </a:effectLst>
                <a:latin typeface="Arial" charset="0"/>
                <a:ea typeface="ＭＳ Ｐゴシック" charset="0"/>
                <a:cs typeface="Arial" charset="0"/>
              </a:rPr>
              <a:t>”</a:t>
            </a:r>
            <a:r>
              <a:rPr lang="en-US" sz="3600">
                <a:effectLst>
                  <a:outerShdw blurRad="38100" dist="38100" dir="2700000" algn="tl">
                    <a:srgbClr val="DDDDDD"/>
                  </a:outerShdw>
                </a:effectLst>
                <a:latin typeface="Arial" charset="0"/>
                <a:ea typeface="ＭＳ Ｐゴシック" charset="0"/>
                <a:cs typeface="Arial" charset="0"/>
              </a:rPr>
              <a:t> </a:t>
            </a:r>
            <a:br>
              <a:rPr lang="en-US" sz="3600">
                <a:effectLst>
                  <a:outerShdw blurRad="38100" dist="38100" dir="2700000" algn="tl">
                    <a:srgbClr val="DDDDDD"/>
                  </a:outerShdw>
                </a:effectLst>
                <a:latin typeface="Arial" charset="0"/>
                <a:ea typeface="ＭＳ Ｐゴシック" charset="0"/>
                <a:cs typeface="Arial" charset="0"/>
              </a:rPr>
            </a:br>
            <a:r>
              <a:rPr lang="en-US" sz="3600">
                <a:effectLst>
                  <a:outerShdw blurRad="38100" dist="38100" dir="2700000" algn="tl">
                    <a:srgbClr val="DDDDDD"/>
                  </a:outerShdw>
                </a:effectLst>
                <a:latin typeface="Arial" charset="0"/>
                <a:ea typeface="ＭＳ Ｐゴシック" charset="0"/>
                <a:cs typeface="Arial" charset="0"/>
              </a:rPr>
              <a:t>(10:34–35).</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6"/>
          <p:cNvSpPr>
            <a:spLocks noChangeArrowheads="1"/>
          </p:cNvSpPr>
          <p:nvPr/>
        </p:nvSpPr>
        <p:spPr bwMode="auto">
          <a:xfrm>
            <a:off x="0" y="0"/>
            <a:ext cx="9372600" cy="6858000"/>
          </a:xfrm>
          <a:prstGeom prst="rect">
            <a:avLst/>
          </a:prstGeom>
          <a:solidFill>
            <a:srgbClr val="4E46B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spcBef>
                <a:spcPct val="0"/>
              </a:spcBef>
              <a:buClrTx/>
              <a:buFontTx/>
              <a:buNone/>
            </a:pPr>
            <a:endParaRPr lang="en-US" sz="1800">
              <a:solidFill>
                <a:srgbClr val="FFFFFF"/>
              </a:solidFill>
              <a:latin typeface="Tahoma" charset="0"/>
            </a:endParaRPr>
          </a:p>
        </p:txBody>
      </p:sp>
      <p:sp>
        <p:nvSpPr>
          <p:cNvPr id="59394" name="Rectangle 2"/>
          <p:cNvSpPr>
            <a:spLocks noGrp="1" noChangeArrowheads="1"/>
          </p:cNvSpPr>
          <p:nvPr>
            <p:ph type="title"/>
          </p:nvPr>
        </p:nvSpPr>
        <p:spPr>
          <a:xfrm>
            <a:off x="76200" y="277813"/>
            <a:ext cx="9144000" cy="1143000"/>
          </a:xfrm>
        </p:spPr>
        <p:txBody>
          <a:bodyPr/>
          <a:lstStyle/>
          <a:p>
            <a:pPr eaLnBrk="1" hangingPunct="1"/>
            <a:r>
              <a:rPr lang="en-US">
                <a:latin typeface="Arial" charset="0"/>
                <a:ea typeface="ＭＳ Ｐゴシック" charset="0"/>
                <a:cs typeface="ＭＳ Ｐゴシック" charset="0"/>
              </a:rPr>
              <a:t>God gave his Spirit to Cornelius</a:t>
            </a:r>
          </a:p>
        </p:txBody>
      </p:sp>
      <p:pic>
        <p:nvPicPr>
          <p:cNvPr id="249860" name="Picture 4" descr="Corneli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1727200"/>
            <a:ext cx="5627688"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9861" name="Picture 5" descr="Corneliu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26113" y="1727200"/>
            <a:ext cx="3494087"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a:xfrm>
            <a:off x="0" y="0"/>
            <a:ext cx="9144000" cy="1676400"/>
          </a:xfrm>
          <a:solidFill>
            <a:srgbClr val="000000"/>
          </a:solidFill>
        </p:spPr>
        <p:txBody>
          <a:bodyPr/>
          <a:lstStyle/>
          <a:p>
            <a:pPr eaLnBrk="1" hangingPunct="1"/>
            <a:r>
              <a:rPr kumimoji="0" lang="en-US" altLang="zh-CN" b="0">
                <a:latin typeface="Helvetica" charset="0"/>
                <a:ea typeface="SimSun" charset="0"/>
                <a:cs typeface="SimSun" charset="0"/>
              </a:rPr>
              <a:t>B. God is initiating many changes at CIC that we have little to do with.</a:t>
            </a:r>
            <a:endParaRPr kumimoji="0" lang="en-US" b="0">
              <a:latin typeface="Helvetica" charset="0"/>
              <a:ea typeface="SimSun" charset="0"/>
              <a:cs typeface="SimSun" charset="0"/>
            </a:endParaRPr>
          </a:p>
        </p:txBody>
      </p:sp>
      <p:sp>
        <p:nvSpPr>
          <p:cNvPr id="247811" name="Rectangle 3"/>
          <p:cNvSpPr>
            <a:spLocks noGrp="1" noChangeArrowheads="1"/>
          </p:cNvSpPr>
          <p:nvPr>
            <p:ph type="body" sz="half" idx="1"/>
          </p:nvPr>
        </p:nvSpPr>
        <p:spPr>
          <a:xfrm>
            <a:off x="-609600" y="1981200"/>
            <a:ext cx="4038600" cy="1295400"/>
          </a:xfrm>
        </p:spPr>
        <p:txBody>
          <a:bodyPr/>
          <a:lstStyle/>
          <a:p>
            <a:pPr lvl="1" eaLnBrk="1" hangingPunct="1">
              <a:buFontTx/>
              <a:buNone/>
            </a:pPr>
            <a:r>
              <a:rPr kumimoji="0" lang="en-US" altLang="zh-CN" sz="3600" b="1">
                <a:solidFill>
                  <a:schemeClr val="tx2"/>
                </a:solidFill>
                <a:latin typeface="Arial" charset="0"/>
                <a:ea typeface="SimSun" charset="0"/>
                <a:cs typeface="SimSun" charset="0"/>
              </a:rPr>
              <a:t>	Our Location in Singapore</a:t>
            </a:r>
          </a:p>
        </p:txBody>
      </p:sp>
      <p:pic>
        <p:nvPicPr>
          <p:cNvPr id="247814" name="Picture 6" descr="ov_pix"/>
          <p:cNvPicPr>
            <a:picLocks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152400" y="3200400"/>
            <a:ext cx="2895600" cy="2398713"/>
          </a:xfrm>
          <a:noFill/>
        </p:spPr>
      </p:pic>
      <p:sp>
        <p:nvSpPr>
          <p:cNvPr id="247816" name="Rectangle 8"/>
          <p:cNvSpPr>
            <a:spLocks noChangeArrowheads="1"/>
          </p:cNvSpPr>
          <p:nvPr/>
        </p:nvSpPr>
        <p:spPr bwMode="auto">
          <a:xfrm>
            <a:off x="3124200" y="4921250"/>
            <a:ext cx="2860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lvl="1" algn="ctr">
              <a:buClr>
                <a:schemeClr val="folHlink"/>
              </a:buClr>
              <a:buFontTx/>
              <a:buNone/>
            </a:pPr>
            <a:r>
              <a:rPr lang="en-US" altLang="zh-CN" sz="3600" b="1">
                <a:solidFill>
                  <a:schemeClr val="tx2"/>
                </a:solidFill>
                <a:latin typeface="Arial" charset="0"/>
                <a:ea typeface="SimSun" charset="0"/>
                <a:cs typeface="SimSun" charset="0"/>
              </a:rPr>
              <a:t>Internet Age</a:t>
            </a:r>
            <a:endParaRPr lang="en-US" sz="3600" b="1">
              <a:solidFill>
                <a:schemeClr val="tx2"/>
              </a:solidFill>
              <a:latin typeface="Arial" charset="0"/>
            </a:endParaRPr>
          </a:p>
        </p:txBody>
      </p:sp>
      <p:sp>
        <p:nvSpPr>
          <p:cNvPr id="247821" name="Rectangle 13"/>
          <p:cNvSpPr>
            <a:spLocks noChangeArrowheads="1"/>
          </p:cNvSpPr>
          <p:nvPr/>
        </p:nvSpPr>
        <p:spPr bwMode="auto">
          <a:xfrm>
            <a:off x="5562600" y="2209800"/>
            <a:ext cx="3581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1">
              <a:buClr>
                <a:schemeClr val="folHlink"/>
              </a:buClr>
              <a:buFontTx/>
              <a:buNone/>
            </a:pPr>
            <a:r>
              <a:rPr lang="en-US" altLang="zh-CN" sz="3600" b="1">
                <a:solidFill>
                  <a:schemeClr val="tx2"/>
                </a:solidFill>
                <a:latin typeface="Arial" charset="0"/>
                <a:ea typeface="SimSun" charset="0"/>
                <a:cs typeface="SimSun" charset="0"/>
              </a:rPr>
              <a:t>International</a:t>
            </a:r>
            <a:endParaRPr lang="en-US" sz="3600" b="1">
              <a:solidFill>
                <a:schemeClr val="tx2"/>
              </a:solidFill>
              <a:latin typeface="Arial" charset="0"/>
            </a:endParaRPr>
          </a:p>
        </p:txBody>
      </p:sp>
      <p:pic>
        <p:nvPicPr>
          <p:cNvPr id="12" name="Picture 11" descr="mai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241675" y="2647950"/>
            <a:ext cx="2667000"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0"/>
          <p:cNvGrpSpPr>
            <a:grpSpLocks/>
          </p:cNvGrpSpPr>
          <p:nvPr/>
        </p:nvGrpSpPr>
        <p:grpSpPr bwMode="auto">
          <a:xfrm>
            <a:off x="6019800" y="2895600"/>
            <a:ext cx="3035300" cy="3962400"/>
            <a:chOff x="6019800" y="2895600"/>
            <a:chExt cx="3035300" cy="3962400"/>
          </a:xfrm>
        </p:grpSpPr>
        <p:pic>
          <p:nvPicPr>
            <p:cNvPr id="251913" name="Picture 14" descr="IMG_7476_small.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34200" y="4808935"/>
              <a:ext cx="1066800" cy="2049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1914" name="Picture 15" descr="IMG_7479.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019800" y="2895600"/>
              <a:ext cx="914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1915" name="Picture 16" descr="IMG_2367.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934200" y="2895600"/>
              <a:ext cx="1066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1916" name="Picture 17" descr="IMG_0739.jp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924800" y="2895600"/>
              <a:ext cx="11303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1917" name="Picture 19" descr="IMG_0896_2.jp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050570" y="5334000"/>
              <a:ext cx="88363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7811">
                                            <p:txEl>
                                              <p:pRg st="0" end="0"/>
                                            </p:txEl>
                                          </p:spTgt>
                                        </p:tgtEl>
                                        <p:attrNameLst>
                                          <p:attrName>style.visibility</p:attrName>
                                        </p:attrNameLst>
                                      </p:cBhvr>
                                      <p:to>
                                        <p:strVal val="visible"/>
                                      </p:to>
                                    </p:set>
                                    <p:animEffect transition="in" filter="blinds(horizontal)">
                                      <p:cBhvr>
                                        <p:cTn id="7" dur="500"/>
                                        <p:tgtEl>
                                          <p:spTgt spid="247811">
                                            <p:txEl>
                                              <p:pRg st="0" end="0"/>
                                            </p:txEl>
                                          </p:spTgt>
                                        </p:tgtEl>
                                      </p:cBhvr>
                                    </p:animEffect>
                                  </p:childTnLst>
                                </p:cTn>
                              </p:par>
                            </p:childTnLst>
                          </p:cTn>
                        </p:par>
                        <p:par>
                          <p:cTn id="8" fill="hold" nodeType="afterGroup">
                            <p:stCondLst>
                              <p:cond delay="500"/>
                            </p:stCondLst>
                            <p:childTnLst>
                              <p:par>
                                <p:cTn id="9" presetID="4" presetClass="entr" presetSubtype="16" fill="hold" nodeType="afterEffect">
                                  <p:stCondLst>
                                    <p:cond delay="0"/>
                                  </p:stCondLst>
                                  <p:childTnLst>
                                    <p:set>
                                      <p:cBhvr>
                                        <p:cTn id="10" dur="1" fill="hold">
                                          <p:stCondLst>
                                            <p:cond delay="0"/>
                                          </p:stCondLst>
                                        </p:cTn>
                                        <p:tgtEl>
                                          <p:spTgt spid="247814"/>
                                        </p:tgtEl>
                                        <p:attrNameLst>
                                          <p:attrName>style.visibility</p:attrName>
                                        </p:attrNameLst>
                                      </p:cBhvr>
                                      <p:to>
                                        <p:strVal val="visible"/>
                                      </p:to>
                                    </p:set>
                                    <p:animEffect transition="in" filter="box(in)">
                                      <p:cBhvr>
                                        <p:cTn id="11" dur="500"/>
                                        <p:tgtEl>
                                          <p:spTgt spid="24781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247816"/>
                                        </p:tgtEl>
                                        <p:attrNameLst>
                                          <p:attrName>style.visibility</p:attrName>
                                        </p:attrNameLst>
                                      </p:cBhvr>
                                      <p:to>
                                        <p:strVal val="visible"/>
                                      </p:to>
                                    </p:set>
                                    <p:animEffect transition="in" filter="wipe(down)">
                                      <p:cBhvr>
                                        <p:cTn id="16" dur="580">
                                          <p:stCondLst>
                                            <p:cond delay="0"/>
                                          </p:stCondLst>
                                        </p:cTn>
                                        <p:tgtEl>
                                          <p:spTgt spid="247816"/>
                                        </p:tgtEl>
                                      </p:cBhvr>
                                    </p:animEffect>
                                    <p:anim calcmode="lin" valueType="num">
                                      <p:cBhvr>
                                        <p:cTn id="17" dur="1822" tmFilter="0,0; 0.14,0.36; 0.43,0.73; 0.71,0.91; 1.0,1.0">
                                          <p:stCondLst>
                                            <p:cond delay="0"/>
                                          </p:stCondLst>
                                        </p:cTn>
                                        <p:tgtEl>
                                          <p:spTgt spid="247816"/>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247816"/>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247816"/>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247816"/>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247816"/>
                                        </p:tgtEl>
                                        <p:attrNameLst>
                                          <p:attrName>ppt_y</p:attrName>
                                        </p:attrNameLst>
                                      </p:cBhvr>
                                      <p:tavLst>
                                        <p:tav tm="0" fmla="#ppt_y-sin(pi*$)/81">
                                          <p:val>
                                            <p:fltVal val="0"/>
                                          </p:val>
                                        </p:tav>
                                        <p:tav tm="100000">
                                          <p:val>
                                            <p:fltVal val="1"/>
                                          </p:val>
                                        </p:tav>
                                      </p:tavLst>
                                    </p:anim>
                                    <p:animScale>
                                      <p:cBhvr>
                                        <p:cTn id="22" dur="26">
                                          <p:stCondLst>
                                            <p:cond delay="650"/>
                                          </p:stCondLst>
                                        </p:cTn>
                                        <p:tgtEl>
                                          <p:spTgt spid="247816"/>
                                        </p:tgtEl>
                                      </p:cBhvr>
                                      <p:to x="100000" y="60000"/>
                                    </p:animScale>
                                    <p:animScale>
                                      <p:cBhvr>
                                        <p:cTn id="23" dur="166" decel="50000">
                                          <p:stCondLst>
                                            <p:cond delay="676"/>
                                          </p:stCondLst>
                                        </p:cTn>
                                        <p:tgtEl>
                                          <p:spTgt spid="247816"/>
                                        </p:tgtEl>
                                      </p:cBhvr>
                                      <p:to x="100000" y="100000"/>
                                    </p:animScale>
                                    <p:animScale>
                                      <p:cBhvr>
                                        <p:cTn id="24" dur="26">
                                          <p:stCondLst>
                                            <p:cond delay="1312"/>
                                          </p:stCondLst>
                                        </p:cTn>
                                        <p:tgtEl>
                                          <p:spTgt spid="247816"/>
                                        </p:tgtEl>
                                      </p:cBhvr>
                                      <p:to x="100000" y="80000"/>
                                    </p:animScale>
                                    <p:animScale>
                                      <p:cBhvr>
                                        <p:cTn id="25" dur="166" decel="50000">
                                          <p:stCondLst>
                                            <p:cond delay="1338"/>
                                          </p:stCondLst>
                                        </p:cTn>
                                        <p:tgtEl>
                                          <p:spTgt spid="247816"/>
                                        </p:tgtEl>
                                      </p:cBhvr>
                                      <p:to x="100000" y="100000"/>
                                    </p:animScale>
                                    <p:animScale>
                                      <p:cBhvr>
                                        <p:cTn id="26" dur="26">
                                          <p:stCondLst>
                                            <p:cond delay="1642"/>
                                          </p:stCondLst>
                                        </p:cTn>
                                        <p:tgtEl>
                                          <p:spTgt spid="247816"/>
                                        </p:tgtEl>
                                      </p:cBhvr>
                                      <p:to x="100000" y="90000"/>
                                    </p:animScale>
                                    <p:animScale>
                                      <p:cBhvr>
                                        <p:cTn id="27" dur="166" decel="50000">
                                          <p:stCondLst>
                                            <p:cond delay="1668"/>
                                          </p:stCondLst>
                                        </p:cTn>
                                        <p:tgtEl>
                                          <p:spTgt spid="247816"/>
                                        </p:tgtEl>
                                      </p:cBhvr>
                                      <p:to x="100000" y="100000"/>
                                    </p:animScale>
                                    <p:animScale>
                                      <p:cBhvr>
                                        <p:cTn id="28" dur="26">
                                          <p:stCondLst>
                                            <p:cond delay="1808"/>
                                          </p:stCondLst>
                                        </p:cTn>
                                        <p:tgtEl>
                                          <p:spTgt spid="247816"/>
                                        </p:tgtEl>
                                      </p:cBhvr>
                                      <p:to x="100000" y="95000"/>
                                    </p:animScale>
                                    <p:animScale>
                                      <p:cBhvr>
                                        <p:cTn id="29" dur="166" decel="50000">
                                          <p:stCondLst>
                                            <p:cond delay="1834"/>
                                          </p:stCondLst>
                                        </p:cTn>
                                        <p:tgtEl>
                                          <p:spTgt spid="247816"/>
                                        </p:tgtEl>
                                      </p:cBhvr>
                                      <p:to x="100000" y="100000"/>
                                    </p:animScale>
                                  </p:childTnLst>
                                </p:cTn>
                              </p:par>
                              <p:par>
                                <p:cTn id="30" presetID="1"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26" presetClass="entr" presetSubtype="0" fill="hold" grpId="0" nodeType="clickEffect">
                                  <p:stCondLst>
                                    <p:cond delay="0"/>
                                  </p:stCondLst>
                                  <p:childTnLst>
                                    <p:set>
                                      <p:cBhvr>
                                        <p:cTn id="35" dur="1" fill="hold">
                                          <p:stCondLst>
                                            <p:cond delay="0"/>
                                          </p:stCondLst>
                                        </p:cTn>
                                        <p:tgtEl>
                                          <p:spTgt spid="247821"/>
                                        </p:tgtEl>
                                        <p:attrNameLst>
                                          <p:attrName>style.visibility</p:attrName>
                                        </p:attrNameLst>
                                      </p:cBhvr>
                                      <p:to>
                                        <p:strVal val="visible"/>
                                      </p:to>
                                    </p:set>
                                    <p:animEffect transition="in" filter="wipe(down)">
                                      <p:cBhvr>
                                        <p:cTn id="36" dur="580">
                                          <p:stCondLst>
                                            <p:cond delay="0"/>
                                          </p:stCondLst>
                                        </p:cTn>
                                        <p:tgtEl>
                                          <p:spTgt spid="247821"/>
                                        </p:tgtEl>
                                      </p:cBhvr>
                                    </p:animEffect>
                                    <p:anim calcmode="lin" valueType="num">
                                      <p:cBhvr>
                                        <p:cTn id="37" dur="1822" tmFilter="0,0; 0.14,0.36; 0.43,0.73; 0.71,0.91; 1.0,1.0">
                                          <p:stCondLst>
                                            <p:cond delay="0"/>
                                          </p:stCondLst>
                                        </p:cTn>
                                        <p:tgtEl>
                                          <p:spTgt spid="247821"/>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247821"/>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247821"/>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247821"/>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247821"/>
                                        </p:tgtEl>
                                        <p:attrNameLst>
                                          <p:attrName>ppt_y</p:attrName>
                                        </p:attrNameLst>
                                      </p:cBhvr>
                                      <p:tavLst>
                                        <p:tav tm="0" fmla="#ppt_y-sin(pi*$)/81">
                                          <p:val>
                                            <p:fltVal val="0"/>
                                          </p:val>
                                        </p:tav>
                                        <p:tav tm="100000">
                                          <p:val>
                                            <p:fltVal val="1"/>
                                          </p:val>
                                        </p:tav>
                                      </p:tavLst>
                                    </p:anim>
                                    <p:animScale>
                                      <p:cBhvr>
                                        <p:cTn id="42" dur="26">
                                          <p:stCondLst>
                                            <p:cond delay="650"/>
                                          </p:stCondLst>
                                        </p:cTn>
                                        <p:tgtEl>
                                          <p:spTgt spid="247821"/>
                                        </p:tgtEl>
                                      </p:cBhvr>
                                      <p:to x="100000" y="60000"/>
                                    </p:animScale>
                                    <p:animScale>
                                      <p:cBhvr>
                                        <p:cTn id="43" dur="166" decel="50000">
                                          <p:stCondLst>
                                            <p:cond delay="676"/>
                                          </p:stCondLst>
                                        </p:cTn>
                                        <p:tgtEl>
                                          <p:spTgt spid="247821"/>
                                        </p:tgtEl>
                                      </p:cBhvr>
                                      <p:to x="100000" y="100000"/>
                                    </p:animScale>
                                    <p:animScale>
                                      <p:cBhvr>
                                        <p:cTn id="44" dur="26">
                                          <p:stCondLst>
                                            <p:cond delay="1312"/>
                                          </p:stCondLst>
                                        </p:cTn>
                                        <p:tgtEl>
                                          <p:spTgt spid="247821"/>
                                        </p:tgtEl>
                                      </p:cBhvr>
                                      <p:to x="100000" y="80000"/>
                                    </p:animScale>
                                    <p:animScale>
                                      <p:cBhvr>
                                        <p:cTn id="45" dur="166" decel="50000">
                                          <p:stCondLst>
                                            <p:cond delay="1338"/>
                                          </p:stCondLst>
                                        </p:cTn>
                                        <p:tgtEl>
                                          <p:spTgt spid="247821"/>
                                        </p:tgtEl>
                                      </p:cBhvr>
                                      <p:to x="100000" y="100000"/>
                                    </p:animScale>
                                    <p:animScale>
                                      <p:cBhvr>
                                        <p:cTn id="46" dur="26">
                                          <p:stCondLst>
                                            <p:cond delay="1642"/>
                                          </p:stCondLst>
                                        </p:cTn>
                                        <p:tgtEl>
                                          <p:spTgt spid="247821"/>
                                        </p:tgtEl>
                                      </p:cBhvr>
                                      <p:to x="100000" y="90000"/>
                                    </p:animScale>
                                    <p:animScale>
                                      <p:cBhvr>
                                        <p:cTn id="47" dur="166" decel="50000">
                                          <p:stCondLst>
                                            <p:cond delay="1668"/>
                                          </p:stCondLst>
                                        </p:cTn>
                                        <p:tgtEl>
                                          <p:spTgt spid="247821"/>
                                        </p:tgtEl>
                                      </p:cBhvr>
                                      <p:to x="100000" y="100000"/>
                                    </p:animScale>
                                    <p:animScale>
                                      <p:cBhvr>
                                        <p:cTn id="48" dur="26">
                                          <p:stCondLst>
                                            <p:cond delay="1808"/>
                                          </p:stCondLst>
                                        </p:cTn>
                                        <p:tgtEl>
                                          <p:spTgt spid="247821"/>
                                        </p:tgtEl>
                                      </p:cBhvr>
                                      <p:to x="100000" y="95000"/>
                                    </p:animScale>
                                    <p:animScale>
                                      <p:cBhvr>
                                        <p:cTn id="49" dur="166" decel="50000">
                                          <p:stCondLst>
                                            <p:cond delay="1834"/>
                                          </p:stCondLst>
                                        </p:cTn>
                                        <p:tgtEl>
                                          <p:spTgt spid="247821"/>
                                        </p:tgtEl>
                                      </p:cBhvr>
                                      <p:to x="100000" y="100000"/>
                                    </p:animScale>
                                  </p:childTnLst>
                                </p:cTn>
                              </p:par>
                              <p:par>
                                <p:cTn id="50" presetID="1" presetClass="entr" presetSubtype="0" fill="hold" nodeType="withEffect">
                                  <p:stCondLst>
                                    <p:cond delay="0"/>
                                  </p:stCondLst>
                                  <p:childTnLst>
                                    <p:set>
                                      <p:cBhvr>
                                        <p:cTn id="5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1" grpId="0" build="p"/>
      <p:bldP spid="247816" grpId="0"/>
      <p:bldP spid="24782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8" descr="Furrowed%20Brow%20Color%2Ejpg"/>
          <p:cNvPicPr>
            <a:picLocks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8399463"/>
          </a:xfrm>
          <a:noFill/>
        </p:spPr>
      </p:pic>
      <p:sp>
        <p:nvSpPr>
          <p:cNvPr id="253955" name="Rectangle 2"/>
          <p:cNvSpPr>
            <a:spLocks noGrp="1" noChangeArrowheads="1"/>
          </p:cNvSpPr>
          <p:nvPr>
            <p:ph type="title"/>
          </p:nvPr>
        </p:nvSpPr>
        <p:spPr>
          <a:xfrm>
            <a:off x="76200" y="0"/>
            <a:ext cx="7772400" cy="1462088"/>
          </a:xfrm>
          <a:solidFill>
            <a:schemeClr val="bg1"/>
          </a:solidFill>
        </p:spPr>
        <p:txBody>
          <a:bodyPr/>
          <a:lstStyle/>
          <a:p>
            <a:pPr eaLnBrk="1" hangingPunct="1"/>
            <a:r>
              <a:rPr lang="en-US" altLang="zh-CN">
                <a:latin typeface="Arial Black" charset="0"/>
                <a:ea typeface="SimSun" charset="0"/>
                <a:cs typeface="SimSun" charset="0"/>
              </a:rPr>
              <a:t>I.	God always </a:t>
            </a:r>
            <a:r>
              <a:rPr lang="en-US" altLang="zh-CN">
                <a:solidFill>
                  <a:schemeClr val="accent2"/>
                </a:solidFill>
                <a:latin typeface="Arial Black" charset="0"/>
                <a:ea typeface="SimSun" charset="0"/>
                <a:cs typeface="SimSun" charset="0"/>
              </a:rPr>
              <a:t>prepares</a:t>
            </a:r>
            <a:r>
              <a:rPr lang="en-US" altLang="zh-CN">
                <a:latin typeface="Arial Black" charset="0"/>
                <a:ea typeface="SimSun" charset="0"/>
                <a:cs typeface="SimSun" charset="0"/>
              </a:rPr>
              <a:t> his people for change</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Picture 4"/>
          <p:cNvPicPr>
            <a:picLocks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10744200" cy="6958013"/>
          </a:xfrm>
          <a:noFill/>
        </p:spPr>
      </p:pic>
      <p:sp>
        <p:nvSpPr>
          <p:cNvPr id="256003" name="Rectangle 2"/>
          <p:cNvSpPr>
            <a:spLocks noGrp="1" noChangeArrowheads="1"/>
          </p:cNvSpPr>
          <p:nvPr>
            <p:ph type="title"/>
          </p:nvPr>
        </p:nvSpPr>
        <p:spPr/>
        <p:txBody>
          <a:bodyPr/>
          <a:lstStyle/>
          <a:p>
            <a:pPr eaLnBrk="1" hangingPunct="1"/>
            <a:r>
              <a:rPr lang="en-US" altLang="zh-CN">
                <a:solidFill>
                  <a:schemeClr val="bg1"/>
                </a:solidFill>
                <a:latin typeface="Arial Black" charset="0"/>
                <a:ea typeface="SimSun" charset="0"/>
                <a:cs typeface="SimSun" charset="0"/>
              </a:rPr>
              <a:t>II.	God </a:t>
            </a:r>
            <a:r>
              <a:rPr lang="en-US" altLang="zh-CN">
                <a:solidFill>
                  <a:schemeClr val="folHlink"/>
                </a:solidFill>
                <a:latin typeface="Arial Black" charset="0"/>
                <a:ea typeface="SimSun" charset="0"/>
                <a:cs typeface="SimSun" charset="0"/>
              </a:rPr>
              <a:t>initiates</a:t>
            </a:r>
            <a:r>
              <a:rPr lang="en-US" altLang="zh-CN">
                <a:solidFill>
                  <a:schemeClr val="bg1"/>
                </a:solidFill>
                <a:latin typeface="Arial Black" charset="0"/>
                <a:ea typeface="SimSun" charset="0"/>
                <a:cs typeface="SimSun" charset="0"/>
              </a:rPr>
              <a:t> the change himself.</a:t>
            </a: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Picture 8" descr="Turtle640%2Ejpg"/>
          <p:cNvPicPr>
            <a:picLocks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76200" y="-20638"/>
            <a:ext cx="9144000" cy="7489826"/>
          </a:xfrm>
          <a:noFill/>
        </p:spPr>
      </p:pic>
      <p:sp>
        <p:nvSpPr>
          <p:cNvPr id="258051" name="Rectangle 2"/>
          <p:cNvSpPr>
            <a:spLocks noGrp="1" noChangeArrowheads="1"/>
          </p:cNvSpPr>
          <p:nvPr>
            <p:ph type="title"/>
          </p:nvPr>
        </p:nvSpPr>
        <p:spPr>
          <a:xfrm>
            <a:off x="4800600" y="0"/>
            <a:ext cx="4191000" cy="4114800"/>
          </a:xfrm>
        </p:spPr>
        <p:txBody>
          <a:bodyPr/>
          <a:lstStyle/>
          <a:p>
            <a:pPr algn="r" eaLnBrk="1" hangingPunct="1"/>
            <a:r>
              <a:rPr lang="en-US" altLang="zh-CN">
                <a:latin typeface="Arial Black" charset="0"/>
                <a:ea typeface="SimSun" charset="0"/>
                <a:cs typeface="SimSun" charset="0"/>
              </a:rPr>
              <a:t>III.	 We must </a:t>
            </a:r>
            <a:r>
              <a:rPr lang="en-US" altLang="zh-CN">
                <a:solidFill>
                  <a:schemeClr val="accent2"/>
                </a:solidFill>
                <a:latin typeface="Arial Black" charset="0"/>
                <a:ea typeface="SimSun" charset="0"/>
                <a:cs typeface="SimSun" charset="0"/>
              </a:rPr>
              <a:t>embrace</a:t>
            </a:r>
            <a:r>
              <a:rPr lang="en-US" altLang="zh-CN">
                <a:latin typeface="Arial Black" charset="0"/>
                <a:ea typeface="SimSun" charset="0"/>
                <a:cs typeface="SimSun" charset="0"/>
              </a:rPr>
              <a:t> God</a:t>
            </a:r>
            <a:r>
              <a:rPr lang="mr-IN" altLang="zh-CN">
                <a:latin typeface="Arial Black" charset="0"/>
                <a:ea typeface="SimSun" charset="0"/>
                <a:cs typeface="SimSun" charset="0"/>
              </a:rPr>
              <a:t>'</a:t>
            </a:r>
            <a:r>
              <a:rPr lang="en-US" altLang="zh-CN">
                <a:latin typeface="Arial Black" charset="0"/>
                <a:ea typeface="SimSun" charset="0"/>
                <a:cs typeface="SimSun" charset="0"/>
              </a:rPr>
              <a:t>s new plans</a:t>
            </a: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6"/>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342900" indent="-342900"/>
            <a:endParaRPr lang="en-US"/>
          </a:p>
        </p:txBody>
      </p:sp>
      <p:pic>
        <p:nvPicPr>
          <p:cNvPr id="260099" name="Picture 4" descr="Acts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828800"/>
            <a:ext cx="560863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100" name="Rectangle 4"/>
          <p:cNvSpPr>
            <a:spLocks noChangeArrowheads="1"/>
          </p:cNvSpPr>
          <p:nvPr/>
        </p:nvSpPr>
        <p:spPr bwMode="auto">
          <a:xfrm>
            <a:off x="2514600" y="1752600"/>
            <a:ext cx="3352800" cy="21336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342900" indent="-342900"/>
            <a:endParaRPr lang="en-US"/>
          </a:p>
        </p:txBody>
      </p:sp>
      <p:sp>
        <p:nvSpPr>
          <p:cNvPr id="6" name="Rectangle 2"/>
          <p:cNvSpPr txBox="1">
            <a:spLocks noChangeArrowheads="1"/>
          </p:cNvSpPr>
          <p:nvPr/>
        </p:nvSpPr>
        <p:spPr bwMode="auto">
          <a:xfrm>
            <a:off x="3124200" y="5181600"/>
            <a:ext cx="6019800" cy="1676400"/>
          </a:xfrm>
          <a:prstGeom prst="rect">
            <a:avLst/>
          </a:prstGeom>
          <a:gradFill rotWithShape="1">
            <a:gsLst>
              <a:gs pos="0">
                <a:schemeClr val="bg2">
                  <a:alpha val="37000"/>
                </a:schemeClr>
              </a:gs>
              <a:gs pos="100000">
                <a:schemeClr val="bg2">
                  <a:gamma/>
                  <a:shade val="46275"/>
                  <a:invGamma/>
                </a:schemeClr>
              </a:gs>
            </a:gsLst>
            <a:lin ang="5400000" scaled="1"/>
          </a:gradFill>
          <a:ln w="9525">
            <a:noFill/>
            <a:miter lim="800000"/>
            <a:headEnd/>
            <a:tailEnd/>
          </a:ln>
          <a:effectLst/>
        </p:spPr>
        <p:txBody>
          <a:bodyPr anchor="ctr"/>
          <a:lstStyle/>
          <a:p>
            <a:pPr>
              <a:spcBef>
                <a:spcPct val="0"/>
              </a:spcBef>
              <a:buClrTx/>
              <a:buFontTx/>
              <a:buNone/>
              <a:defRPr/>
            </a:pPr>
            <a:r>
              <a:rPr lang="en-US" sz="4400" kern="0" dirty="0">
                <a:solidFill>
                  <a:schemeClr val="tx2"/>
                </a:solidFill>
                <a:latin typeface="+mj-lt"/>
                <a:ea typeface="+mj-ea"/>
                <a:cs typeface="+mj-cs"/>
              </a:rPr>
              <a:t>Peter defends his lack of prejudice</a:t>
            </a:r>
          </a:p>
        </p:txBody>
      </p:sp>
      <p:sp>
        <p:nvSpPr>
          <p:cNvPr id="61442" name="Rectangle 2"/>
          <p:cNvSpPr>
            <a:spLocks noGrp="1" noChangeArrowheads="1"/>
          </p:cNvSpPr>
          <p:nvPr>
            <p:ph type="title"/>
          </p:nvPr>
        </p:nvSpPr>
        <p:spPr>
          <a:xfrm>
            <a:off x="0" y="0"/>
            <a:ext cx="9144000" cy="2362200"/>
          </a:xfrm>
        </p:spPr>
        <p:txBody>
          <a:bodyPr/>
          <a:lstStyle/>
          <a:p>
            <a:pPr algn="r" eaLnBrk="1" hangingPunct="1"/>
            <a:r>
              <a:rPr lang="en-US" altLang="zh-CN" sz="3600" b="1">
                <a:solidFill>
                  <a:srgbClr val="000000"/>
                </a:solidFill>
                <a:effectLst>
                  <a:outerShdw blurRad="38100" dist="38100" dir="2700000" algn="tl">
                    <a:srgbClr val="FFFFFF"/>
                  </a:outerShdw>
                </a:effectLst>
                <a:latin typeface="Arial Black" charset="0"/>
                <a:ea typeface="SimSun" charset="0"/>
                <a:cs typeface="SimSun" charset="0"/>
              </a:rPr>
              <a:t>A.  The Jerusalem church had to accept Gentile conversion </a:t>
            </a:r>
            <a:br>
              <a:rPr lang="en-US" altLang="zh-CN" sz="3600" b="1">
                <a:solidFill>
                  <a:srgbClr val="000000"/>
                </a:solidFill>
                <a:effectLst>
                  <a:outerShdw blurRad="38100" dist="38100" dir="2700000" algn="tl">
                    <a:srgbClr val="FFFFFF"/>
                  </a:outerShdw>
                </a:effectLst>
                <a:latin typeface="Arial Black" charset="0"/>
                <a:ea typeface="SimSun" charset="0"/>
                <a:cs typeface="SimSun" charset="0"/>
              </a:rPr>
            </a:br>
            <a:r>
              <a:rPr lang="en-US" altLang="zh-CN" sz="3600" b="1">
                <a:solidFill>
                  <a:srgbClr val="000000"/>
                </a:solidFill>
                <a:effectLst>
                  <a:outerShdw blurRad="38100" dist="38100" dir="2700000" algn="tl">
                    <a:srgbClr val="FFFFFF"/>
                  </a:outerShdw>
                </a:effectLst>
                <a:latin typeface="Arial Black" charset="0"/>
                <a:ea typeface="SimSun" charset="0"/>
                <a:cs typeface="SimSun" charset="0"/>
              </a:rPr>
              <a:t>because this change was from God (10:45–11:18)</a:t>
            </a:r>
            <a:endParaRPr lang="en-US" sz="3600">
              <a:solidFill>
                <a:srgbClr val="000000"/>
              </a:solidFill>
              <a:latin typeface="Arial Black"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ChangeArrowheads="1"/>
          </p:cNvSpPr>
          <p:nvPr/>
        </p:nvSpPr>
        <p:spPr bwMode="auto">
          <a:xfrm>
            <a:off x="-76200" y="-76200"/>
            <a:ext cx="9601200" cy="7162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62147" name="Rectangle 3"/>
          <p:cNvSpPr>
            <a:spLocks noGrp="1" noChangeArrowheads="1"/>
          </p:cNvSpPr>
          <p:nvPr>
            <p:ph type="title" idx="4294967295"/>
          </p:nvPr>
        </p:nvSpPr>
        <p:spPr/>
        <p:txBody>
          <a:bodyPr/>
          <a:lstStyle/>
          <a:p>
            <a:pPr algn="ctr" eaLnBrk="1" hangingPunct="1"/>
            <a:r>
              <a:rPr lang="en-US">
                <a:solidFill>
                  <a:srgbClr val="000000"/>
                </a:solidFill>
                <a:latin typeface="Arial Black" charset="0"/>
                <a:ea typeface="ＭＳ Ｐゴシック" charset="0"/>
                <a:cs typeface="ＭＳ Ｐゴシック" charset="0"/>
              </a:rPr>
              <a:t>DVD 10:45-11:18</a:t>
            </a:r>
            <a:endParaRPr lang="en-US">
              <a:latin typeface="Arial Black"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4979" name="Rectangle 3"/>
          <p:cNvSpPr>
            <a:spLocks noGrp="1" noChangeArrowheads="1"/>
          </p:cNvSpPr>
          <p:nvPr>
            <p:ph type="body" sz="half" idx="1"/>
          </p:nvPr>
        </p:nvSpPr>
        <p:spPr>
          <a:xfrm>
            <a:off x="685800" y="2895600"/>
            <a:ext cx="3810000" cy="2438400"/>
          </a:xfrm>
        </p:spPr>
        <p:txBody>
          <a:bodyPr/>
          <a:lstStyle/>
          <a:p>
            <a:pPr eaLnBrk="1" hangingPunct="1"/>
            <a:r>
              <a:rPr lang="en-US" sz="2800">
                <a:latin typeface="Arial Black" charset="0"/>
                <a:ea typeface="ＭＳ Ｐゴシック" charset="0"/>
                <a:cs typeface="ＭＳ Ｐゴシック" charset="0"/>
              </a:rPr>
              <a:t>Kiasu</a:t>
            </a:r>
          </a:p>
          <a:p>
            <a:pPr eaLnBrk="1" hangingPunct="1"/>
            <a:r>
              <a:rPr lang="en-US" sz="2800">
                <a:latin typeface="Arial Black" charset="0"/>
                <a:ea typeface="ＭＳ Ｐゴシック" charset="0"/>
                <a:cs typeface="ＭＳ Ｐゴシック" charset="0"/>
              </a:rPr>
              <a:t>EZ-Link card</a:t>
            </a:r>
          </a:p>
          <a:p>
            <a:pPr eaLnBrk="1" hangingPunct="1"/>
            <a:r>
              <a:rPr lang="en-US" sz="2800">
                <a:latin typeface="Arial Black" charset="0"/>
                <a:ea typeface="ＭＳ Ｐゴシック" charset="0"/>
                <a:cs typeface="ＭＳ Ｐゴシック" charset="0"/>
              </a:rPr>
              <a:t>Upgrading</a:t>
            </a:r>
          </a:p>
        </p:txBody>
      </p:sp>
      <p:pic>
        <p:nvPicPr>
          <p:cNvPr id="190467" name="Picture 5" descr="old_new"/>
          <p:cNvPicPr>
            <a:picLocks noChangeAspect="1" noChangeArrowheads="1"/>
          </p:cNvPicPr>
          <p:nvPr>
            <p:ph sz="quarter" idx="2"/>
          </p:nvPr>
        </p:nvPicPr>
        <p:blipFill>
          <a:blip r:embed="rId3" cstate="screen">
            <a:extLst>
              <a:ext uri="{28A0092B-C50C-407E-A947-70E740481C1C}">
                <a14:useLocalDpi xmlns:a14="http://schemas.microsoft.com/office/drawing/2010/main"/>
              </a:ext>
            </a:extLst>
          </a:blip>
          <a:srcRect/>
          <a:stretch>
            <a:fillRect/>
          </a:stretch>
        </p:blipFill>
        <p:spPr>
          <a:xfrm>
            <a:off x="3733800" y="0"/>
            <a:ext cx="5651500" cy="6858000"/>
          </a:xfrm>
          <a:noFill/>
        </p:spPr>
      </p:pic>
      <p:pic>
        <p:nvPicPr>
          <p:cNvPr id="190468" name="Picture 11" descr="SingaporeLogo"/>
          <p:cNvPicPr>
            <a:picLocks noChangeAspect="1" noChangeArrowheads="1"/>
          </p:cNvPicPr>
          <p:nvPr>
            <p:ph sz="quarter" idx="3"/>
          </p:nvPr>
        </p:nvPicPr>
        <p:blipFill>
          <a:blip r:embed="rId4">
            <a:extLst>
              <a:ext uri="{28A0092B-C50C-407E-A947-70E740481C1C}">
                <a14:useLocalDpi xmlns:a14="http://schemas.microsoft.com/office/drawing/2010/main"/>
              </a:ext>
            </a:extLst>
          </a:blip>
          <a:srcRect/>
          <a:stretch>
            <a:fillRect/>
          </a:stretch>
        </p:blipFill>
        <p:spPr>
          <a:xfrm>
            <a:off x="228600" y="457200"/>
            <a:ext cx="4267200" cy="1222375"/>
          </a:xfrm>
          <a:noFill/>
        </p:spPr>
      </p:pic>
      <p:sp>
        <p:nvSpPr>
          <p:cNvPr id="254978" name="Rectangle 2"/>
          <p:cNvSpPr>
            <a:spLocks noGrp="1" noChangeArrowheads="1"/>
          </p:cNvSpPr>
          <p:nvPr>
            <p:ph type="title"/>
          </p:nvPr>
        </p:nvSpPr>
        <p:spPr>
          <a:xfrm>
            <a:off x="1219200" y="1368425"/>
            <a:ext cx="4114800" cy="1450975"/>
          </a:xfrm>
        </p:spPr>
        <p:txBody>
          <a:bodyPr/>
          <a:lstStyle/>
          <a:p>
            <a:pPr eaLnBrk="1" hangingPunct="1"/>
            <a:r>
              <a:rPr lang="en-US" altLang="zh-CN" sz="4800" b="1">
                <a:solidFill>
                  <a:schemeClr val="hlink"/>
                </a:solidFill>
                <a:latin typeface="Arial Black" charset="0"/>
                <a:ea typeface="SimSun" charset="0"/>
                <a:cs typeface="SimSun" charset="0"/>
              </a:rPr>
              <a:t>embraces</a:t>
            </a:r>
            <a:r>
              <a:rPr lang="en-US" altLang="zh-CN" sz="4800" b="1">
                <a:latin typeface="Arial Black" charset="0"/>
                <a:ea typeface="SimSun" charset="0"/>
                <a:cs typeface="SimSun" charset="0"/>
              </a:rPr>
              <a:t> change</a:t>
            </a:r>
            <a:br>
              <a:rPr lang="en-US" altLang="zh-CN" sz="4800" b="1">
                <a:latin typeface="Arial Black" charset="0"/>
                <a:ea typeface="SimSun" charset="0"/>
                <a:cs typeface="SimSun" charset="0"/>
              </a:rPr>
            </a:br>
            <a:endParaRPr lang="en-US" sz="4800" b="1">
              <a:latin typeface="Arial Black" charset="0"/>
              <a:ea typeface="SimSun" charset="0"/>
              <a:cs typeface="SimSun"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grpId="0" nodeType="withEffect">
                                  <p:stCondLst>
                                    <p:cond delay="0"/>
                                  </p:stCondLst>
                                  <p:iterate type="lt">
                                    <p:tmPct val="10000"/>
                                  </p:iterate>
                                  <p:childTnLst>
                                    <p:set>
                                      <p:cBhvr>
                                        <p:cTn id="6" dur="1" fill="hold">
                                          <p:stCondLst>
                                            <p:cond delay="0"/>
                                          </p:stCondLst>
                                        </p:cTn>
                                        <p:tgtEl>
                                          <p:spTgt spid="254978"/>
                                        </p:tgtEl>
                                        <p:attrNameLst>
                                          <p:attrName>style.visibility</p:attrName>
                                        </p:attrNameLst>
                                      </p:cBhvr>
                                      <p:to>
                                        <p:strVal val="visible"/>
                                      </p:to>
                                    </p:set>
                                    <p:animEffect transition="in" filter="fade">
                                      <p:cBhvr>
                                        <p:cTn id="7" dur="600">
                                          <p:stCondLst>
                                            <p:cond delay="0"/>
                                          </p:stCondLst>
                                        </p:cTn>
                                        <p:tgtEl>
                                          <p:spTgt spid="254978"/>
                                        </p:tgtEl>
                                      </p:cBhvr>
                                    </p:animEffect>
                                    <p:anim calcmode="lin" valueType="num">
                                      <p:cBhvr>
                                        <p:cTn id="8" dur="600" fill="hold">
                                          <p:stCondLst>
                                            <p:cond delay="0"/>
                                          </p:stCondLst>
                                        </p:cTn>
                                        <p:tgtEl>
                                          <p:spTgt spid="254978"/>
                                        </p:tgtEl>
                                        <p:attrNameLst>
                                          <p:attrName>style.rotation</p:attrName>
                                        </p:attrNameLst>
                                      </p:cBhvr>
                                      <p:tavLst>
                                        <p:tav tm="0">
                                          <p:val>
                                            <p:fltVal val="720"/>
                                          </p:val>
                                        </p:tav>
                                        <p:tav tm="100000">
                                          <p:val>
                                            <p:fltVal val="0"/>
                                          </p:val>
                                        </p:tav>
                                      </p:tavLst>
                                    </p:anim>
                                    <p:anim calcmode="lin" valueType="num">
                                      <p:cBhvr>
                                        <p:cTn id="9" dur="600" fill="hold">
                                          <p:stCondLst>
                                            <p:cond delay="0"/>
                                          </p:stCondLst>
                                        </p:cTn>
                                        <p:tgtEl>
                                          <p:spTgt spid="254978"/>
                                        </p:tgtEl>
                                        <p:attrNameLst>
                                          <p:attrName>ppt_h</p:attrName>
                                        </p:attrNameLst>
                                      </p:cBhvr>
                                      <p:tavLst>
                                        <p:tav tm="0">
                                          <p:val>
                                            <p:fltVal val="0"/>
                                          </p:val>
                                        </p:tav>
                                        <p:tav tm="100000">
                                          <p:val>
                                            <p:strVal val="#ppt_h"/>
                                          </p:val>
                                        </p:tav>
                                      </p:tavLst>
                                    </p:anim>
                                    <p:anim calcmode="lin" valueType="num">
                                      <p:cBhvr>
                                        <p:cTn id="10" dur="600" fill="hold">
                                          <p:stCondLst>
                                            <p:cond delay="0"/>
                                          </p:stCondLst>
                                        </p:cTn>
                                        <p:tgtEl>
                                          <p:spTgt spid="254978"/>
                                        </p:tgtEl>
                                        <p:attrNameLst>
                                          <p:attrName>ppt_w</p:attrName>
                                        </p:attrNameLst>
                                      </p:cBhvr>
                                      <p:tavLst>
                                        <p:tav tm="0">
                                          <p:val>
                                            <p:fltVal val="0"/>
                                          </p:val>
                                        </p:tav>
                                        <p:tav tm="100000">
                                          <p:val>
                                            <p:strVal val="#ppt_w"/>
                                          </p:val>
                                        </p:tav>
                                      </p:tavLst>
                                    </p:anim>
                                  </p:childTnLst>
                                </p:cTn>
                              </p:par>
                            </p:childTnLst>
                          </p:cTn>
                        </p:par>
                        <p:par>
                          <p:cTn id="11" fill="hold" nodeType="afterGroup">
                            <p:stCondLst>
                              <p:cond delay="1560"/>
                            </p:stCondLst>
                            <p:childTnLst>
                              <p:par>
                                <p:cTn id="12" presetID="12" presetClass="entr" presetSubtype="4" fill="hold" grpId="0" nodeType="afterEffect">
                                  <p:stCondLst>
                                    <p:cond delay="0"/>
                                  </p:stCondLst>
                                  <p:childTnLst>
                                    <p:set>
                                      <p:cBhvr>
                                        <p:cTn id="13" dur="1" fill="hold">
                                          <p:stCondLst>
                                            <p:cond delay="0"/>
                                          </p:stCondLst>
                                        </p:cTn>
                                        <p:tgtEl>
                                          <p:spTgt spid="254979">
                                            <p:txEl>
                                              <p:pRg st="0" end="0"/>
                                            </p:txEl>
                                          </p:spTgt>
                                        </p:tgtEl>
                                        <p:attrNameLst>
                                          <p:attrName>style.visibility</p:attrName>
                                        </p:attrNameLst>
                                      </p:cBhvr>
                                      <p:to>
                                        <p:strVal val="visible"/>
                                      </p:to>
                                    </p:set>
                                    <p:animEffect transition="in" filter="slide(fromBottom)">
                                      <p:cBhvr>
                                        <p:cTn id="14" dur="3000">
                                          <p:stCondLst>
                                            <p:cond delay="0"/>
                                          </p:stCondLst>
                                        </p:cTn>
                                        <p:tgtEl>
                                          <p:spTgt spid="254979">
                                            <p:txEl>
                                              <p:pRg st="0" end="0"/>
                                            </p:txEl>
                                          </p:spTgt>
                                        </p:tgtEl>
                                      </p:cBhvr>
                                    </p:animEffect>
                                  </p:childTnLst>
                                </p:cTn>
                              </p:par>
                            </p:childTnLst>
                          </p:cTn>
                        </p:par>
                        <p:par>
                          <p:cTn id="15" fill="hold" nodeType="afterGroup">
                            <p:stCondLst>
                              <p:cond delay="4560"/>
                            </p:stCondLst>
                            <p:childTnLst>
                              <p:par>
                                <p:cTn id="16" presetID="12" presetClass="entr" presetSubtype="4" fill="hold" grpId="0" nodeType="afterEffect">
                                  <p:stCondLst>
                                    <p:cond delay="0"/>
                                  </p:stCondLst>
                                  <p:childTnLst>
                                    <p:set>
                                      <p:cBhvr>
                                        <p:cTn id="17" dur="1" fill="hold">
                                          <p:stCondLst>
                                            <p:cond delay="0"/>
                                          </p:stCondLst>
                                        </p:cTn>
                                        <p:tgtEl>
                                          <p:spTgt spid="254979">
                                            <p:txEl>
                                              <p:pRg st="1" end="1"/>
                                            </p:txEl>
                                          </p:spTgt>
                                        </p:tgtEl>
                                        <p:attrNameLst>
                                          <p:attrName>style.visibility</p:attrName>
                                        </p:attrNameLst>
                                      </p:cBhvr>
                                      <p:to>
                                        <p:strVal val="visible"/>
                                      </p:to>
                                    </p:set>
                                    <p:animEffect transition="in" filter="slide(fromBottom)">
                                      <p:cBhvr>
                                        <p:cTn id="18" dur="3000">
                                          <p:stCondLst>
                                            <p:cond delay="0"/>
                                          </p:stCondLst>
                                        </p:cTn>
                                        <p:tgtEl>
                                          <p:spTgt spid="254979">
                                            <p:txEl>
                                              <p:pRg st="1" end="1"/>
                                            </p:txEl>
                                          </p:spTgt>
                                        </p:tgtEl>
                                      </p:cBhvr>
                                    </p:animEffect>
                                  </p:childTnLst>
                                </p:cTn>
                              </p:par>
                            </p:childTnLst>
                          </p:cTn>
                        </p:par>
                        <p:par>
                          <p:cTn id="19" fill="hold" nodeType="afterGroup">
                            <p:stCondLst>
                              <p:cond delay="7560"/>
                            </p:stCondLst>
                            <p:childTnLst>
                              <p:par>
                                <p:cTn id="20" presetID="12" presetClass="entr" presetSubtype="4" fill="hold" grpId="0" nodeType="afterEffect">
                                  <p:stCondLst>
                                    <p:cond delay="0"/>
                                  </p:stCondLst>
                                  <p:childTnLst>
                                    <p:set>
                                      <p:cBhvr>
                                        <p:cTn id="21" dur="1" fill="hold">
                                          <p:stCondLst>
                                            <p:cond delay="0"/>
                                          </p:stCondLst>
                                        </p:cTn>
                                        <p:tgtEl>
                                          <p:spTgt spid="254979">
                                            <p:txEl>
                                              <p:pRg st="2" end="2"/>
                                            </p:txEl>
                                          </p:spTgt>
                                        </p:tgtEl>
                                        <p:attrNameLst>
                                          <p:attrName>style.visibility</p:attrName>
                                        </p:attrNameLst>
                                      </p:cBhvr>
                                      <p:to>
                                        <p:strVal val="visible"/>
                                      </p:to>
                                    </p:set>
                                    <p:animEffect transition="in" filter="slide(fromBottom)">
                                      <p:cBhvr>
                                        <p:cTn id="22" dur="3000">
                                          <p:stCondLst>
                                            <p:cond delay="0"/>
                                          </p:stCondLst>
                                        </p:cTn>
                                        <p:tgtEl>
                                          <p:spTgt spid="25497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79" grpId="0" build="p"/>
      <p:bldP spid="25497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p:txBody>
          <a:bodyPr/>
          <a:lstStyle/>
          <a:p>
            <a:pPr eaLnBrk="1" hangingPunct="1"/>
            <a:r>
              <a:rPr lang="en-US" sz="6200">
                <a:latin typeface="Tahoma" charset="0"/>
                <a:ea typeface="ＭＳ Ｐゴシック" charset="0"/>
                <a:cs typeface="ＭＳ Ｐゴシック" charset="0"/>
              </a:rPr>
              <a:t>Reactions</a:t>
            </a:r>
          </a:p>
        </p:txBody>
      </p:sp>
      <p:sp>
        <p:nvSpPr>
          <p:cNvPr id="274435" name="Rectangle 3"/>
          <p:cNvSpPr>
            <a:spLocks noGrp="1" noChangeArrowheads="1"/>
          </p:cNvSpPr>
          <p:nvPr>
            <p:ph type="body" idx="1"/>
          </p:nvPr>
        </p:nvSpPr>
        <p:spPr>
          <a:xfrm>
            <a:off x="0" y="1981200"/>
            <a:ext cx="9144000" cy="2667000"/>
          </a:xfrm>
        </p:spPr>
        <p:txBody>
          <a:bodyPr/>
          <a:lstStyle/>
          <a:p>
            <a:pPr marL="441325" lvl="1" indent="-327025" eaLnBrk="1" hangingPunct="1"/>
            <a:r>
              <a:rPr lang="en-US" altLang="zh-CN" sz="3200" b="1">
                <a:solidFill>
                  <a:schemeClr val="hlink"/>
                </a:solidFill>
                <a:latin typeface="Tahoma" charset="0"/>
                <a:ea typeface="SimSun" charset="0"/>
                <a:cs typeface="SimSun" charset="0"/>
              </a:rPr>
              <a:t>Astonishment</a:t>
            </a:r>
            <a:r>
              <a:rPr lang="en-US" altLang="zh-CN" sz="3200" b="1">
                <a:latin typeface="Tahoma" charset="0"/>
                <a:ea typeface="SimSun" charset="0"/>
                <a:cs typeface="SimSun" charset="0"/>
              </a:rPr>
              <a:t> by Jewish believers </a:t>
            </a:r>
            <a:r>
              <a:rPr lang="en-US" altLang="zh-CN" sz="2400" b="1">
                <a:latin typeface="Tahoma" charset="0"/>
                <a:ea typeface="SimSun" charset="0"/>
                <a:cs typeface="SimSun" charset="0"/>
              </a:rPr>
              <a:t>(10:45-46) </a:t>
            </a:r>
            <a:endParaRPr lang="en-US" altLang="zh-CN" sz="3200" b="1">
              <a:latin typeface="Tahoma" charset="0"/>
              <a:ea typeface="SimSun" charset="0"/>
              <a:cs typeface="SimSun" charset="0"/>
            </a:endParaRPr>
          </a:p>
          <a:p>
            <a:pPr marL="441325" lvl="1" indent="-327025" eaLnBrk="1" hangingPunct="1"/>
            <a:r>
              <a:rPr lang="en-US" altLang="zh-CN" sz="3200" b="1">
                <a:solidFill>
                  <a:schemeClr val="hlink"/>
                </a:solidFill>
                <a:latin typeface="Tahoma" charset="0"/>
                <a:ea typeface="SimSun" charset="0"/>
                <a:cs typeface="SimSun" charset="0"/>
              </a:rPr>
              <a:t>Acceptance</a:t>
            </a:r>
            <a:r>
              <a:rPr lang="en-US" altLang="zh-CN" sz="3200" b="1">
                <a:latin typeface="Tahoma" charset="0"/>
                <a:ea typeface="SimSun" charset="0"/>
                <a:cs typeface="SimSun" charset="0"/>
              </a:rPr>
              <a:t> by Peter </a:t>
            </a:r>
            <a:br>
              <a:rPr lang="en-US" altLang="zh-CN" sz="3200" b="1">
                <a:latin typeface="Tahoma" charset="0"/>
                <a:ea typeface="SimSun" charset="0"/>
                <a:cs typeface="SimSun" charset="0"/>
              </a:rPr>
            </a:br>
            <a:r>
              <a:rPr lang="en-US" altLang="zh-CN" sz="2400" b="1">
                <a:latin typeface="Tahoma" charset="0"/>
                <a:ea typeface="SimSun" charset="0"/>
                <a:cs typeface="SimSun" charset="0"/>
              </a:rPr>
              <a:t>(10:47-48) </a:t>
            </a:r>
            <a:endParaRPr lang="en-US" altLang="zh-CN" sz="3200" b="1">
              <a:latin typeface="Tahoma" charset="0"/>
              <a:ea typeface="SimSun" charset="0"/>
              <a:cs typeface="SimSun" charset="0"/>
            </a:endParaRPr>
          </a:p>
          <a:p>
            <a:pPr marL="441325" lvl="1" indent="-327025" eaLnBrk="1" hangingPunct="1"/>
            <a:r>
              <a:rPr lang="en-US" altLang="zh-CN" sz="3200" b="1">
                <a:solidFill>
                  <a:schemeClr val="hlink"/>
                </a:solidFill>
                <a:latin typeface="Tahoma" charset="0"/>
                <a:ea typeface="SimSun" charset="0"/>
                <a:cs typeface="SimSun" charset="0"/>
              </a:rPr>
              <a:t>Accusation</a:t>
            </a:r>
            <a:r>
              <a:rPr lang="en-US" altLang="zh-CN" sz="3200" b="1">
                <a:latin typeface="Tahoma" charset="0"/>
                <a:ea typeface="SimSun" charset="0"/>
                <a:cs typeface="SimSun" charset="0"/>
              </a:rPr>
              <a:t> by Pharisaical believers </a:t>
            </a:r>
            <a:r>
              <a:rPr lang="en-US" altLang="zh-CN" sz="2400" b="1">
                <a:latin typeface="Tahoma" charset="0"/>
                <a:ea typeface="SimSun" charset="0"/>
                <a:cs typeface="SimSun" charset="0"/>
              </a:rPr>
              <a:t>(11:1-3) </a:t>
            </a:r>
            <a:endParaRPr lang="en-US" altLang="zh-CN" sz="3200" b="1">
              <a:latin typeface="Tahoma" charset="0"/>
              <a:ea typeface="SimSun" charset="0"/>
              <a:cs typeface="SimSun" charset="0"/>
            </a:endParaRPr>
          </a:p>
          <a:p>
            <a:pPr marL="441325" lvl="1" indent="-327025" eaLnBrk="1" hangingPunct="1"/>
            <a:r>
              <a:rPr lang="en-US" altLang="zh-CN" sz="3200" b="1">
                <a:solidFill>
                  <a:schemeClr val="hlink"/>
                </a:solidFill>
                <a:latin typeface="Tahoma" charset="0"/>
                <a:ea typeface="SimSun" charset="0"/>
                <a:cs typeface="SimSun" charset="0"/>
              </a:rPr>
              <a:t>Approval</a:t>
            </a:r>
            <a:r>
              <a:rPr lang="en-US" altLang="zh-CN" sz="3200" b="1">
                <a:latin typeface="Tahoma" charset="0"/>
                <a:ea typeface="SimSun" charset="0"/>
                <a:cs typeface="SimSun" charset="0"/>
              </a:rPr>
              <a:t> by the Jerusalem church </a:t>
            </a:r>
            <a:r>
              <a:rPr lang="en-US" altLang="zh-CN" sz="2400" b="1">
                <a:latin typeface="Tahoma" charset="0"/>
                <a:ea typeface="SimSun" charset="0"/>
                <a:cs typeface="SimSun" charset="0"/>
              </a:rPr>
              <a:t>(11:4-18) </a:t>
            </a:r>
            <a:endParaRPr lang="en-US" sz="3200">
              <a:latin typeface="Tahoma" charset="0"/>
              <a:ea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iterate type="wd">
                                    <p:tmPct val="10000"/>
                                  </p:iterate>
                                  <p:childTnLst>
                                    <p:set>
                                      <p:cBhvr>
                                        <p:cTn id="6" dur="1" fill="hold">
                                          <p:stCondLst>
                                            <p:cond delay="0"/>
                                          </p:stCondLst>
                                        </p:cTn>
                                        <p:tgtEl>
                                          <p:spTgt spid="274435">
                                            <p:txEl>
                                              <p:pRg st="0" end="0"/>
                                            </p:txEl>
                                          </p:spTgt>
                                        </p:tgtEl>
                                        <p:attrNameLst>
                                          <p:attrName>style.visibility</p:attrName>
                                        </p:attrNameLst>
                                      </p:cBhvr>
                                      <p:to>
                                        <p:strVal val="visible"/>
                                      </p:to>
                                    </p:set>
                                    <p:animEffect transition="in" filter="wipe(down)">
                                      <p:cBhvr>
                                        <p:cTn id="7" dur="580">
                                          <p:stCondLst>
                                            <p:cond delay="0"/>
                                          </p:stCondLst>
                                        </p:cTn>
                                        <p:tgtEl>
                                          <p:spTgt spid="274435">
                                            <p:txEl>
                                              <p:pRg st="0" end="0"/>
                                            </p:txEl>
                                          </p:spTgt>
                                        </p:tgtEl>
                                      </p:cBhvr>
                                    </p:animEffect>
                                    <p:anim calcmode="lin" valueType="num">
                                      <p:cBhvr>
                                        <p:cTn id="8" dur="1822" tmFilter="0,0; 0.14,0.36; 0.43,0.73; 0.71,0.91; 1.0,1.0">
                                          <p:stCondLst>
                                            <p:cond delay="0"/>
                                          </p:stCondLst>
                                        </p:cTn>
                                        <p:tgtEl>
                                          <p:spTgt spid="27443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7443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7443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7443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7443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74435">
                                            <p:txEl>
                                              <p:pRg st="0" end="0"/>
                                            </p:txEl>
                                          </p:spTgt>
                                        </p:tgtEl>
                                      </p:cBhvr>
                                      <p:to x="100000" y="60000"/>
                                    </p:animScale>
                                    <p:animScale>
                                      <p:cBhvr>
                                        <p:cTn id="14" dur="166" decel="50000">
                                          <p:stCondLst>
                                            <p:cond delay="676"/>
                                          </p:stCondLst>
                                        </p:cTn>
                                        <p:tgtEl>
                                          <p:spTgt spid="274435">
                                            <p:txEl>
                                              <p:pRg st="0" end="0"/>
                                            </p:txEl>
                                          </p:spTgt>
                                        </p:tgtEl>
                                      </p:cBhvr>
                                      <p:to x="100000" y="100000"/>
                                    </p:animScale>
                                    <p:animScale>
                                      <p:cBhvr>
                                        <p:cTn id="15" dur="26">
                                          <p:stCondLst>
                                            <p:cond delay="1312"/>
                                          </p:stCondLst>
                                        </p:cTn>
                                        <p:tgtEl>
                                          <p:spTgt spid="274435">
                                            <p:txEl>
                                              <p:pRg st="0" end="0"/>
                                            </p:txEl>
                                          </p:spTgt>
                                        </p:tgtEl>
                                      </p:cBhvr>
                                      <p:to x="100000" y="80000"/>
                                    </p:animScale>
                                    <p:animScale>
                                      <p:cBhvr>
                                        <p:cTn id="16" dur="166" decel="50000">
                                          <p:stCondLst>
                                            <p:cond delay="1338"/>
                                          </p:stCondLst>
                                        </p:cTn>
                                        <p:tgtEl>
                                          <p:spTgt spid="274435">
                                            <p:txEl>
                                              <p:pRg st="0" end="0"/>
                                            </p:txEl>
                                          </p:spTgt>
                                        </p:tgtEl>
                                      </p:cBhvr>
                                      <p:to x="100000" y="100000"/>
                                    </p:animScale>
                                    <p:animScale>
                                      <p:cBhvr>
                                        <p:cTn id="17" dur="26">
                                          <p:stCondLst>
                                            <p:cond delay="1642"/>
                                          </p:stCondLst>
                                        </p:cTn>
                                        <p:tgtEl>
                                          <p:spTgt spid="274435">
                                            <p:txEl>
                                              <p:pRg st="0" end="0"/>
                                            </p:txEl>
                                          </p:spTgt>
                                        </p:tgtEl>
                                      </p:cBhvr>
                                      <p:to x="100000" y="90000"/>
                                    </p:animScale>
                                    <p:animScale>
                                      <p:cBhvr>
                                        <p:cTn id="18" dur="166" decel="50000">
                                          <p:stCondLst>
                                            <p:cond delay="1668"/>
                                          </p:stCondLst>
                                        </p:cTn>
                                        <p:tgtEl>
                                          <p:spTgt spid="274435">
                                            <p:txEl>
                                              <p:pRg st="0" end="0"/>
                                            </p:txEl>
                                          </p:spTgt>
                                        </p:tgtEl>
                                      </p:cBhvr>
                                      <p:to x="100000" y="100000"/>
                                    </p:animScale>
                                    <p:animScale>
                                      <p:cBhvr>
                                        <p:cTn id="19" dur="26">
                                          <p:stCondLst>
                                            <p:cond delay="1808"/>
                                          </p:stCondLst>
                                        </p:cTn>
                                        <p:tgtEl>
                                          <p:spTgt spid="274435">
                                            <p:txEl>
                                              <p:pRg st="0" end="0"/>
                                            </p:txEl>
                                          </p:spTgt>
                                        </p:tgtEl>
                                      </p:cBhvr>
                                      <p:to x="100000" y="95000"/>
                                    </p:animScale>
                                    <p:animScale>
                                      <p:cBhvr>
                                        <p:cTn id="20" dur="166" decel="50000">
                                          <p:stCondLst>
                                            <p:cond delay="1834"/>
                                          </p:stCondLst>
                                        </p:cTn>
                                        <p:tgtEl>
                                          <p:spTgt spid="274435">
                                            <p:txEl>
                                              <p:pRg st="0" end="0"/>
                                            </p:txEl>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grpId="0" nodeType="clickEffect">
                                  <p:stCondLst>
                                    <p:cond delay="0"/>
                                  </p:stCondLst>
                                  <p:iterate type="wd">
                                    <p:tmPct val="10000"/>
                                  </p:iterate>
                                  <p:childTnLst>
                                    <p:set>
                                      <p:cBhvr>
                                        <p:cTn id="24" dur="1" fill="hold">
                                          <p:stCondLst>
                                            <p:cond delay="0"/>
                                          </p:stCondLst>
                                        </p:cTn>
                                        <p:tgtEl>
                                          <p:spTgt spid="274435">
                                            <p:txEl>
                                              <p:pRg st="1" end="1"/>
                                            </p:txEl>
                                          </p:spTgt>
                                        </p:tgtEl>
                                        <p:attrNameLst>
                                          <p:attrName>style.visibility</p:attrName>
                                        </p:attrNameLst>
                                      </p:cBhvr>
                                      <p:to>
                                        <p:strVal val="visible"/>
                                      </p:to>
                                    </p:set>
                                    <p:animEffect transition="in" filter="wipe(down)">
                                      <p:cBhvr>
                                        <p:cTn id="25" dur="580">
                                          <p:stCondLst>
                                            <p:cond delay="0"/>
                                          </p:stCondLst>
                                        </p:cTn>
                                        <p:tgtEl>
                                          <p:spTgt spid="274435">
                                            <p:txEl>
                                              <p:pRg st="1" end="1"/>
                                            </p:txEl>
                                          </p:spTgt>
                                        </p:tgtEl>
                                      </p:cBhvr>
                                    </p:animEffect>
                                    <p:anim calcmode="lin" valueType="num">
                                      <p:cBhvr>
                                        <p:cTn id="26" dur="1822" tmFilter="0,0; 0.14,0.36; 0.43,0.73; 0.71,0.91; 1.0,1.0">
                                          <p:stCondLst>
                                            <p:cond delay="0"/>
                                          </p:stCondLst>
                                        </p:cTn>
                                        <p:tgtEl>
                                          <p:spTgt spid="274435">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74435">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74435">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74435">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74435">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274435">
                                            <p:txEl>
                                              <p:pRg st="1" end="1"/>
                                            </p:txEl>
                                          </p:spTgt>
                                        </p:tgtEl>
                                      </p:cBhvr>
                                      <p:to x="100000" y="60000"/>
                                    </p:animScale>
                                    <p:animScale>
                                      <p:cBhvr>
                                        <p:cTn id="32" dur="166" decel="50000">
                                          <p:stCondLst>
                                            <p:cond delay="676"/>
                                          </p:stCondLst>
                                        </p:cTn>
                                        <p:tgtEl>
                                          <p:spTgt spid="274435">
                                            <p:txEl>
                                              <p:pRg st="1" end="1"/>
                                            </p:txEl>
                                          </p:spTgt>
                                        </p:tgtEl>
                                      </p:cBhvr>
                                      <p:to x="100000" y="100000"/>
                                    </p:animScale>
                                    <p:animScale>
                                      <p:cBhvr>
                                        <p:cTn id="33" dur="26">
                                          <p:stCondLst>
                                            <p:cond delay="1312"/>
                                          </p:stCondLst>
                                        </p:cTn>
                                        <p:tgtEl>
                                          <p:spTgt spid="274435">
                                            <p:txEl>
                                              <p:pRg st="1" end="1"/>
                                            </p:txEl>
                                          </p:spTgt>
                                        </p:tgtEl>
                                      </p:cBhvr>
                                      <p:to x="100000" y="80000"/>
                                    </p:animScale>
                                    <p:animScale>
                                      <p:cBhvr>
                                        <p:cTn id="34" dur="166" decel="50000">
                                          <p:stCondLst>
                                            <p:cond delay="1338"/>
                                          </p:stCondLst>
                                        </p:cTn>
                                        <p:tgtEl>
                                          <p:spTgt spid="274435">
                                            <p:txEl>
                                              <p:pRg st="1" end="1"/>
                                            </p:txEl>
                                          </p:spTgt>
                                        </p:tgtEl>
                                      </p:cBhvr>
                                      <p:to x="100000" y="100000"/>
                                    </p:animScale>
                                    <p:animScale>
                                      <p:cBhvr>
                                        <p:cTn id="35" dur="26">
                                          <p:stCondLst>
                                            <p:cond delay="1642"/>
                                          </p:stCondLst>
                                        </p:cTn>
                                        <p:tgtEl>
                                          <p:spTgt spid="274435">
                                            <p:txEl>
                                              <p:pRg st="1" end="1"/>
                                            </p:txEl>
                                          </p:spTgt>
                                        </p:tgtEl>
                                      </p:cBhvr>
                                      <p:to x="100000" y="90000"/>
                                    </p:animScale>
                                    <p:animScale>
                                      <p:cBhvr>
                                        <p:cTn id="36" dur="166" decel="50000">
                                          <p:stCondLst>
                                            <p:cond delay="1668"/>
                                          </p:stCondLst>
                                        </p:cTn>
                                        <p:tgtEl>
                                          <p:spTgt spid="274435">
                                            <p:txEl>
                                              <p:pRg st="1" end="1"/>
                                            </p:txEl>
                                          </p:spTgt>
                                        </p:tgtEl>
                                      </p:cBhvr>
                                      <p:to x="100000" y="100000"/>
                                    </p:animScale>
                                    <p:animScale>
                                      <p:cBhvr>
                                        <p:cTn id="37" dur="26">
                                          <p:stCondLst>
                                            <p:cond delay="1808"/>
                                          </p:stCondLst>
                                        </p:cTn>
                                        <p:tgtEl>
                                          <p:spTgt spid="274435">
                                            <p:txEl>
                                              <p:pRg st="1" end="1"/>
                                            </p:txEl>
                                          </p:spTgt>
                                        </p:tgtEl>
                                      </p:cBhvr>
                                      <p:to x="100000" y="95000"/>
                                    </p:animScale>
                                    <p:animScale>
                                      <p:cBhvr>
                                        <p:cTn id="38" dur="166" decel="50000">
                                          <p:stCondLst>
                                            <p:cond delay="1834"/>
                                          </p:stCondLst>
                                        </p:cTn>
                                        <p:tgtEl>
                                          <p:spTgt spid="274435">
                                            <p:txEl>
                                              <p:pRg st="1" end="1"/>
                                            </p:txEl>
                                          </p:spTgt>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grpId="0" nodeType="clickEffect">
                                  <p:stCondLst>
                                    <p:cond delay="0"/>
                                  </p:stCondLst>
                                  <p:iterate type="wd">
                                    <p:tmPct val="10000"/>
                                  </p:iterate>
                                  <p:childTnLst>
                                    <p:set>
                                      <p:cBhvr>
                                        <p:cTn id="42" dur="1" fill="hold">
                                          <p:stCondLst>
                                            <p:cond delay="0"/>
                                          </p:stCondLst>
                                        </p:cTn>
                                        <p:tgtEl>
                                          <p:spTgt spid="274435">
                                            <p:txEl>
                                              <p:pRg st="2" end="2"/>
                                            </p:txEl>
                                          </p:spTgt>
                                        </p:tgtEl>
                                        <p:attrNameLst>
                                          <p:attrName>style.visibility</p:attrName>
                                        </p:attrNameLst>
                                      </p:cBhvr>
                                      <p:to>
                                        <p:strVal val="visible"/>
                                      </p:to>
                                    </p:set>
                                    <p:animEffect transition="in" filter="wipe(down)">
                                      <p:cBhvr>
                                        <p:cTn id="43" dur="580">
                                          <p:stCondLst>
                                            <p:cond delay="0"/>
                                          </p:stCondLst>
                                        </p:cTn>
                                        <p:tgtEl>
                                          <p:spTgt spid="274435">
                                            <p:txEl>
                                              <p:pRg st="2" end="2"/>
                                            </p:txEl>
                                          </p:spTgt>
                                        </p:tgtEl>
                                      </p:cBhvr>
                                    </p:animEffect>
                                    <p:anim calcmode="lin" valueType="num">
                                      <p:cBhvr>
                                        <p:cTn id="44" dur="1822" tmFilter="0,0; 0.14,0.36; 0.43,0.73; 0.71,0.91; 1.0,1.0">
                                          <p:stCondLst>
                                            <p:cond delay="0"/>
                                          </p:stCondLst>
                                        </p:cTn>
                                        <p:tgtEl>
                                          <p:spTgt spid="274435">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74435">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74435">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74435">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74435">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274435">
                                            <p:txEl>
                                              <p:pRg st="2" end="2"/>
                                            </p:txEl>
                                          </p:spTgt>
                                        </p:tgtEl>
                                      </p:cBhvr>
                                      <p:to x="100000" y="60000"/>
                                    </p:animScale>
                                    <p:animScale>
                                      <p:cBhvr>
                                        <p:cTn id="50" dur="166" decel="50000">
                                          <p:stCondLst>
                                            <p:cond delay="676"/>
                                          </p:stCondLst>
                                        </p:cTn>
                                        <p:tgtEl>
                                          <p:spTgt spid="274435">
                                            <p:txEl>
                                              <p:pRg st="2" end="2"/>
                                            </p:txEl>
                                          </p:spTgt>
                                        </p:tgtEl>
                                      </p:cBhvr>
                                      <p:to x="100000" y="100000"/>
                                    </p:animScale>
                                    <p:animScale>
                                      <p:cBhvr>
                                        <p:cTn id="51" dur="26">
                                          <p:stCondLst>
                                            <p:cond delay="1312"/>
                                          </p:stCondLst>
                                        </p:cTn>
                                        <p:tgtEl>
                                          <p:spTgt spid="274435">
                                            <p:txEl>
                                              <p:pRg st="2" end="2"/>
                                            </p:txEl>
                                          </p:spTgt>
                                        </p:tgtEl>
                                      </p:cBhvr>
                                      <p:to x="100000" y="80000"/>
                                    </p:animScale>
                                    <p:animScale>
                                      <p:cBhvr>
                                        <p:cTn id="52" dur="166" decel="50000">
                                          <p:stCondLst>
                                            <p:cond delay="1338"/>
                                          </p:stCondLst>
                                        </p:cTn>
                                        <p:tgtEl>
                                          <p:spTgt spid="274435">
                                            <p:txEl>
                                              <p:pRg st="2" end="2"/>
                                            </p:txEl>
                                          </p:spTgt>
                                        </p:tgtEl>
                                      </p:cBhvr>
                                      <p:to x="100000" y="100000"/>
                                    </p:animScale>
                                    <p:animScale>
                                      <p:cBhvr>
                                        <p:cTn id="53" dur="26">
                                          <p:stCondLst>
                                            <p:cond delay="1642"/>
                                          </p:stCondLst>
                                        </p:cTn>
                                        <p:tgtEl>
                                          <p:spTgt spid="274435">
                                            <p:txEl>
                                              <p:pRg st="2" end="2"/>
                                            </p:txEl>
                                          </p:spTgt>
                                        </p:tgtEl>
                                      </p:cBhvr>
                                      <p:to x="100000" y="90000"/>
                                    </p:animScale>
                                    <p:animScale>
                                      <p:cBhvr>
                                        <p:cTn id="54" dur="166" decel="50000">
                                          <p:stCondLst>
                                            <p:cond delay="1668"/>
                                          </p:stCondLst>
                                        </p:cTn>
                                        <p:tgtEl>
                                          <p:spTgt spid="274435">
                                            <p:txEl>
                                              <p:pRg st="2" end="2"/>
                                            </p:txEl>
                                          </p:spTgt>
                                        </p:tgtEl>
                                      </p:cBhvr>
                                      <p:to x="100000" y="100000"/>
                                    </p:animScale>
                                    <p:animScale>
                                      <p:cBhvr>
                                        <p:cTn id="55" dur="26">
                                          <p:stCondLst>
                                            <p:cond delay="1808"/>
                                          </p:stCondLst>
                                        </p:cTn>
                                        <p:tgtEl>
                                          <p:spTgt spid="274435">
                                            <p:txEl>
                                              <p:pRg st="2" end="2"/>
                                            </p:txEl>
                                          </p:spTgt>
                                        </p:tgtEl>
                                      </p:cBhvr>
                                      <p:to x="100000" y="95000"/>
                                    </p:animScale>
                                    <p:animScale>
                                      <p:cBhvr>
                                        <p:cTn id="56" dur="166" decel="50000">
                                          <p:stCondLst>
                                            <p:cond delay="1834"/>
                                          </p:stCondLst>
                                        </p:cTn>
                                        <p:tgtEl>
                                          <p:spTgt spid="274435">
                                            <p:txEl>
                                              <p:pRg st="2" end="2"/>
                                            </p:txEl>
                                          </p:spTgt>
                                        </p:tgtEl>
                                      </p:cBhvr>
                                      <p:to x="100000" y="100000"/>
                                    </p:animScale>
                                  </p:childTnLst>
                                </p:cTn>
                              </p:par>
                            </p:childTnLst>
                          </p:cTn>
                        </p:par>
                      </p:childTnLst>
                    </p:cTn>
                  </p:par>
                  <p:par>
                    <p:cTn id="57" fill="hold" nodeType="clickPar">
                      <p:stCondLst>
                        <p:cond delay="indefinite"/>
                      </p:stCondLst>
                      <p:childTnLst>
                        <p:par>
                          <p:cTn id="58" fill="hold" nodeType="withGroup">
                            <p:stCondLst>
                              <p:cond delay="0"/>
                            </p:stCondLst>
                            <p:childTnLst>
                              <p:par>
                                <p:cTn id="59" presetID="26" presetClass="entr" presetSubtype="0" fill="hold" grpId="0" nodeType="clickEffect">
                                  <p:stCondLst>
                                    <p:cond delay="0"/>
                                  </p:stCondLst>
                                  <p:iterate type="wd">
                                    <p:tmPct val="10000"/>
                                  </p:iterate>
                                  <p:childTnLst>
                                    <p:set>
                                      <p:cBhvr>
                                        <p:cTn id="60" dur="1" fill="hold">
                                          <p:stCondLst>
                                            <p:cond delay="0"/>
                                          </p:stCondLst>
                                        </p:cTn>
                                        <p:tgtEl>
                                          <p:spTgt spid="274435">
                                            <p:txEl>
                                              <p:pRg st="3" end="3"/>
                                            </p:txEl>
                                          </p:spTgt>
                                        </p:tgtEl>
                                        <p:attrNameLst>
                                          <p:attrName>style.visibility</p:attrName>
                                        </p:attrNameLst>
                                      </p:cBhvr>
                                      <p:to>
                                        <p:strVal val="visible"/>
                                      </p:to>
                                    </p:set>
                                    <p:animEffect transition="in" filter="wipe(down)">
                                      <p:cBhvr>
                                        <p:cTn id="61" dur="580">
                                          <p:stCondLst>
                                            <p:cond delay="0"/>
                                          </p:stCondLst>
                                        </p:cTn>
                                        <p:tgtEl>
                                          <p:spTgt spid="274435">
                                            <p:txEl>
                                              <p:pRg st="3" end="3"/>
                                            </p:txEl>
                                          </p:spTgt>
                                        </p:tgtEl>
                                      </p:cBhvr>
                                    </p:animEffect>
                                    <p:anim calcmode="lin" valueType="num">
                                      <p:cBhvr>
                                        <p:cTn id="62" dur="1822" tmFilter="0,0; 0.14,0.36; 0.43,0.73; 0.71,0.91; 1.0,1.0">
                                          <p:stCondLst>
                                            <p:cond delay="0"/>
                                          </p:stCondLst>
                                        </p:cTn>
                                        <p:tgtEl>
                                          <p:spTgt spid="274435">
                                            <p:txEl>
                                              <p:pRg st="3" end="3"/>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274435">
                                            <p:txEl>
                                              <p:pRg st="3" end="3"/>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274435">
                                            <p:txEl>
                                              <p:pRg st="3" end="3"/>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274435">
                                            <p:txEl>
                                              <p:pRg st="3" end="3"/>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274435">
                                            <p:txEl>
                                              <p:pRg st="3" end="3"/>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274435">
                                            <p:txEl>
                                              <p:pRg st="3" end="3"/>
                                            </p:txEl>
                                          </p:spTgt>
                                        </p:tgtEl>
                                      </p:cBhvr>
                                      <p:to x="100000" y="60000"/>
                                    </p:animScale>
                                    <p:animScale>
                                      <p:cBhvr>
                                        <p:cTn id="68" dur="166" decel="50000">
                                          <p:stCondLst>
                                            <p:cond delay="676"/>
                                          </p:stCondLst>
                                        </p:cTn>
                                        <p:tgtEl>
                                          <p:spTgt spid="274435">
                                            <p:txEl>
                                              <p:pRg st="3" end="3"/>
                                            </p:txEl>
                                          </p:spTgt>
                                        </p:tgtEl>
                                      </p:cBhvr>
                                      <p:to x="100000" y="100000"/>
                                    </p:animScale>
                                    <p:animScale>
                                      <p:cBhvr>
                                        <p:cTn id="69" dur="26">
                                          <p:stCondLst>
                                            <p:cond delay="1312"/>
                                          </p:stCondLst>
                                        </p:cTn>
                                        <p:tgtEl>
                                          <p:spTgt spid="274435">
                                            <p:txEl>
                                              <p:pRg st="3" end="3"/>
                                            </p:txEl>
                                          </p:spTgt>
                                        </p:tgtEl>
                                      </p:cBhvr>
                                      <p:to x="100000" y="80000"/>
                                    </p:animScale>
                                    <p:animScale>
                                      <p:cBhvr>
                                        <p:cTn id="70" dur="166" decel="50000">
                                          <p:stCondLst>
                                            <p:cond delay="1338"/>
                                          </p:stCondLst>
                                        </p:cTn>
                                        <p:tgtEl>
                                          <p:spTgt spid="274435">
                                            <p:txEl>
                                              <p:pRg st="3" end="3"/>
                                            </p:txEl>
                                          </p:spTgt>
                                        </p:tgtEl>
                                      </p:cBhvr>
                                      <p:to x="100000" y="100000"/>
                                    </p:animScale>
                                    <p:animScale>
                                      <p:cBhvr>
                                        <p:cTn id="71" dur="26">
                                          <p:stCondLst>
                                            <p:cond delay="1642"/>
                                          </p:stCondLst>
                                        </p:cTn>
                                        <p:tgtEl>
                                          <p:spTgt spid="274435">
                                            <p:txEl>
                                              <p:pRg st="3" end="3"/>
                                            </p:txEl>
                                          </p:spTgt>
                                        </p:tgtEl>
                                      </p:cBhvr>
                                      <p:to x="100000" y="90000"/>
                                    </p:animScale>
                                    <p:animScale>
                                      <p:cBhvr>
                                        <p:cTn id="72" dur="166" decel="50000">
                                          <p:stCondLst>
                                            <p:cond delay="1668"/>
                                          </p:stCondLst>
                                        </p:cTn>
                                        <p:tgtEl>
                                          <p:spTgt spid="274435">
                                            <p:txEl>
                                              <p:pRg st="3" end="3"/>
                                            </p:txEl>
                                          </p:spTgt>
                                        </p:tgtEl>
                                      </p:cBhvr>
                                      <p:to x="100000" y="100000"/>
                                    </p:animScale>
                                    <p:animScale>
                                      <p:cBhvr>
                                        <p:cTn id="73" dur="26">
                                          <p:stCondLst>
                                            <p:cond delay="1808"/>
                                          </p:stCondLst>
                                        </p:cTn>
                                        <p:tgtEl>
                                          <p:spTgt spid="274435">
                                            <p:txEl>
                                              <p:pRg st="3" end="3"/>
                                            </p:txEl>
                                          </p:spTgt>
                                        </p:tgtEl>
                                      </p:cBhvr>
                                      <p:to x="100000" y="95000"/>
                                    </p:animScale>
                                    <p:animScale>
                                      <p:cBhvr>
                                        <p:cTn id="74" dur="166" decel="50000">
                                          <p:stCondLst>
                                            <p:cond delay="1834"/>
                                          </p:stCondLst>
                                        </p:cTn>
                                        <p:tgtEl>
                                          <p:spTgt spid="274435">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a:xfrm>
            <a:off x="609600" y="301625"/>
            <a:ext cx="4038600" cy="5794375"/>
          </a:xfrm>
        </p:spPr>
        <p:txBody>
          <a:bodyPr/>
          <a:lstStyle/>
          <a:p>
            <a:pPr eaLnBrk="1" hangingPunct="1"/>
            <a:r>
              <a:rPr lang="en-US" altLang="zh-CN" b="1">
                <a:latin typeface="Arial Black" charset="0"/>
                <a:ea typeface="SimSun" charset="0"/>
                <a:cs typeface="SimSun" charset="0"/>
              </a:rPr>
              <a:t>We must </a:t>
            </a:r>
            <a:r>
              <a:rPr lang="en-US" altLang="zh-CN" b="1" i="1">
                <a:latin typeface="Arial Black" charset="0"/>
                <a:ea typeface="SimSun" charset="0"/>
                <a:cs typeface="SimSun" charset="0"/>
              </a:rPr>
              <a:t>eagerly</a:t>
            </a:r>
            <a:r>
              <a:rPr lang="en-US" altLang="zh-CN" b="1">
                <a:latin typeface="Arial Black" charset="0"/>
                <a:ea typeface="SimSun" charset="0"/>
                <a:cs typeface="SimSun" charset="0"/>
              </a:rPr>
              <a:t> embrace changes when God himself is initiating them</a:t>
            </a:r>
            <a:endParaRPr lang="en-US" b="1">
              <a:latin typeface="Arial Black" charset="0"/>
              <a:ea typeface="SimSun" charset="0"/>
              <a:cs typeface="SimSun" charset="0"/>
            </a:endParaRPr>
          </a:p>
        </p:txBody>
      </p:sp>
      <p:pic>
        <p:nvPicPr>
          <p:cNvPr id="266243" name="Picture 4" descr="Storm%2Ejpg"/>
          <p:cNvPicPr>
            <a:picLocks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4648200" y="0"/>
            <a:ext cx="5449888" cy="7083425"/>
          </a:xfrm>
          <a:noFill/>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68290" name="Rectangle 153"/>
          <p:cNvSpPr>
            <a:spLocks noChangeArrowheads="1"/>
          </p:cNvSpPr>
          <p:nvPr/>
        </p:nvSpPr>
        <p:spPr bwMode="auto">
          <a:xfrm>
            <a:off x="5715000" y="0"/>
            <a:ext cx="3429000" cy="3505200"/>
          </a:xfrm>
          <a:prstGeom prst="rect">
            <a:avLst/>
          </a:prstGeom>
          <a:solidFill>
            <a:srgbClr val="66FFFF"/>
          </a:solidFill>
          <a:ln w="9525">
            <a:solidFill>
              <a:schemeClr val="tx1"/>
            </a:solidFill>
            <a:miter lim="800000"/>
            <a:headEnd/>
            <a:tailEnd/>
          </a:ln>
        </p:spPr>
        <p:txBody>
          <a:bodyPr wrap="none" anchor="ctr"/>
          <a:lstStyle/>
          <a:p>
            <a:endParaRPr lang="en-US"/>
          </a:p>
        </p:txBody>
      </p:sp>
      <p:pic>
        <p:nvPicPr>
          <p:cNvPr id="268291" name="Picture 151" descr="j0195812"/>
          <p:cNvPicPr>
            <a:picLocks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5445125" y="-381000"/>
            <a:ext cx="3698875" cy="3805238"/>
          </a:xfrm>
          <a:noFill/>
        </p:spPr>
      </p:pic>
      <p:sp>
        <p:nvSpPr>
          <p:cNvPr id="282780" name="WordArt 156" descr="Narrow vertical"/>
          <p:cNvSpPr>
            <a:spLocks noChangeArrowheads="1" noChangeShapeType="1" noTextEdit="1"/>
          </p:cNvSpPr>
          <p:nvPr/>
        </p:nvSpPr>
        <p:spPr bwMode="auto">
          <a:xfrm>
            <a:off x="1676400" y="2286000"/>
            <a:ext cx="3200400" cy="1447800"/>
          </a:xfrm>
          <a:prstGeom prst="rect">
            <a:avLst/>
          </a:prstGeom>
        </p:spPr>
        <p:txBody>
          <a:bodyPr wrap="none" fromWordArt="1">
            <a:prstTxWarp prst="textCurveUp">
              <a:avLst>
                <a:gd name="adj" fmla="val 40356"/>
              </a:avLst>
            </a:prstTxWarp>
          </a:bodyPr>
          <a:lstStyle/>
          <a:p>
            <a:pPr algn="ctr">
              <a:buFontTx/>
              <a:buNone/>
            </a:pPr>
            <a:r>
              <a:rPr lang="en-US" sz="3600" kern="1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9999"/>
                    </a:srgbClr>
                  </a:outerShdw>
                </a:effectLst>
                <a:latin typeface="Arial Black"/>
                <a:ea typeface="Arial Black"/>
                <a:cs typeface="Arial Black"/>
              </a:rPr>
              <a:t>Leadership</a:t>
            </a:r>
          </a:p>
        </p:txBody>
      </p:sp>
      <p:sp>
        <p:nvSpPr>
          <p:cNvPr id="282781" name="WordArt 157" descr="Narrow vertical"/>
          <p:cNvSpPr>
            <a:spLocks noChangeArrowheads="1" noChangeShapeType="1" noTextEdit="1"/>
          </p:cNvSpPr>
          <p:nvPr/>
        </p:nvSpPr>
        <p:spPr bwMode="auto">
          <a:xfrm>
            <a:off x="1747838" y="2895600"/>
            <a:ext cx="4500562" cy="2565400"/>
          </a:xfrm>
          <a:prstGeom prst="rect">
            <a:avLst/>
          </a:prstGeom>
        </p:spPr>
        <p:txBody>
          <a:bodyPr wrap="none" fromWordArt="1">
            <a:prstTxWarp prst="textCurveUp">
              <a:avLst>
                <a:gd name="adj" fmla="val 40356"/>
              </a:avLst>
            </a:prstTxWarp>
          </a:bodyPr>
          <a:lstStyle/>
          <a:p>
            <a:pPr algn="ctr">
              <a:buFontTx/>
              <a:buNone/>
            </a:pPr>
            <a:r>
              <a:rPr lang="en-US" sz="3600" kern="1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9999"/>
                    </a:srgbClr>
                  </a:outerShdw>
                </a:effectLst>
                <a:latin typeface="Arial Black"/>
                <a:ea typeface="Arial Black"/>
                <a:cs typeface="Arial Black"/>
              </a:rPr>
              <a:t>Mission handbook</a:t>
            </a:r>
          </a:p>
          <a:p>
            <a:pPr algn="ctr">
              <a:buFontTx/>
              <a:buNone/>
            </a:pPr>
            <a:endParaRPr lang="en-US" sz="3600" kern="1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9999"/>
                  </a:srgbClr>
                </a:outerShdw>
              </a:effectLst>
              <a:latin typeface="Arial Black"/>
              <a:ea typeface="Arial Black"/>
              <a:cs typeface="Arial Black"/>
            </a:endParaRPr>
          </a:p>
        </p:txBody>
      </p:sp>
      <p:sp>
        <p:nvSpPr>
          <p:cNvPr id="282783" name="WordArt 159" descr="Narrow vertical"/>
          <p:cNvSpPr>
            <a:spLocks noChangeArrowheads="1" noChangeShapeType="1" noTextEdit="1"/>
          </p:cNvSpPr>
          <p:nvPr/>
        </p:nvSpPr>
        <p:spPr bwMode="auto">
          <a:xfrm>
            <a:off x="1828800" y="4495800"/>
            <a:ext cx="3429000" cy="1084263"/>
          </a:xfrm>
          <a:prstGeom prst="rect">
            <a:avLst/>
          </a:prstGeom>
        </p:spPr>
        <p:txBody>
          <a:bodyPr wrap="none" fromWordArt="1">
            <a:prstTxWarp prst="textCurveUp">
              <a:avLst>
                <a:gd name="adj" fmla="val 40356"/>
              </a:avLst>
            </a:prstTxWarp>
          </a:bodyPr>
          <a:lstStyle/>
          <a:p>
            <a:pPr algn="ctr">
              <a:buFontTx/>
              <a:buNone/>
            </a:pPr>
            <a:r>
              <a:rPr lang="en-US" sz="3600" kern="1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9999"/>
                    </a:srgbClr>
                  </a:outerShdw>
                </a:effectLst>
                <a:latin typeface="Arial Black"/>
                <a:ea typeface="Arial Black"/>
                <a:cs typeface="Arial Black"/>
              </a:rPr>
              <a:t>Name change</a:t>
            </a:r>
          </a:p>
        </p:txBody>
      </p:sp>
      <p:sp>
        <p:nvSpPr>
          <p:cNvPr id="282626" name="Rectangle 2"/>
          <p:cNvSpPr>
            <a:spLocks noGrp="1" noChangeArrowheads="1"/>
          </p:cNvSpPr>
          <p:nvPr>
            <p:ph type="title"/>
          </p:nvPr>
        </p:nvSpPr>
        <p:spPr>
          <a:xfrm>
            <a:off x="457200" y="301625"/>
            <a:ext cx="7772400" cy="1462088"/>
          </a:xfrm>
          <a:effectLst>
            <a:outerShdw blurRad="63500" dist="107763" dir="18900000" algn="ctr" rotWithShape="0">
              <a:srgbClr val="000000">
                <a:alpha val="74998"/>
              </a:srgbClr>
            </a:outerShdw>
          </a:effectLst>
        </p:spPr>
        <p:txBody>
          <a:bodyPr/>
          <a:lstStyle/>
          <a:p>
            <a:pPr eaLnBrk="1" hangingPunct="1"/>
            <a:r>
              <a:rPr lang="en-US" sz="5400">
                <a:latin typeface="Arial Black" charset="0"/>
                <a:ea typeface="ＭＳ Ｐゴシック" charset="0"/>
                <a:cs typeface="ＭＳ Ｐゴシック" charset="0"/>
              </a:rPr>
              <a:t>CBI changes . . . </a:t>
            </a:r>
            <a:endParaRPr lang="en-US">
              <a:latin typeface="Arial Black"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82780"/>
                                        </p:tgtEl>
                                        <p:attrNameLst>
                                          <p:attrName>style.visibility</p:attrName>
                                        </p:attrNameLst>
                                      </p:cBhvr>
                                      <p:to>
                                        <p:strVal val="visible"/>
                                      </p:to>
                                    </p:set>
                                    <p:animEffect transition="in" filter="circle(in)">
                                      <p:cBhvr>
                                        <p:cTn id="7" dur="2000"/>
                                        <p:tgtEl>
                                          <p:spTgt spid="2827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2000"/>
                                  </p:stCondLst>
                                  <p:childTnLst>
                                    <p:set>
                                      <p:cBhvr>
                                        <p:cTn id="11" dur="1" fill="hold">
                                          <p:stCondLst>
                                            <p:cond delay="0"/>
                                          </p:stCondLst>
                                        </p:cTn>
                                        <p:tgtEl>
                                          <p:spTgt spid="282781"/>
                                        </p:tgtEl>
                                        <p:attrNameLst>
                                          <p:attrName>style.visibility</p:attrName>
                                        </p:attrNameLst>
                                      </p:cBhvr>
                                      <p:to>
                                        <p:strVal val="visible"/>
                                      </p:to>
                                    </p:set>
                                    <p:animEffect transition="in" filter="dissolve">
                                      <p:cBhvr>
                                        <p:cTn id="12" dur="500"/>
                                        <p:tgtEl>
                                          <p:spTgt spid="28278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282783"/>
                                        </p:tgtEl>
                                        <p:attrNameLst>
                                          <p:attrName>style.visibility</p:attrName>
                                        </p:attrNameLst>
                                      </p:cBhvr>
                                      <p:to>
                                        <p:strVal val="visible"/>
                                      </p:to>
                                    </p:set>
                                    <p:animEffect transition="in" filter="diamond(in)">
                                      <p:cBhvr>
                                        <p:cTn id="17" dur="2000"/>
                                        <p:tgtEl>
                                          <p:spTgt spid="2827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780" grpId="0" animBg="1"/>
      <p:bldP spid="282781" grpId="0" animBg="1"/>
      <p:bldP spid="28278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p:txBody>
          <a:bodyPr/>
          <a:lstStyle/>
          <a:p>
            <a:pPr eaLnBrk="1" hangingPunct="1"/>
            <a:r>
              <a:rPr lang="en-US" altLang="zh-CN" b="1">
                <a:latin typeface="Arial Black" charset="0"/>
                <a:ea typeface="SimSun" charset="0"/>
                <a:cs typeface="SimSun" charset="0"/>
              </a:rPr>
              <a:t>CBFMS</a:t>
            </a:r>
            <a:endParaRPr lang="en-US" b="1">
              <a:latin typeface="Arial Black" charset="0"/>
              <a:ea typeface="SimSun" charset="0"/>
              <a:cs typeface="SimSun" charset="0"/>
            </a:endParaRPr>
          </a:p>
        </p:txBody>
      </p:sp>
      <p:sp>
        <p:nvSpPr>
          <p:cNvPr id="283653" name="Rectangle 5"/>
          <p:cNvSpPr>
            <a:spLocks noGrp="1" noChangeArrowheads="1"/>
          </p:cNvSpPr>
          <p:nvPr>
            <p:ph type="body" sz="half" idx="2"/>
          </p:nvPr>
        </p:nvSpPr>
        <p:spPr>
          <a:xfrm>
            <a:off x="4267200" y="2057400"/>
            <a:ext cx="4648200" cy="4114800"/>
          </a:xfrm>
        </p:spPr>
        <p:txBody>
          <a:bodyPr/>
          <a:lstStyle/>
          <a:p>
            <a:pPr eaLnBrk="1" hangingPunct="1"/>
            <a:r>
              <a:rPr lang="en-US" sz="3600">
                <a:latin typeface="Arial Black" charset="0"/>
                <a:ea typeface="ＭＳ Ｐゴシック" charset="0"/>
                <a:cs typeface="ＭＳ Ｐゴシック" charset="0"/>
              </a:rPr>
              <a:t>Stiff</a:t>
            </a:r>
          </a:p>
          <a:p>
            <a:pPr eaLnBrk="1" hangingPunct="1"/>
            <a:r>
              <a:rPr lang="en-US" sz="3600">
                <a:latin typeface="Arial Black" charset="0"/>
                <a:ea typeface="ＭＳ Ｐゴシック" charset="0"/>
                <a:cs typeface="ＭＳ Ｐゴシック" charset="0"/>
              </a:rPr>
              <a:t>Narrow</a:t>
            </a:r>
          </a:p>
          <a:p>
            <a:pPr eaLnBrk="1" hangingPunct="1"/>
            <a:r>
              <a:rPr lang="en-US" sz="3600">
                <a:latin typeface="Arial Black" charset="0"/>
                <a:ea typeface="ＭＳ Ｐゴシック" charset="0"/>
                <a:cs typeface="ＭＳ Ｐゴシック" charset="0"/>
              </a:rPr>
              <a:t>Alien</a:t>
            </a:r>
          </a:p>
          <a:p>
            <a:pPr eaLnBrk="1" hangingPunct="1"/>
            <a:r>
              <a:rPr lang="en-US" sz="3600">
                <a:latin typeface="Arial Black" charset="0"/>
                <a:ea typeface="ＭＳ Ｐゴシック" charset="0"/>
                <a:cs typeface="ＭＳ Ｐゴシック" charset="0"/>
              </a:rPr>
              <a:t>Sensitive</a:t>
            </a:r>
          </a:p>
          <a:p>
            <a:pPr eaLnBrk="1" hangingPunct="1"/>
            <a:r>
              <a:rPr lang="en-US" sz="3600">
                <a:latin typeface="Arial Black" charset="0"/>
                <a:ea typeface="ＭＳ Ｐゴシック" charset="0"/>
                <a:cs typeface="ＭＳ Ｐゴシック" charset="0"/>
              </a:rPr>
              <a:t>What</a:t>
            </a:r>
            <a:r>
              <a:rPr lang="mr-IN" altLang="ja-JP" sz="3600">
                <a:latin typeface="Arial Black" charset="0"/>
                <a:ea typeface="ＭＳ Ｐゴシック" charset="0"/>
                <a:cs typeface="ＭＳ Ｐゴシック" charset="0"/>
              </a:rPr>
              <a:t>'</a:t>
            </a:r>
            <a:r>
              <a:rPr lang="en-US" sz="3600">
                <a:latin typeface="Arial Black" charset="0"/>
                <a:ea typeface="ＭＳ Ｐゴシック" charset="0"/>
                <a:cs typeface="ＭＳ Ｐゴシック" charset="0"/>
              </a:rPr>
              <a:t>s that???</a:t>
            </a:r>
          </a:p>
        </p:txBody>
      </p:sp>
      <p:sp>
        <p:nvSpPr>
          <p:cNvPr id="283654" name="Rectangle 6"/>
          <p:cNvSpPr>
            <a:spLocks noGrp="1" noChangeArrowheads="1"/>
          </p:cNvSpPr>
          <p:nvPr>
            <p:ph type="body" sz="half" idx="1"/>
          </p:nvPr>
        </p:nvSpPr>
        <p:spPr>
          <a:xfrm>
            <a:off x="304800" y="2057400"/>
            <a:ext cx="3886200" cy="3124200"/>
          </a:xfrm>
        </p:spPr>
        <p:txBody>
          <a:bodyPr/>
          <a:lstStyle/>
          <a:p>
            <a:pPr eaLnBrk="1" hangingPunct="1"/>
            <a:r>
              <a:rPr lang="en-US" sz="3600">
                <a:solidFill>
                  <a:schemeClr val="tx2"/>
                </a:solidFill>
                <a:latin typeface="Arial Black" charset="0"/>
                <a:ea typeface="ＭＳ Ｐゴシック" charset="0"/>
                <a:cs typeface="ＭＳ Ｐゴシック" charset="0"/>
              </a:rPr>
              <a:t>C</a:t>
            </a:r>
            <a:r>
              <a:rPr lang="en-US" sz="3600">
                <a:solidFill>
                  <a:srgbClr val="66FFCC"/>
                </a:solidFill>
                <a:latin typeface="Arial Black" charset="0"/>
                <a:ea typeface="ＭＳ Ｐゴシック" charset="0"/>
                <a:cs typeface="ＭＳ Ｐゴシック" charset="0"/>
              </a:rPr>
              <a:t>onservative</a:t>
            </a:r>
          </a:p>
          <a:p>
            <a:pPr eaLnBrk="1" hangingPunct="1"/>
            <a:r>
              <a:rPr lang="en-US" sz="3600">
                <a:solidFill>
                  <a:schemeClr val="tx2"/>
                </a:solidFill>
                <a:latin typeface="Arial Black" charset="0"/>
                <a:ea typeface="ＭＳ Ｐゴシック" charset="0"/>
                <a:cs typeface="ＭＳ Ｐゴシック" charset="0"/>
              </a:rPr>
              <a:t>B</a:t>
            </a:r>
            <a:r>
              <a:rPr lang="en-US" sz="3600">
                <a:solidFill>
                  <a:srgbClr val="66FFCC"/>
                </a:solidFill>
                <a:latin typeface="Arial Black" charset="0"/>
                <a:ea typeface="ＭＳ Ｐゴシック" charset="0"/>
                <a:cs typeface="ＭＳ Ｐゴシック" charset="0"/>
              </a:rPr>
              <a:t>aptist</a:t>
            </a:r>
          </a:p>
          <a:p>
            <a:pPr eaLnBrk="1" hangingPunct="1"/>
            <a:r>
              <a:rPr lang="en-US" sz="3600">
                <a:solidFill>
                  <a:schemeClr val="tx2"/>
                </a:solidFill>
                <a:latin typeface="Arial Black" charset="0"/>
                <a:ea typeface="ＭＳ Ｐゴシック" charset="0"/>
                <a:cs typeface="ＭＳ Ｐゴシック" charset="0"/>
              </a:rPr>
              <a:t>F</a:t>
            </a:r>
            <a:r>
              <a:rPr lang="en-US" sz="3600">
                <a:solidFill>
                  <a:srgbClr val="66FFCC"/>
                </a:solidFill>
                <a:latin typeface="Arial Black" charset="0"/>
                <a:ea typeface="ＭＳ Ｐゴシック" charset="0"/>
                <a:cs typeface="ＭＳ Ｐゴシック" charset="0"/>
              </a:rPr>
              <a:t>oreign</a:t>
            </a:r>
          </a:p>
          <a:p>
            <a:pPr eaLnBrk="1" hangingPunct="1"/>
            <a:r>
              <a:rPr lang="en-US" sz="3600">
                <a:solidFill>
                  <a:schemeClr val="tx2"/>
                </a:solidFill>
                <a:latin typeface="Arial Black" charset="0"/>
                <a:ea typeface="ＭＳ Ｐゴシック" charset="0"/>
                <a:cs typeface="ＭＳ Ｐゴシック" charset="0"/>
              </a:rPr>
              <a:t>M</a:t>
            </a:r>
            <a:r>
              <a:rPr lang="en-US" sz="3600">
                <a:solidFill>
                  <a:srgbClr val="66FFCC"/>
                </a:solidFill>
                <a:latin typeface="Arial Black" charset="0"/>
                <a:ea typeface="ＭＳ Ｐゴシック" charset="0"/>
                <a:cs typeface="ＭＳ Ｐゴシック" charset="0"/>
              </a:rPr>
              <a:t>ission</a:t>
            </a:r>
          </a:p>
          <a:p>
            <a:pPr eaLnBrk="1" hangingPunct="1"/>
            <a:r>
              <a:rPr lang="en-US" sz="3600">
                <a:solidFill>
                  <a:schemeClr val="tx2"/>
                </a:solidFill>
                <a:latin typeface="Arial Black" charset="0"/>
                <a:ea typeface="ＭＳ Ｐゴシック" charset="0"/>
                <a:cs typeface="ＭＳ Ｐゴシック" charset="0"/>
              </a:rPr>
              <a:t>S</a:t>
            </a:r>
            <a:r>
              <a:rPr lang="en-US" sz="3600">
                <a:solidFill>
                  <a:srgbClr val="66FFCC"/>
                </a:solidFill>
                <a:latin typeface="Arial Black" charset="0"/>
                <a:ea typeface="ＭＳ Ｐゴシック" charset="0"/>
                <a:cs typeface="ＭＳ Ｐゴシック" charset="0"/>
              </a:rPr>
              <a:t>ociety</a:t>
            </a:r>
          </a:p>
        </p:txBody>
      </p:sp>
      <p:sp>
        <p:nvSpPr>
          <p:cNvPr id="283655" name="WordArt 7"/>
          <p:cNvSpPr>
            <a:spLocks noChangeArrowheads="1" noChangeShapeType="1" noTextEdit="1"/>
          </p:cNvSpPr>
          <p:nvPr/>
        </p:nvSpPr>
        <p:spPr bwMode="auto">
          <a:xfrm>
            <a:off x="76200" y="990600"/>
            <a:ext cx="8686800" cy="4953000"/>
          </a:xfrm>
          <a:prstGeom prst="rect">
            <a:avLst/>
          </a:prstGeom>
        </p:spPr>
        <p:txBody>
          <a:bodyPr wrap="none" fromWordArt="1">
            <a:prstTxWarp prst="textCascadeUp">
              <a:avLst>
                <a:gd name="adj" fmla="val 44444"/>
              </a:avLst>
            </a:prstTxWarp>
            <a:scene3d>
              <a:camera prst="legacyPerspectiveFront">
                <a:rot lat="20519992" lon="1080000" rev="0"/>
              </a:camera>
              <a:lightRig rig="legacyHarsh2" dir="b"/>
            </a:scene3d>
            <a:sp3d extrusionH="430200" prstMaterial="legacyMatte">
              <a:extrusionClr>
                <a:srgbClr val="FF6600"/>
              </a:extrusionClr>
            </a:sp3d>
          </a:bodyPr>
          <a:lstStyle/>
          <a:p>
            <a:pPr algn="ctr">
              <a:buFontTx/>
              <a:buNone/>
            </a:pP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CBInternational</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83654">
                                            <p:txEl>
                                              <p:pRg st="0" end="0"/>
                                            </p:txEl>
                                          </p:spTgt>
                                        </p:tgtEl>
                                        <p:attrNameLst>
                                          <p:attrName>style.visibility</p:attrName>
                                        </p:attrNameLst>
                                      </p:cBhvr>
                                      <p:to>
                                        <p:strVal val="visible"/>
                                      </p:to>
                                    </p:set>
                                    <p:animEffect transition="in" filter="wipe(left)">
                                      <p:cBhvr>
                                        <p:cTn id="7" dur="500"/>
                                        <p:tgtEl>
                                          <p:spTgt spid="283654">
                                            <p:txEl>
                                              <p:pRg st="0" end="0"/>
                                            </p:txEl>
                                          </p:spTgt>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83654">
                                            <p:txEl>
                                              <p:pRg st="1" end="1"/>
                                            </p:txEl>
                                          </p:spTgt>
                                        </p:tgtEl>
                                        <p:attrNameLst>
                                          <p:attrName>style.visibility</p:attrName>
                                        </p:attrNameLst>
                                      </p:cBhvr>
                                      <p:to>
                                        <p:strVal val="visible"/>
                                      </p:to>
                                    </p:set>
                                    <p:animEffect transition="in" filter="wipe(left)">
                                      <p:cBhvr>
                                        <p:cTn id="11" dur="500"/>
                                        <p:tgtEl>
                                          <p:spTgt spid="283654">
                                            <p:txEl>
                                              <p:pRg st="1" end="1"/>
                                            </p:txEl>
                                          </p:spTgt>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83654">
                                            <p:txEl>
                                              <p:pRg st="2" end="2"/>
                                            </p:txEl>
                                          </p:spTgt>
                                        </p:tgtEl>
                                        <p:attrNameLst>
                                          <p:attrName>style.visibility</p:attrName>
                                        </p:attrNameLst>
                                      </p:cBhvr>
                                      <p:to>
                                        <p:strVal val="visible"/>
                                      </p:to>
                                    </p:set>
                                    <p:animEffect transition="in" filter="wipe(left)">
                                      <p:cBhvr>
                                        <p:cTn id="15" dur="500"/>
                                        <p:tgtEl>
                                          <p:spTgt spid="283654">
                                            <p:txEl>
                                              <p:pRg st="2" end="2"/>
                                            </p:txEl>
                                          </p:spTgt>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83654">
                                            <p:txEl>
                                              <p:pRg st="3" end="3"/>
                                            </p:txEl>
                                          </p:spTgt>
                                        </p:tgtEl>
                                        <p:attrNameLst>
                                          <p:attrName>style.visibility</p:attrName>
                                        </p:attrNameLst>
                                      </p:cBhvr>
                                      <p:to>
                                        <p:strVal val="visible"/>
                                      </p:to>
                                    </p:set>
                                    <p:animEffect transition="in" filter="wipe(left)">
                                      <p:cBhvr>
                                        <p:cTn id="19" dur="500"/>
                                        <p:tgtEl>
                                          <p:spTgt spid="283654">
                                            <p:txEl>
                                              <p:pRg st="3" end="3"/>
                                            </p:txEl>
                                          </p:spTgt>
                                        </p:tgtEl>
                                      </p:cBhvr>
                                    </p:animEffect>
                                  </p:childTnLst>
                                </p:cTn>
                              </p:par>
                            </p:childTnLst>
                          </p:cTn>
                        </p:par>
                        <p:par>
                          <p:cTn id="20" fill="hold" nodeType="afterGroup">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83654">
                                            <p:txEl>
                                              <p:pRg st="4" end="4"/>
                                            </p:txEl>
                                          </p:spTgt>
                                        </p:tgtEl>
                                        <p:attrNameLst>
                                          <p:attrName>style.visibility</p:attrName>
                                        </p:attrNameLst>
                                      </p:cBhvr>
                                      <p:to>
                                        <p:strVal val="visible"/>
                                      </p:to>
                                    </p:set>
                                    <p:animEffect transition="in" filter="wipe(left)">
                                      <p:cBhvr>
                                        <p:cTn id="23" dur="500"/>
                                        <p:tgtEl>
                                          <p:spTgt spid="283654">
                                            <p:txEl>
                                              <p:pRg st="4" end="4"/>
                                            </p:txEl>
                                          </p:spTgt>
                                        </p:tgtEl>
                                      </p:cBhvr>
                                    </p:animEffect>
                                  </p:childTnLst>
                                </p:cTn>
                              </p:par>
                            </p:childTnLst>
                          </p:cTn>
                        </p:par>
                        <p:par>
                          <p:cTn id="24" fill="hold" nodeType="afterGroup">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83653">
                                            <p:txEl>
                                              <p:pRg st="0" end="0"/>
                                            </p:txEl>
                                          </p:spTgt>
                                        </p:tgtEl>
                                        <p:attrNameLst>
                                          <p:attrName>style.visibility</p:attrName>
                                        </p:attrNameLst>
                                      </p:cBhvr>
                                      <p:to>
                                        <p:strVal val="visible"/>
                                      </p:to>
                                    </p:set>
                                    <p:animEffect transition="in" filter="wipe(left)">
                                      <p:cBhvr>
                                        <p:cTn id="27" dur="500"/>
                                        <p:tgtEl>
                                          <p:spTgt spid="283653">
                                            <p:txEl>
                                              <p:pRg st="0" end="0"/>
                                            </p:txEl>
                                          </p:spTgt>
                                        </p:tgtEl>
                                      </p:cBhvr>
                                    </p:animEffect>
                                  </p:childTnLst>
                                </p:cTn>
                              </p:par>
                            </p:childTnLst>
                          </p:cTn>
                        </p:par>
                        <p:par>
                          <p:cTn id="28" fill="hold" nodeType="afterGroup">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283653">
                                            <p:txEl>
                                              <p:pRg st="1" end="1"/>
                                            </p:txEl>
                                          </p:spTgt>
                                        </p:tgtEl>
                                        <p:attrNameLst>
                                          <p:attrName>style.visibility</p:attrName>
                                        </p:attrNameLst>
                                      </p:cBhvr>
                                      <p:to>
                                        <p:strVal val="visible"/>
                                      </p:to>
                                    </p:set>
                                    <p:animEffect transition="in" filter="wipe(left)">
                                      <p:cBhvr>
                                        <p:cTn id="31" dur="500"/>
                                        <p:tgtEl>
                                          <p:spTgt spid="283653">
                                            <p:txEl>
                                              <p:pRg st="1" end="1"/>
                                            </p:txEl>
                                          </p:spTgt>
                                        </p:tgtEl>
                                      </p:cBhvr>
                                    </p:animEffect>
                                  </p:childTnLst>
                                </p:cTn>
                              </p:par>
                            </p:childTnLst>
                          </p:cTn>
                        </p:par>
                        <p:par>
                          <p:cTn id="32" fill="hold" nodeType="afterGroup">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283653">
                                            <p:txEl>
                                              <p:pRg st="2" end="2"/>
                                            </p:txEl>
                                          </p:spTgt>
                                        </p:tgtEl>
                                        <p:attrNameLst>
                                          <p:attrName>style.visibility</p:attrName>
                                        </p:attrNameLst>
                                      </p:cBhvr>
                                      <p:to>
                                        <p:strVal val="visible"/>
                                      </p:to>
                                    </p:set>
                                    <p:animEffect transition="in" filter="wipe(left)">
                                      <p:cBhvr>
                                        <p:cTn id="35" dur="500"/>
                                        <p:tgtEl>
                                          <p:spTgt spid="283653">
                                            <p:txEl>
                                              <p:pRg st="2" end="2"/>
                                            </p:txEl>
                                          </p:spTgt>
                                        </p:tgtEl>
                                      </p:cBhvr>
                                    </p:animEffect>
                                  </p:childTnLst>
                                </p:cTn>
                              </p:par>
                            </p:childTnLst>
                          </p:cTn>
                        </p:par>
                        <p:par>
                          <p:cTn id="36" fill="hold" nodeType="afterGroup">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283653">
                                            <p:txEl>
                                              <p:pRg st="3" end="3"/>
                                            </p:txEl>
                                          </p:spTgt>
                                        </p:tgtEl>
                                        <p:attrNameLst>
                                          <p:attrName>style.visibility</p:attrName>
                                        </p:attrNameLst>
                                      </p:cBhvr>
                                      <p:to>
                                        <p:strVal val="visible"/>
                                      </p:to>
                                    </p:set>
                                    <p:animEffect transition="in" filter="wipe(left)">
                                      <p:cBhvr>
                                        <p:cTn id="39" dur="500"/>
                                        <p:tgtEl>
                                          <p:spTgt spid="283653">
                                            <p:txEl>
                                              <p:pRg st="3" end="3"/>
                                            </p:txEl>
                                          </p:spTgt>
                                        </p:tgtEl>
                                      </p:cBhvr>
                                    </p:animEffect>
                                  </p:childTnLst>
                                </p:cTn>
                              </p:par>
                            </p:childTnLst>
                          </p:cTn>
                        </p:par>
                        <p:par>
                          <p:cTn id="40" fill="hold" nodeType="afterGroup">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283653">
                                            <p:txEl>
                                              <p:pRg st="4" end="4"/>
                                            </p:txEl>
                                          </p:spTgt>
                                        </p:tgtEl>
                                        <p:attrNameLst>
                                          <p:attrName>style.visibility</p:attrName>
                                        </p:attrNameLst>
                                      </p:cBhvr>
                                      <p:to>
                                        <p:strVal val="visible"/>
                                      </p:to>
                                    </p:set>
                                    <p:animEffect transition="in" filter="wipe(left)">
                                      <p:cBhvr>
                                        <p:cTn id="43" dur="500"/>
                                        <p:tgtEl>
                                          <p:spTgt spid="283653">
                                            <p:txEl>
                                              <p:pRg st="4" end="4"/>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5" presetClass="entr" presetSubtype="0" fill="hold" grpId="0" nodeType="clickEffect">
                                  <p:stCondLst>
                                    <p:cond delay="0"/>
                                  </p:stCondLst>
                                  <p:childTnLst>
                                    <p:set>
                                      <p:cBhvr>
                                        <p:cTn id="47" dur="1" fill="hold">
                                          <p:stCondLst>
                                            <p:cond delay="0"/>
                                          </p:stCondLst>
                                        </p:cTn>
                                        <p:tgtEl>
                                          <p:spTgt spid="283655"/>
                                        </p:tgtEl>
                                        <p:attrNameLst>
                                          <p:attrName>style.visibility</p:attrName>
                                        </p:attrNameLst>
                                      </p:cBhvr>
                                      <p:to>
                                        <p:strVal val="visible"/>
                                      </p:to>
                                    </p:set>
                                    <p:anim calcmode="lin" valueType="num">
                                      <p:cBhvr>
                                        <p:cTn id="48" dur="1000" fill="hold"/>
                                        <p:tgtEl>
                                          <p:spTgt spid="283655"/>
                                        </p:tgtEl>
                                        <p:attrNameLst>
                                          <p:attrName>ppt_w</p:attrName>
                                        </p:attrNameLst>
                                      </p:cBhvr>
                                      <p:tavLst>
                                        <p:tav tm="0">
                                          <p:val>
                                            <p:fltVal val="0"/>
                                          </p:val>
                                        </p:tav>
                                        <p:tav tm="100000">
                                          <p:val>
                                            <p:strVal val="#ppt_w"/>
                                          </p:val>
                                        </p:tav>
                                      </p:tavLst>
                                    </p:anim>
                                    <p:anim calcmode="lin" valueType="num">
                                      <p:cBhvr>
                                        <p:cTn id="49" dur="1000" fill="hold"/>
                                        <p:tgtEl>
                                          <p:spTgt spid="283655"/>
                                        </p:tgtEl>
                                        <p:attrNameLst>
                                          <p:attrName>ppt_h</p:attrName>
                                        </p:attrNameLst>
                                      </p:cBhvr>
                                      <p:tavLst>
                                        <p:tav tm="0">
                                          <p:val>
                                            <p:fltVal val="0"/>
                                          </p:val>
                                        </p:tav>
                                        <p:tav tm="100000">
                                          <p:val>
                                            <p:strVal val="#ppt_h"/>
                                          </p:val>
                                        </p:tav>
                                      </p:tavLst>
                                    </p:anim>
                                    <p:anim calcmode="lin" valueType="num">
                                      <p:cBhvr>
                                        <p:cTn id="50" dur="1000" fill="hold"/>
                                        <p:tgtEl>
                                          <p:spTgt spid="283655"/>
                                        </p:tgtEl>
                                        <p:attrNameLst>
                                          <p:attrName>ppt_x</p:attrName>
                                        </p:attrNameLst>
                                      </p:cBhvr>
                                      <p:tavLst>
                                        <p:tav tm="0" fmla="#ppt_x+(cos(-2*pi*(1-$))*-#ppt_x-sin(-2*pi*(1-$))*(1-#ppt_y))*(1-$)">
                                          <p:val>
                                            <p:fltVal val="0"/>
                                          </p:val>
                                        </p:tav>
                                        <p:tav tm="100000">
                                          <p:val>
                                            <p:fltVal val="1"/>
                                          </p:val>
                                        </p:tav>
                                      </p:tavLst>
                                    </p:anim>
                                    <p:anim calcmode="lin" valueType="num">
                                      <p:cBhvr>
                                        <p:cTn id="51" dur="1000" fill="hold"/>
                                        <p:tgtEl>
                                          <p:spTgt spid="28365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3" grpId="0" build="p"/>
      <p:bldP spid="283654" grpId="0" build="p"/>
      <p:bldP spid="28365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ChangeArrowheads="1"/>
          </p:cNvSpPr>
          <p:nvPr/>
        </p:nvSpPr>
        <p:spPr bwMode="auto">
          <a:xfrm>
            <a:off x="-76200" y="-76200"/>
            <a:ext cx="9601200" cy="7162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72387" name="Rectangle 2"/>
          <p:cNvSpPr>
            <a:spLocks noGrp="1" noChangeArrowheads="1"/>
          </p:cNvSpPr>
          <p:nvPr>
            <p:ph type="ctrTitle"/>
          </p:nvPr>
        </p:nvSpPr>
        <p:spPr>
          <a:xfrm>
            <a:off x="685800" y="2286000"/>
            <a:ext cx="7772400" cy="1143000"/>
          </a:xfrm>
        </p:spPr>
        <p:txBody>
          <a:bodyPr/>
          <a:lstStyle/>
          <a:p>
            <a:pPr eaLnBrk="1" hangingPunct="1"/>
            <a:r>
              <a:rPr lang="en-US">
                <a:latin typeface="Arial Black" charset="0"/>
                <a:ea typeface="ＭＳ Ｐゴシック" charset="0"/>
                <a:cs typeface="ＭＳ Ｐゴシック" charset="0"/>
              </a:rPr>
              <a:t>WorldVenture</a:t>
            </a:r>
          </a:p>
        </p:txBody>
      </p:sp>
      <p:pic>
        <p:nvPicPr>
          <p:cNvPr id="272388" name="Picture 3" descr="WVpptitle"/>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766763" y="479425"/>
            <a:ext cx="7996237" cy="599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ChangeArrowheads="1"/>
          </p:cNvSpPr>
          <p:nvPr/>
        </p:nvSpPr>
        <p:spPr bwMode="auto">
          <a:xfrm>
            <a:off x="-76200" y="-76200"/>
            <a:ext cx="9601200" cy="71628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74435" name="Rectangle 2"/>
          <p:cNvSpPr>
            <a:spLocks noGrp="1" noChangeArrowheads="1"/>
          </p:cNvSpPr>
          <p:nvPr>
            <p:ph type="title"/>
          </p:nvPr>
        </p:nvSpPr>
        <p:spPr>
          <a:xfrm>
            <a:off x="228600" y="0"/>
            <a:ext cx="3581400" cy="6937375"/>
          </a:xfrm>
        </p:spPr>
        <p:txBody>
          <a:bodyPr/>
          <a:lstStyle/>
          <a:p>
            <a:pPr eaLnBrk="1" hangingPunct="1"/>
            <a:r>
              <a:rPr lang="en-US" altLang="zh-CN" sz="4000" b="1">
                <a:solidFill>
                  <a:srgbClr val="8F0000"/>
                </a:solidFill>
                <a:latin typeface="Arial Black" charset="0"/>
                <a:ea typeface="SimSun" charset="0"/>
                <a:cs typeface="SimSun" charset="0"/>
              </a:rPr>
              <a:t>We must </a:t>
            </a:r>
            <a:r>
              <a:rPr lang="en-US" altLang="zh-CN" sz="4000" b="1" i="1">
                <a:solidFill>
                  <a:srgbClr val="8F0000"/>
                </a:solidFill>
                <a:latin typeface="Arial Black" charset="0"/>
                <a:ea typeface="SimSun" charset="0"/>
                <a:cs typeface="SimSun" charset="0"/>
              </a:rPr>
              <a:t>eagerly</a:t>
            </a:r>
            <a:r>
              <a:rPr lang="en-US" altLang="zh-CN" sz="4000" b="1">
                <a:solidFill>
                  <a:srgbClr val="8F0000"/>
                </a:solidFill>
                <a:latin typeface="Arial Black" charset="0"/>
                <a:ea typeface="SimSun" charset="0"/>
                <a:cs typeface="SimSun" charset="0"/>
              </a:rPr>
              <a:t> embrace changes at CIC because God himself is initiating them</a:t>
            </a:r>
            <a:endParaRPr lang="en-US" sz="4000" b="1">
              <a:solidFill>
                <a:srgbClr val="8F0000"/>
              </a:solidFill>
              <a:latin typeface="Arial Black" charset="0"/>
              <a:ea typeface="SimSun" charset="0"/>
              <a:cs typeface="SimSun" charset="0"/>
            </a:endParaRPr>
          </a:p>
        </p:txBody>
      </p:sp>
      <p:pic>
        <p:nvPicPr>
          <p:cNvPr id="274436" name="Picture 5" descr="Crossroads-Logo-V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267200" y="457200"/>
            <a:ext cx="4856163"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2" name="Picture 7" descr="Home Groups Ma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6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483" name="Rectangle 5"/>
          <p:cNvSpPr>
            <a:spLocks noChangeArrowheads="1"/>
          </p:cNvSpPr>
          <p:nvPr/>
        </p:nvSpPr>
        <p:spPr bwMode="auto">
          <a:xfrm>
            <a:off x="3581400" y="4038600"/>
            <a:ext cx="1676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buClrTx/>
              <a:buFontTx/>
              <a:buNone/>
            </a:pPr>
            <a:r>
              <a:rPr lang="en-US">
                <a:solidFill>
                  <a:srgbClr val="000000"/>
                </a:solidFill>
                <a:latin typeface="Arial" charset="0"/>
              </a:rPr>
              <a:t>YMCA</a:t>
            </a:r>
          </a:p>
        </p:txBody>
      </p:sp>
      <p:sp>
        <p:nvSpPr>
          <p:cNvPr id="276484" name="Rectangle 8"/>
          <p:cNvSpPr>
            <a:spLocks noChangeArrowheads="1"/>
          </p:cNvSpPr>
          <p:nvPr/>
        </p:nvSpPr>
        <p:spPr bwMode="auto">
          <a:xfrm>
            <a:off x="0" y="457200"/>
            <a:ext cx="99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buClrTx/>
              <a:buFontTx/>
              <a:buNone/>
            </a:pPr>
            <a:r>
              <a:rPr lang="en-US">
                <a:solidFill>
                  <a:srgbClr val="000000"/>
                </a:solidFill>
                <a:latin typeface="Arial" charset="0"/>
              </a:rPr>
              <a:t>CIC</a:t>
            </a:r>
          </a:p>
        </p:txBody>
      </p:sp>
      <p:sp>
        <p:nvSpPr>
          <p:cNvPr id="276485" name="Rectangle 9"/>
          <p:cNvSpPr>
            <a:spLocks noChangeArrowheads="1"/>
          </p:cNvSpPr>
          <p:nvPr/>
        </p:nvSpPr>
        <p:spPr bwMode="auto">
          <a:xfrm>
            <a:off x="2895600" y="27432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buClrTx/>
              <a:buFontTx/>
              <a:buNone/>
            </a:pPr>
            <a:r>
              <a:rPr lang="en-US">
                <a:solidFill>
                  <a:srgbClr val="000000"/>
                </a:solidFill>
                <a:latin typeface="Arial" charset="0"/>
              </a:rPr>
              <a:t>SBC</a:t>
            </a:r>
          </a:p>
        </p:txBody>
      </p:sp>
      <p:sp>
        <p:nvSpPr>
          <p:cNvPr id="276486" name="Rectangle 10"/>
          <p:cNvSpPr>
            <a:spLocks noChangeArrowheads="1"/>
          </p:cNvSpPr>
          <p:nvPr/>
        </p:nvSpPr>
        <p:spPr bwMode="auto">
          <a:xfrm>
            <a:off x="-228600" y="40386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buClrTx/>
              <a:buFontTx/>
              <a:buNone/>
            </a:pPr>
            <a:r>
              <a:rPr lang="en-US">
                <a:solidFill>
                  <a:srgbClr val="0000FF"/>
                </a:solidFill>
                <a:latin typeface="Arial" charset="0"/>
              </a:rPr>
              <a:t>ICS</a:t>
            </a:r>
          </a:p>
        </p:txBody>
      </p:sp>
      <p:pic>
        <p:nvPicPr>
          <p:cNvPr id="276487" name="Picture 1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72200" y="838200"/>
            <a:ext cx="2971800"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9193" name="Rectangle 10"/>
          <p:cNvSpPr>
            <a:spLocks noChangeArrowheads="1"/>
          </p:cNvSpPr>
          <p:nvPr/>
        </p:nvSpPr>
        <p:spPr bwMode="auto">
          <a:xfrm>
            <a:off x="4343400" y="51816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buClrTx/>
              <a:buFontTx/>
              <a:buNone/>
            </a:pPr>
            <a:r>
              <a:rPr lang="en-US">
                <a:solidFill>
                  <a:srgbClr val="0000FF"/>
                </a:solidFill>
                <a:latin typeface="Arial" charset="0"/>
              </a:rPr>
              <a:t>ISS</a:t>
            </a:r>
          </a:p>
        </p:txBody>
      </p:sp>
      <p:sp>
        <p:nvSpPr>
          <p:cNvPr id="349194" name="Rectangle 10"/>
          <p:cNvSpPr>
            <a:spLocks noChangeArrowheads="1"/>
          </p:cNvSpPr>
          <p:nvPr/>
        </p:nvSpPr>
        <p:spPr bwMode="auto">
          <a:xfrm>
            <a:off x="5029200" y="49530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buClrTx/>
              <a:buFontTx/>
              <a:buNone/>
            </a:pPr>
            <a:r>
              <a:rPr lang="en-US">
                <a:solidFill>
                  <a:srgbClr val="0000FF"/>
                </a:solidFill>
                <a:latin typeface="Arial" charset="0"/>
              </a:rPr>
              <a:t>OFS</a:t>
            </a:r>
          </a:p>
        </p:txBody>
      </p:sp>
      <p:sp>
        <p:nvSpPr>
          <p:cNvPr id="349195" name="Rectangle 10"/>
          <p:cNvSpPr>
            <a:spLocks noChangeArrowheads="1"/>
          </p:cNvSpPr>
          <p:nvPr/>
        </p:nvSpPr>
        <p:spPr bwMode="auto">
          <a:xfrm>
            <a:off x="5638800" y="46482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buClrTx/>
              <a:buFontTx/>
              <a:buNone/>
            </a:pPr>
            <a:r>
              <a:rPr lang="en-US">
                <a:solidFill>
                  <a:srgbClr val="0000FF"/>
                </a:solidFill>
                <a:latin typeface="Arial" charset="0"/>
              </a:rPr>
              <a:t>CIS</a:t>
            </a:r>
          </a:p>
        </p:txBody>
      </p:sp>
      <p:sp>
        <p:nvSpPr>
          <p:cNvPr id="16" name="Donut 15"/>
          <p:cNvSpPr/>
          <p:nvPr/>
        </p:nvSpPr>
        <p:spPr bwMode="auto">
          <a:xfrm>
            <a:off x="1371600" y="2057400"/>
            <a:ext cx="457200" cy="457200"/>
          </a:xfrm>
          <a:prstGeom prst="donut">
            <a:avLst/>
          </a:prstGeom>
          <a:solidFill>
            <a:srgbClr val="000000"/>
          </a:solidFill>
          <a:ln w="9525" cap="flat" cmpd="sng" algn="ctr">
            <a:noFill/>
            <a:prstDash val="solid"/>
            <a:round/>
            <a:headEnd type="none" w="med" len="med"/>
            <a:tailEnd type="none" w="med" len="med"/>
          </a:ln>
          <a:effectLst/>
        </p:spPr>
        <p:txBody>
          <a:bodyPr/>
          <a:lstStyle/>
          <a:p>
            <a:pPr marL="342900" indent="-342900">
              <a:defRPr/>
            </a:pPr>
            <a:endParaRPr lang="en-US">
              <a:latin typeface="Arial Black" pitchFamily="-112" charset="0"/>
              <a:ea typeface="+mn-ea"/>
              <a:cs typeface="+mn-cs"/>
            </a:endParaRPr>
          </a:p>
        </p:txBody>
      </p:sp>
      <p:sp>
        <p:nvSpPr>
          <p:cNvPr id="17" name="Donut 16"/>
          <p:cNvSpPr/>
          <p:nvPr/>
        </p:nvSpPr>
        <p:spPr bwMode="auto">
          <a:xfrm>
            <a:off x="2438400" y="1524000"/>
            <a:ext cx="457200" cy="457200"/>
          </a:xfrm>
          <a:prstGeom prst="donut">
            <a:avLst/>
          </a:prstGeom>
          <a:solidFill>
            <a:srgbClr val="000000"/>
          </a:solidFill>
          <a:ln w="9525" cap="flat" cmpd="sng" algn="ctr">
            <a:noFill/>
            <a:prstDash val="solid"/>
            <a:round/>
            <a:headEnd type="none" w="med" len="med"/>
            <a:tailEnd type="none" w="med" len="med"/>
          </a:ln>
          <a:effectLst/>
        </p:spPr>
        <p:txBody>
          <a:bodyPr/>
          <a:lstStyle/>
          <a:p>
            <a:pPr marL="342900" indent="-342900">
              <a:defRPr/>
            </a:pPr>
            <a:endParaRPr lang="en-US">
              <a:latin typeface="Arial Black" pitchFamily="-112" charset="0"/>
              <a:ea typeface="+mn-ea"/>
              <a:cs typeface="+mn-cs"/>
            </a:endParaRPr>
          </a:p>
        </p:txBody>
      </p:sp>
      <p:sp>
        <p:nvSpPr>
          <p:cNvPr id="18" name="Donut 17"/>
          <p:cNvSpPr/>
          <p:nvPr/>
        </p:nvSpPr>
        <p:spPr bwMode="auto">
          <a:xfrm>
            <a:off x="3886200" y="2667000"/>
            <a:ext cx="457200" cy="457200"/>
          </a:xfrm>
          <a:prstGeom prst="donut">
            <a:avLst/>
          </a:prstGeom>
          <a:solidFill>
            <a:srgbClr val="000000"/>
          </a:solidFill>
          <a:ln w="9525" cap="flat" cmpd="sng" algn="ctr">
            <a:noFill/>
            <a:prstDash val="solid"/>
            <a:round/>
            <a:headEnd type="none" w="med" len="med"/>
            <a:tailEnd type="none" w="med" len="med"/>
          </a:ln>
          <a:effectLst/>
        </p:spPr>
        <p:txBody>
          <a:bodyPr/>
          <a:lstStyle/>
          <a:p>
            <a:pPr marL="342900" indent="-342900">
              <a:defRPr/>
            </a:pPr>
            <a:endParaRPr lang="en-US">
              <a:latin typeface="Arial Black" pitchFamily="-112" charset="0"/>
              <a:ea typeface="+mn-ea"/>
              <a:cs typeface="+mn-cs"/>
            </a:endParaRPr>
          </a:p>
        </p:txBody>
      </p:sp>
      <p:sp>
        <p:nvSpPr>
          <p:cNvPr id="19" name="Donut 18"/>
          <p:cNvSpPr/>
          <p:nvPr/>
        </p:nvSpPr>
        <p:spPr bwMode="auto">
          <a:xfrm>
            <a:off x="4876800" y="3200400"/>
            <a:ext cx="457200" cy="457200"/>
          </a:xfrm>
          <a:prstGeom prst="donut">
            <a:avLst/>
          </a:prstGeom>
          <a:solidFill>
            <a:srgbClr val="000000"/>
          </a:solidFill>
          <a:ln w="9525" cap="flat" cmpd="sng" algn="ctr">
            <a:noFill/>
            <a:prstDash val="solid"/>
            <a:round/>
            <a:headEnd type="none" w="med" len="med"/>
            <a:tailEnd type="none" w="med" len="med"/>
          </a:ln>
          <a:effectLst/>
        </p:spPr>
        <p:txBody>
          <a:bodyPr/>
          <a:lstStyle/>
          <a:p>
            <a:pPr marL="342900" indent="-342900">
              <a:defRPr/>
            </a:pPr>
            <a:endParaRPr lang="en-US">
              <a:latin typeface="Arial Black" pitchFamily="-112" charset="0"/>
              <a:ea typeface="+mn-ea"/>
              <a:cs typeface="+mn-cs"/>
            </a:endParaRPr>
          </a:p>
        </p:txBody>
      </p:sp>
      <p:sp>
        <p:nvSpPr>
          <p:cNvPr id="20" name="Donut 19"/>
          <p:cNvSpPr/>
          <p:nvPr/>
        </p:nvSpPr>
        <p:spPr bwMode="auto">
          <a:xfrm>
            <a:off x="76200" y="6400800"/>
            <a:ext cx="457200" cy="457200"/>
          </a:xfrm>
          <a:prstGeom prst="donut">
            <a:avLst/>
          </a:prstGeom>
          <a:solidFill>
            <a:srgbClr val="000000"/>
          </a:solidFill>
          <a:ln w="9525" cap="flat" cmpd="sng" algn="ctr">
            <a:noFill/>
            <a:prstDash val="solid"/>
            <a:round/>
            <a:headEnd type="none" w="med" len="med"/>
            <a:tailEnd type="none" w="med" len="med"/>
          </a:ln>
          <a:effectLst/>
        </p:spPr>
        <p:txBody>
          <a:bodyPr/>
          <a:lstStyle/>
          <a:p>
            <a:pPr marL="342900" indent="-342900">
              <a:defRPr/>
            </a:pPr>
            <a:endParaRPr lang="en-US">
              <a:latin typeface="Arial Black" pitchFamily="-112" charset="0"/>
              <a:ea typeface="+mn-ea"/>
              <a:cs typeface="+mn-cs"/>
            </a:endParaRPr>
          </a:p>
        </p:txBody>
      </p:sp>
      <p:sp>
        <p:nvSpPr>
          <p:cNvPr id="276496" name="Rectangle 8"/>
          <p:cNvSpPr>
            <a:spLocks noChangeArrowheads="1"/>
          </p:cNvSpPr>
          <p:nvPr/>
        </p:nvSpPr>
        <p:spPr bwMode="auto">
          <a:xfrm>
            <a:off x="381000" y="6324600"/>
            <a:ext cx="2667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buClrTx/>
              <a:buFontTx/>
              <a:buNone/>
            </a:pPr>
            <a:r>
              <a:rPr lang="en-US" b="1">
                <a:solidFill>
                  <a:srgbClr val="000000"/>
                </a:solidFill>
                <a:latin typeface="Arial" charset="0"/>
              </a:rPr>
              <a:t>= PIE exits</a:t>
            </a:r>
          </a:p>
        </p:txBody>
      </p:sp>
      <p:grpSp>
        <p:nvGrpSpPr>
          <p:cNvPr id="2" name="Group 36"/>
          <p:cNvGrpSpPr>
            <a:grpSpLocks/>
          </p:cNvGrpSpPr>
          <p:nvPr/>
        </p:nvGrpSpPr>
        <p:grpSpPr bwMode="auto">
          <a:xfrm>
            <a:off x="-201613" y="1863725"/>
            <a:ext cx="9471026" cy="3317875"/>
            <a:chOff x="-201782" y="1863619"/>
            <a:chExt cx="9471896" cy="3317981"/>
          </a:xfrm>
        </p:grpSpPr>
        <p:sp>
          <p:nvSpPr>
            <p:cNvPr id="276505" name="Freeform 26"/>
            <p:cNvSpPr>
              <a:spLocks noChangeArrowheads="1"/>
            </p:cNvSpPr>
            <p:nvPr/>
          </p:nvSpPr>
          <p:spPr bwMode="auto">
            <a:xfrm>
              <a:off x="-201782" y="1863619"/>
              <a:ext cx="9471896" cy="3149205"/>
            </a:xfrm>
            <a:custGeom>
              <a:avLst/>
              <a:gdLst>
                <a:gd name="T0" fmla="*/ 0 w 9471896"/>
                <a:gd name="T1" fmla="*/ 0 h 3149205"/>
                <a:gd name="T2" fmla="*/ 9471896 w 9471896"/>
                <a:gd name="T3" fmla="*/ 3149205 h 3149205"/>
              </a:gdLst>
              <a:ahLst/>
              <a:cxnLst/>
              <a:rect l="T0" t="T1" r="T2" b="T3"/>
              <a:pathLst>
                <a:path w="9471896" h="3149205">
                  <a:moveTo>
                    <a:pt x="0" y="1400682"/>
                  </a:moveTo>
                  <a:cubicBezTo>
                    <a:pt x="102869" y="1404639"/>
                    <a:pt x="206697" y="1397992"/>
                    <a:pt x="308608" y="1412552"/>
                  </a:cubicBezTo>
                  <a:cubicBezTo>
                    <a:pt x="322731" y="1414570"/>
                    <a:pt x="323214" y="1437203"/>
                    <a:pt x="332347" y="1448163"/>
                  </a:cubicBezTo>
                  <a:cubicBezTo>
                    <a:pt x="360904" y="1482433"/>
                    <a:pt x="368554" y="1484172"/>
                    <a:pt x="403564" y="1507514"/>
                  </a:cubicBezTo>
                  <a:cubicBezTo>
                    <a:pt x="411477" y="1527298"/>
                    <a:pt x="416010" y="1548796"/>
                    <a:pt x="427303" y="1566865"/>
                  </a:cubicBezTo>
                  <a:cubicBezTo>
                    <a:pt x="446461" y="1597518"/>
                    <a:pt x="471499" y="1605948"/>
                    <a:pt x="498521" y="1626216"/>
                  </a:cubicBezTo>
                  <a:cubicBezTo>
                    <a:pt x="529972" y="1649806"/>
                    <a:pt x="567124" y="1678560"/>
                    <a:pt x="593477" y="1709307"/>
                  </a:cubicBezTo>
                  <a:cubicBezTo>
                    <a:pt x="606351" y="1724328"/>
                    <a:pt x="617587" y="1740689"/>
                    <a:pt x="629086" y="1756788"/>
                  </a:cubicBezTo>
                  <a:cubicBezTo>
                    <a:pt x="643514" y="1776989"/>
                    <a:pt x="654912" y="1801703"/>
                    <a:pt x="676564" y="1816139"/>
                  </a:cubicBezTo>
                  <a:cubicBezTo>
                    <a:pt x="691286" y="1825954"/>
                    <a:pt x="708216" y="1831966"/>
                    <a:pt x="724042" y="1839879"/>
                  </a:cubicBezTo>
                  <a:cubicBezTo>
                    <a:pt x="731955" y="1859663"/>
                    <a:pt x="742613" y="1878559"/>
                    <a:pt x="747781" y="1899230"/>
                  </a:cubicBezTo>
                  <a:cubicBezTo>
                    <a:pt x="754566" y="1926373"/>
                    <a:pt x="755052" y="1954723"/>
                    <a:pt x="759651" y="1982321"/>
                  </a:cubicBezTo>
                  <a:cubicBezTo>
                    <a:pt x="762968" y="2002222"/>
                    <a:pt x="767144" y="2021977"/>
                    <a:pt x="771520" y="2041672"/>
                  </a:cubicBezTo>
                  <a:cubicBezTo>
                    <a:pt x="775059" y="2057598"/>
                    <a:pt x="776964" y="2074158"/>
                    <a:pt x="783390" y="2089153"/>
                  </a:cubicBezTo>
                  <a:cubicBezTo>
                    <a:pt x="789009" y="2102266"/>
                    <a:pt x="799216" y="2112894"/>
                    <a:pt x="807129" y="2124764"/>
                  </a:cubicBezTo>
                  <a:cubicBezTo>
                    <a:pt x="833025" y="2202460"/>
                    <a:pt x="797057" y="2126202"/>
                    <a:pt x="854607" y="2172244"/>
                  </a:cubicBezTo>
                  <a:cubicBezTo>
                    <a:pt x="865747" y="2181156"/>
                    <a:pt x="866249" y="2200294"/>
                    <a:pt x="878346" y="2207855"/>
                  </a:cubicBezTo>
                  <a:cubicBezTo>
                    <a:pt x="899565" y="2221118"/>
                    <a:pt x="949563" y="2231595"/>
                    <a:pt x="949563" y="2231595"/>
                  </a:cubicBezTo>
                  <a:cubicBezTo>
                    <a:pt x="969346" y="2251379"/>
                    <a:pt x="993393" y="2267667"/>
                    <a:pt x="1008911" y="2290946"/>
                  </a:cubicBezTo>
                  <a:cubicBezTo>
                    <a:pt x="1035694" y="2331123"/>
                    <a:pt x="1025649" y="2325948"/>
                    <a:pt x="1068259" y="2350297"/>
                  </a:cubicBezTo>
                  <a:cubicBezTo>
                    <a:pt x="1083622" y="2359076"/>
                    <a:pt x="1098191" y="2371748"/>
                    <a:pt x="1115737" y="2374037"/>
                  </a:cubicBezTo>
                  <a:cubicBezTo>
                    <a:pt x="1190382" y="2383774"/>
                    <a:pt x="1266084" y="2381951"/>
                    <a:pt x="1341258" y="2385908"/>
                  </a:cubicBezTo>
                  <a:cubicBezTo>
                    <a:pt x="1376867" y="2389865"/>
                    <a:pt x="1414955" y="2384136"/>
                    <a:pt x="1448084" y="2397778"/>
                  </a:cubicBezTo>
                  <a:cubicBezTo>
                    <a:pt x="1484669" y="2412843"/>
                    <a:pt x="1510120" y="2447051"/>
                    <a:pt x="1543040" y="2468999"/>
                  </a:cubicBezTo>
                  <a:lnTo>
                    <a:pt x="1578649" y="2492739"/>
                  </a:lnTo>
                  <a:cubicBezTo>
                    <a:pt x="1673603" y="2635180"/>
                    <a:pt x="1527217" y="2425479"/>
                    <a:pt x="1637997" y="2552090"/>
                  </a:cubicBezTo>
                  <a:cubicBezTo>
                    <a:pt x="1693387" y="2615396"/>
                    <a:pt x="1661736" y="2617376"/>
                    <a:pt x="1721084" y="2647052"/>
                  </a:cubicBezTo>
                  <a:cubicBezTo>
                    <a:pt x="1786764" y="2679894"/>
                    <a:pt x="1796450" y="2670242"/>
                    <a:pt x="1875388" y="2694532"/>
                  </a:cubicBezTo>
                  <a:cubicBezTo>
                    <a:pt x="1895752" y="2700798"/>
                    <a:pt x="1915390" y="2709344"/>
                    <a:pt x="1934735" y="2718273"/>
                  </a:cubicBezTo>
                  <a:cubicBezTo>
                    <a:pt x="1966866" y="2733104"/>
                    <a:pt x="2000247" y="2746123"/>
                    <a:pt x="2029692" y="2765754"/>
                  </a:cubicBezTo>
                  <a:cubicBezTo>
                    <a:pt x="2041561" y="2773667"/>
                    <a:pt x="2052541" y="2783114"/>
                    <a:pt x="2065300" y="2789494"/>
                  </a:cubicBezTo>
                  <a:cubicBezTo>
                    <a:pt x="2076491" y="2795090"/>
                    <a:pt x="2089409" y="2796435"/>
                    <a:pt x="2100909" y="2801364"/>
                  </a:cubicBezTo>
                  <a:cubicBezTo>
                    <a:pt x="2117172" y="2808334"/>
                    <a:pt x="2131820" y="2818891"/>
                    <a:pt x="2148387" y="2825104"/>
                  </a:cubicBezTo>
                  <a:cubicBezTo>
                    <a:pt x="2163661" y="2830832"/>
                    <a:pt x="2180180" y="2832493"/>
                    <a:pt x="2195865" y="2836975"/>
                  </a:cubicBezTo>
                  <a:cubicBezTo>
                    <a:pt x="2207895" y="2840412"/>
                    <a:pt x="2219444" y="2845408"/>
                    <a:pt x="2231474" y="2848845"/>
                  </a:cubicBezTo>
                  <a:cubicBezTo>
                    <a:pt x="2335803" y="2878654"/>
                    <a:pt x="2229182" y="2844125"/>
                    <a:pt x="2314561" y="2872585"/>
                  </a:cubicBezTo>
                  <a:cubicBezTo>
                    <a:pt x="2326430" y="2860715"/>
                    <a:pt x="2337424" y="2847900"/>
                    <a:pt x="2350169" y="2836975"/>
                  </a:cubicBezTo>
                  <a:cubicBezTo>
                    <a:pt x="2383036" y="2808802"/>
                    <a:pt x="2419246" y="2786727"/>
                    <a:pt x="2456995" y="2765754"/>
                  </a:cubicBezTo>
                  <a:cubicBezTo>
                    <a:pt x="2472463" y="2757160"/>
                    <a:pt x="2488045" y="2748585"/>
                    <a:pt x="2504474" y="2742013"/>
                  </a:cubicBezTo>
                  <a:cubicBezTo>
                    <a:pt x="2527707" y="2732719"/>
                    <a:pt x="2575691" y="2718273"/>
                    <a:pt x="2575691" y="2718273"/>
                  </a:cubicBezTo>
                  <a:cubicBezTo>
                    <a:pt x="2654821" y="2726186"/>
                    <a:pt x="2737074" y="2718625"/>
                    <a:pt x="2813082" y="2742013"/>
                  </a:cubicBezTo>
                  <a:cubicBezTo>
                    <a:pt x="2845170" y="2751887"/>
                    <a:pt x="2854271" y="2798219"/>
                    <a:pt x="2884299" y="2813234"/>
                  </a:cubicBezTo>
                  <a:cubicBezTo>
                    <a:pt x="2900125" y="2821148"/>
                    <a:pt x="2917960" y="2825921"/>
                    <a:pt x="2931777" y="2836975"/>
                  </a:cubicBezTo>
                  <a:cubicBezTo>
                    <a:pt x="2957992" y="2857949"/>
                    <a:pt x="2979255" y="2884456"/>
                    <a:pt x="3002994" y="2908196"/>
                  </a:cubicBezTo>
                  <a:cubicBezTo>
                    <a:pt x="3014864" y="2920066"/>
                    <a:pt x="3024636" y="2934494"/>
                    <a:pt x="3038603" y="2943806"/>
                  </a:cubicBezTo>
                  <a:cubicBezTo>
                    <a:pt x="3050473" y="2951720"/>
                    <a:pt x="3061100" y="2961927"/>
                    <a:pt x="3074212" y="2967547"/>
                  </a:cubicBezTo>
                  <a:cubicBezTo>
                    <a:pt x="3089206" y="2973973"/>
                    <a:pt x="3106005" y="2974935"/>
                    <a:pt x="3121690" y="2979417"/>
                  </a:cubicBezTo>
                  <a:cubicBezTo>
                    <a:pt x="3133720" y="2982854"/>
                    <a:pt x="3145429" y="2987330"/>
                    <a:pt x="3157298" y="2991287"/>
                  </a:cubicBezTo>
                  <a:cubicBezTo>
                    <a:pt x="3270888" y="3104884"/>
                    <a:pt x="3136069" y="2959440"/>
                    <a:pt x="3204777" y="3062508"/>
                  </a:cubicBezTo>
                  <a:cubicBezTo>
                    <a:pt x="3214088" y="3076475"/>
                    <a:pt x="3229639" y="3085223"/>
                    <a:pt x="3240385" y="3098119"/>
                  </a:cubicBezTo>
                  <a:cubicBezTo>
                    <a:pt x="3249517" y="3109079"/>
                    <a:pt x="3252985" y="3124817"/>
                    <a:pt x="3264124" y="3133729"/>
                  </a:cubicBezTo>
                  <a:cubicBezTo>
                    <a:pt x="3273894" y="3141545"/>
                    <a:pt x="3287863" y="3141643"/>
                    <a:pt x="3299733" y="3145600"/>
                  </a:cubicBezTo>
                  <a:cubicBezTo>
                    <a:pt x="3315559" y="3141643"/>
                    <a:pt x="3342053" y="3149205"/>
                    <a:pt x="3347211" y="3133729"/>
                  </a:cubicBezTo>
                  <a:cubicBezTo>
                    <a:pt x="3372514" y="3057815"/>
                    <a:pt x="3357518" y="2972240"/>
                    <a:pt x="3382820" y="2896326"/>
                  </a:cubicBezTo>
                  <a:cubicBezTo>
                    <a:pt x="3395738" y="2857568"/>
                    <a:pt x="3400830" y="2847196"/>
                    <a:pt x="3406559" y="2801364"/>
                  </a:cubicBezTo>
                  <a:cubicBezTo>
                    <a:pt x="3415935" y="2726355"/>
                    <a:pt x="3420521" y="2650789"/>
                    <a:pt x="3430298" y="2575831"/>
                  </a:cubicBezTo>
                  <a:cubicBezTo>
                    <a:pt x="3432408" y="2559654"/>
                    <a:pt x="3429782" y="2538967"/>
                    <a:pt x="3442168" y="2528350"/>
                  </a:cubicBezTo>
                  <a:cubicBezTo>
                    <a:pt x="3461167" y="2512064"/>
                    <a:pt x="3513385" y="2504609"/>
                    <a:pt x="3513385" y="2504609"/>
                  </a:cubicBezTo>
                  <a:cubicBezTo>
                    <a:pt x="3541081" y="2508566"/>
                    <a:pt x="3569675" y="2508440"/>
                    <a:pt x="3596472" y="2516480"/>
                  </a:cubicBezTo>
                  <a:cubicBezTo>
                    <a:pt x="3642453" y="2530275"/>
                    <a:pt x="3626222" y="2552793"/>
                    <a:pt x="3667689" y="2575831"/>
                  </a:cubicBezTo>
                  <a:cubicBezTo>
                    <a:pt x="3689563" y="2587984"/>
                    <a:pt x="3715167" y="2591658"/>
                    <a:pt x="3738906" y="2599571"/>
                  </a:cubicBezTo>
                  <a:cubicBezTo>
                    <a:pt x="3750776" y="2603528"/>
                    <a:pt x="3762173" y="2609384"/>
                    <a:pt x="3774515" y="2611441"/>
                  </a:cubicBezTo>
                  <a:cubicBezTo>
                    <a:pt x="3984369" y="2646418"/>
                    <a:pt x="3722597" y="2602001"/>
                    <a:pt x="3905080" y="2635182"/>
                  </a:cubicBezTo>
                  <a:cubicBezTo>
                    <a:pt x="3928758" y="2639487"/>
                    <a:pt x="3952765" y="2642009"/>
                    <a:pt x="3976297" y="2647052"/>
                  </a:cubicBezTo>
                  <a:cubicBezTo>
                    <a:pt x="4008199" y="2653888"/>
                    <a:pt x="4039260" y="2664393"/>
                    <a:pt x="4071253" y="2670792"/>
                  </a:cubicBezTo>
                  <a:lnTo>
                    <a:pt x="4130601" y="2682662"/>
                  </a:lnTo>
                  <a:cubicBezTo>
                    <a:pt x="4150384" y="2698489"/>
                    <a:pt x="4169682" y="2714942"/>
                    <a:pt x="4189949" y="2730143"/>
                  </a:cubicBezTo>
                  <a:cubicBezTo>
                    <a:pt x="4201361" y="2738703"/>
                    <a:pt x="4212798" y="2747503"/>
                    <a:pt x="4225557" y="2753883"/>
                  </a:cubicBezTo>
                  <a:cubicBezTo>
                    <a:pt x="4236748" y="2759479"/>
                    <a:pt x="4248684" y="2764893"/>
                    <a:pt x="4261166" y="2765754"/>
                  </a:cubicBezTo>
                  <a:cubicBezTo>
                    <a:pt x="4363867" y="2772837"/>
                    <a:pt x="4466905" y="2773667"/>
                    <a:pt x="4569774" y="2777624"/>
                  </a:cubicBezTo>
                  <a:cubicBezTo>
                    <a:pt x="4581644" y="2781581"/>
                    <a:pt x="4595613" y="2781678"/>
                    <a:pt x="4605383" y="2789494"/>
                  </a:cubicBezTo>
                  <a:cubicBezTo>
                    <a:pt x="4653900" y="2828309"/>
                    <a:pt x="4604467" y="2819807"/>
                    <a:pt x="4652861" y="2848845"/>
                  </a:cubicBezTo>
                  <a:cubicBezTo>
                    <a:pt x="4663590" y="2855283"/>
                    <a:pt x="4676600" y="2856758"/>
                    <a:pt x="4688470" y="2860715"/>
                  </a:cubicBezTo>
                  <a:cubicBezTo>
                    <a:pt x="4700339" y="2868628"/>
                    <a:pt x="4710966" y="2878835"/>
                    <a:pt x="4724078" y="2884455"/>
                  </a:cubicBezTo>
                  <a:cubicBezTo>
                    <a:pt x="4739072" y="2890881"/>
                    <a:pt x="4755243" y="2896326"/>
                    <a:pt x="4771556" y="2896326"/>
                  </a:cubicBezTo>
                  <a:cubicBezTo>
                    <a:pt x="4918001" y="2896326"/>
                    <a:pt x="5064339" y="2888412"/>
                    <a:pt x="5210730" y="2884455"/>
                  </a:cubicBezTo>
                  <a:cubicBezTo>
                    <a:pt x="5214686" y="2872585"/>
                    <a:pt x="5219162" y="2860876"/>
                    <a:pt x="5222599" y="2848845"/>
                  </a:cubicBezTo>
                  <a:cubicBezTo>
                    <a:pt x="5227081" y="2833159"/>
                    <a:pt x="5220635" y="2810011"/>
                    <a:pt x="5234469" y="2801364"/>
                  </a:cubicBezTo>
                  <a:cubicBezTo>
                    <a:pt x="5258193" y="2786536"/>
                    <a:pt x="5289860" y="2793451"/>
                    <a:pt x="5317555" y="2789494"/>
                  </a:cubicBezTo>
                  <a:cubicBezTo>
                    <a:pt x="5309642" y="2765754"/>
                    <a:pt x="5299885" y="2742550"/>
                    <a:pt x="5293816" y="2718273"/>
                  </a:cubicBezTo>
                  <a:cubicBezTo>
                    <a:pt x="5291598" y="2709399"/>
                    <a:pt x="5277377" y="2647349"/>
                    <a:pt x="5270077" y="2635182"/>
                  </a:cubicBezTo>
                  <a:cubicBezTo>
                    <a:pt x="5258801" y="2616387"/>
                    <a:pt x="5226906" y="2598485"/>
                    <a:pt x="5210730" y="2587701"/>
                  </a:cubicBezTo>
                  <a:cubicBezTo>
                    <a:pt x="5180404" y="2496719"/>
                    <a:pt x="5212808" y="2603288"/>
                    <a:pt x="5186991" y="2409648"/>
                  </a:cubicBezTo>
                  <a:cubicBezTo>
                    <a:pt x="5185337" y="2397245"/>
                    <a:pt x="5178558" y="2386068"/>
                    <a:pt x="5175121" y="2374037"/>
                  </a:cubicBezTo>
                  <a:cubicBezTo>
                    <a:pt x="5170639" y="2358351"/>
                    <a:pt x="5167208" y="2342384"/>
                    <a:pt x="5163251" y="2326557"/>
                  </a:cubicBezTo>
                  <a:cubicBezTo>
                    <a:pt x="5167208" y="2271163"/>
                    <a:pt x="5168632" y="2215529"/>
                    <a:pt x="5175121" y="2160374"/>
                  </a:cubicBezTo>
                  <a:cubicBezTo>
                    <a:pt x="5176583" y="2147948"/>
                    <a:pt x="5186211" y="2137252"/>
                    <a:pt x="5186991" y="2124764"/>
                  </a:cubicBezTo>
                  <a:cubicBezTo>
                    <a:pt x="5194152" y="2010174"/>
                    <a:pt x="5191699" y="1895118"/>
                    <a:pt x="5198860" y="1780528"/>
                  </a:cubicBezTo>
                  <a:cubicBezTo>
                    <a:pt x="5199640" y="1768040"/>
                    <a:pt x="5204293" y="1755647"/>
                    <a:pt x="5210730" y="1744918"/>
                  </a:cubicBezTo>
                  <a:cubicBezTo>
                    <a:pt x="5216488" y="1735322"/>
                    <a:pt x="5226556" y="1729091"/>
                    <a:pt x="5234469" y="1721177"/>
                  </a:cubicBezTo>
                  <a:cubicBezTo>
                    <a:pt x="5230512" y="1697437"/>
                    <a:pt x="5228436" y="1673305"/>
                    <a:pt x="5222599" y="1649956"/>
                  </a:cubicBezTo>
                  <a:cubicBezTo>
                    <a:pt x="5216530" y="1625679"/>
                    <a:pt x="5198860" y="1578735"/>
                    <a:pt x="5198860" y="1578735"/>
                  </a:cubicBezTo>
                  <a:cubicBezTo>
                    <a:pt x="5202817" y="1566865"/>
                    <a:pt x="5201883" y="1551972"/>
                    <a:pt x="5210730" y="1543124"/>
                  </a:cubicBezTo>
                  <a:cubicBezTo>
                    <a:pt x="5219577" y="1534277"/>
                    <a:pt x="5234838" y="1536183"/>
                    <a:pt x="5246338" y="1531254"/>
                  </a:cubicBezTo>
                  <a:cubicBezTo>
                    <a:pt x="5349003" y="1487252"/>
                    <a:pt x="5245919" y="1523480"/>
                    <a:pt x="5329425" y="1495644"/>
                  </a:cubicBezTo>
                  <a:cubicBezTo>
                    <a:pt x="5341295" y="1487730"/>
                    <a:pt x="5351922" y="1477523"/>
                    <a:pt x="5365034" y="1471903"/>
                  </a:cubicBezTo>
                  <a:cubicBezTo>
                    <a:pt x="5380028" y="1465477"/>
                    <a:pt x="5396827" y="1464515"/>
                    <a:pt x="5412512" y="1460033"/>
                  </a:cubicBezTo>
                  <a:cubicBezTo>
                    <a:pt x="5494328" y="1436656"/>
                    <a:pt x="5390812" y="1457715"/>
                    <a:pt x="5519338" y="1436293"/>
                  </a:cubicBezTo>
                  <a:cubicBezTo>
                    <a:pt x="5608841" y="1406457"/>
                    <a:pt x="5498515" y="1446705"/>
                    <a:pt x="5590555" y="1400682"/>
                  </a:cubicBezTo>
                  <a:cubicBezTo>
                    <a:pt x="5601746" y="1395086"/>
                    <a:pt x="5614294" y="1392769"/>
                    <a:pt x="5626164" y="1388812"/>
                  </a:cubicBezTo>
                  <a:cubicBezTo>
                    <a:pt x="5638033" y="1380899"/>
                    <a:pt x="5648137" y="1369267"/>
                    <a:pt x="5661772" y="1365072"/>
                  </a:cubicBezTo>
                  <a:cubicBezTo>
                    <a:pt x="5700337" y="1353205"/>
                    <a:pt x="5780468" y="1341331"/>
                    <a:pt x="5780468" y="1341331"/>
                  </a:cubicBezTo>
                  <a:lnTo>
                    <a:pt x="5851685" y="1293850"/>
                  </a:lnTo>
                  <a:cubicBezTo>
                    <a:pt x="5863555" y="1285937"/>
                    <a:pt x="5874534" y="1276490"/>
                    <a:pt x="5887294" y="1270110"/>
                  </a:cubicBezTo>
                  <a:cubicBezTo>
                    <a:pt x="5903120" y="1262197"/>
                    <a:pt x="5919768" y="1255748"/>
                    <a:pt x="5934772" y="1246370"/>
                  </a:cubicBezTo>
                  <a:cubicBezTo>
                    <a:pt x="5951548" y="1235885"/>
                    <a:pt x="5965074" y="1220575"/>
                    <a:pt x="5982250" y="1210759"/>
                  </a:cubicBezTo>
                  <a:cubicBezTo>
                    <a:pt x="5993113" y="1204551"/>
                    <a:pt x="6006668" y="1204485"/>
                    <a:pt x="6017859" y="1198889"/>
                  </a:cubicBezTo>
                  <a:cubicBezTo>
                    <a:pt x="6129981" y="1142825"/>
                    <a:pt x="6032517" y="1178175"/>
                    <a:pt x="6112815" y="1151408"/>
                  </a:cubicBezTo>
                  <a:cubicBezTo>
                    <a:pt x="6128641" y="1139538"/>
                    <a:pt x="6140510" y="1115798"/>
                    <a:pt x="6160293" y="1115798"/>
                  </a:cubicBezTo>
                  <a:cubicBezTo>
                    <a:pt x="6174559" y="1115798"/>
                    <a:pt x="6175121" y="1140268"/>
                    <a:pt x="6184032" y="1151408"/>
                  </a:cubicBezTo>
                  <a:cubicBezTo>
                    <a:pt x="6205719" y="1178518"/>
                    <a:pt x="6209339" y="1177735"/>
                    <a:pt x="6243380" y="1187019"/>
                  </a:cubicBezTo>
                  <a:cubicBezTo>
                    <a:pt x="6274857" y="1195604"/>
                    <a:pt x="6338336" y="1210759"/>
                    <a:pt x="6338336" y="1210759"/>
                  </a:cubicBezTo>
                  <a:cubicBezTo>
                    <a:pt x="6405597" y="1206802"/>
                    <a:pt x="6473045" y="1205277"/>
                    <a:pt x="6540119" y="1198889"/>
                  </a:cubicBezTo>
                  <a:cubicBezTo>
                    <a:pt x="6556359" y="1197342"/>
                    <a:pt x="6571284" y="1187019"/>
                    <a:pt x="6587597" y="1187019"/>
                  </a:cubicBezTo>
                  <a:cubicBezTo>
                    <a:pt x="6694496" y="1187019"/>
                    <a:pt x="6801248" y="1194932"/>
                    <a:pt x="6908074" y="1198889"/>
                  </a:cubicBezTo>
                  <a:cubicBezTo>
                    <a:pt x="6991161" y="1194932"/>
                    <a:pt x="7078423" y="1213325"/>
                    <a:pt x="7157335" y="1187019"/>
                  </a:cubicBezTo>
                  <a:cubicBezTo>
                    <a:pt x="7194871" y="1174506"/>
                    <a:pt x="7202995" y="1122262"/>
                    <a:pt x="7228552" y="1092057"/>
                  </a:cubicBezTo>
                  <a:cubicBezTo>
                    <a:pt x="7251239" y="1065244"/>
                    <a:pt x="7288458" y="1026492"/>
                    <a:pt x="7323508" y="1008966"/>
                  </a:cubicBezTo>
                  <a:cubicBezTo>
                    <a:pt x="7334699" y="1003370"/>
                    <a:pt x="7347247" y="1001053"/>
                    <a:pt x="7359117" y="997096"/>
                  </a:cubicBezTo>
                  <a:cubicBezTo>
                    <a:pt x="7385111" y="971099"/>
                    <a:pt x="7386632" y="972683"/>
                    <a:pt x="7406595" y="937745"/>
                  </a:cubicBezTo>
                  <a:cubicBezTo>
                    <a:pt x="7415374" y="922381"/>
                    <a:pt x="7420049" y="904663"/>
                    <a:pt x="7430334" y="890264"/>
                  </a:cubicBezTo>
                  <a:cubicBezTo>
                    <a:pt x="7451103" y="861185"/>
                    <a:pt x="7473160" y="849842"/>
                    <a:pt x="7501552" y="830913"/>
                  </a:cubicBezTo>
                  <a:cubicBezTo>
                    <a:pt x="7509465" y="815086"/>
                    <a:pt x="7518321" y="799696"/>
                    <a:pt x="7525291" y="783432"/>
                  </a:cubicBezTo>
                  <a:cubicBezTo>
                    <a:pt x="7530219" y="771932"/>
                    <a:pt x="7532232" y="759322"/>
                    <a:pt x="7537160" y="747822"/>
                  </a:cubicBezTo>
                  <a:cubicBezTo>
                    <a:pt x="7553022" y="710808"/>
                    <a:pt x="7562981" y="688680"/>
                    <a:pt x="7596508" y="664731"/>
                  </a:cubicBezTo>
                  <a:cubicBezTo>
                    <a:pt x="7629932" y="640856"/>
                    <a:pt x="7653229" y="638679"/>
                    <a:pt x="7691464" y="629120"/>
                  </a:cubicBezTo>
                  <a:cubicBezTo>
                    <a:pt x="7703334" y="621207"/>
                    <a:pt x="7715934" y="614292"/>
                    <a:pt x="7727073" y="605380"/>
                  </a:cubicBezTo>
                  <a:cubicBezTo>
                    <a:pt x="7743763" y="592027"/>
                    <a:pt x="7763344" y="561745"/>
                    <a:pt x="7786421" y="557899"/>
                  </a:cubicBezTo>
                  <a:cubicBezTo>
                    <a:pt x="7845091" y="548120"/>
                    <a:pt x="7905030" y="548360"/>
                    <a:pt x="7964464" y="546029"/>
                  </a:cubicBezTo>
                  <a:cubicBezTo>
                    <a:pt x="8106844" y="540445"/>
                    <a:pt x="8249333" y="538116"/>
                    <a:pt x="8391767" y="534159"/>
                  </a:cubicBezTo>
                  <a:cubicBezTo>
                    <a:pt x="8571116" y="511738"/>
                    <a:pt x="8409606" y="533240"/>
                    <a:pt x="8557941" y="510418"/>
                  </a:cubicBezTo>
                  <a:cubicBezTo>
                    <a:pt x="8668519" y="493405"/>
                    <a:pt x="8607273" y="506987"/>
                    <a:pt x="8688506" y="486678"/>
                  </a:cubicBezTo>
                  <a:cubicBezTo>
                    <a:pt x="8692463" y="474808"/>
                    <a:pt x="8692560" y="460838"/>
                    <a:pt x="8700376" y="451067"/>
                  </a:cubicBezTo>
                  <a:cubicBezTo>
                    <a:pt x="8709287" y="439927"/>
                    <a:pt x="8723598" y="434405"/>
                    <a:pt x="8735984" y="427327"/>
                  </a:cubicBezTo>
                  <a:cubicBezTo>
                    <a:pt x="8807104" y="386685"/>
                    <a:pt x="8764893" y="417259"/>
                    <a:pt x="8854680" y="379846"/>
                  </a:cubicBezTo>
                  <a:cubicBezTo>
                    <a:pt x="8893068" y="363850"/>
                    <a:pt x="8976599" y="316685"/>
                    <a:pt x="9008984" y="296755"/>
                  </a:cubicBezTo>
                  <a:cubicBezTo>
                    <a:pt x="9033283" y="281801"/>
                    <a:pt x="9058421" y="267704"/>
                    <a:pt x="9080201" y="249274"/>
                  </a:cubicBezTo>
                  <a:cubicBezTo>
                    <a:pt x="9212199" y="137577"/>
                    <a:pt x="9108510" y="188096"/>
                    <a:pt x="9222635" y="142442"/>
                  </a:cubicBezTo>
                  <a:cubicBezTo>
                    <a:pt x="9311085" y="53990"/>
                    <a:pt x="9227596" y="127472"/>
                    <a:pt x="9317592" y="71221"/>
                  </a:cubicBezTo>
                  <a:cubicBezTo>
                    <a:pt x="9334368" y="60736"/>
                    <a:pt x="9346702" y="42958"/>
                    <a:pt x="9365070" y="35611"/>
                  </a:cubicBezTo>
                  <a:cubicBezTo>
                    <a:pt x="9387415" y="26673"/>
                    <a:pt x="9412548" y="27698"/>
                    <a:pt x="9436287" y="23741"/>
                  </a:cubicBezTo>
                  <a:lnTo>
                    <a:pt x="9471896" y="0"/>
                  </a:lnTo>
                </a:path>
              </a:pathLst>
            </a:custGeom>
            <a:noFill/>
            <a:ln w="76200">
              <a:solidFill>
                <a:srgbClr val="000090"/>
              </a:solidFill>
              <a:round/>
              <a:headEnd/>
              <a:tailEnd/>
            </a:ln>
            <a:extLst>
              <a:ext uri="{909E8E84-426E-40dd-AFC4-6F175D3DCCD1}">
                <a14:hiddenFill xmlns:a14="http://schemas.microsoft.com/office/drawing/2010/main">
                  <a:solidFill>
                    <a:srgbClr val="FFFFFF"/>
                  </a:solidFill>
                </a14:hiddenFill>
              </a:ext>
            </a:extLst>
          </p:spPr>
          <p:txBody>
            <a:bodyPr/>
            <a:lstStyle/>
            <a:p>
              <a:pPr marL="342900" indent="-342900"/>
              <a:endParaRPr lang="en-US"/>
            </a:p>
          </p:txBody>
        </p:sp>
        <p:sp>
          <p:nvSpPr>
            <p:cNvPr id="276506" name="Rectangle 8"/>
            <p:cNvSpPr>
              <a:spLocks noChangeArrowheads="1"/>
            </p:cNvSpPr>
            <p:nvPr/>
          </p:nvSpPr>
          <p:spPr bwMode="auto">
            <a:xfrm>
              <a:off x="609600" y="4648200"/>
              <a:ext cx="1828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buClrTx/>
                <a:buFontTx/>
                <a:buNone/>
              </a:pPr>
              <a:r>
                <a:rPr lang="en-US" b="1">
                  <a:solidFill>
                    <a:srgbClr val="000090"/>
                  </a:solidFill>
                  <a:latin typeface="Arial" charset="0"/>
                </a:rPr>
                <a:t>Bus 105</a:t>
              </a:r>
            </a:p>
          </p:txBody>
        </p:sp>
      </p:grpSp>
      <p:grpSp>
        <p:nvGrpSpPr>
          <p:cNvPr id="3" name="Group 34"/>
          <p:cNvGrpSpPr>
            <a:grpSpLocks/>
          </p:cNvGrpSpPr>
          <p:nvPr/>
        </p:nvGrpSpPr>
        <p:grpSpPr bwMode="auto">
          <a:xfrm>
            <a:off x="533400" y="-144463"/>
            <a:ext cx="6030913" cy="6234113"/>
            <a:chOff x="533400" y="-144523"/>
            <a:chExt cx="6030458" cy="6233928"/>
          </a:xfrm>
        </p:grpSpPr>
        <p:sp>
          <p:nvSpPr>
            <p:cNvPr id="276503" name="Freeform 24"/>
            <p:cNvSpPr>
              <a:spLocks noChangeArrowheads="1"/>
            </p:cNvSpPr>
            <p:nvPr/>
          </p:nvSpPr>
          <p:spPr bwMode="auto">
            <a:xfrm>
              <a:off x="1495563" y="-144523"/>
              <a:ext cx="5068295" cy="6233928"/>
            </a:xfrm>
            <a:custGeom>
              <a:avLst/>
              <a:gdLst>
                <a:gd name="T0" fmla="*/ 0 w 5068295"/>
                <a:gd name="T1" fmla="*/ 0 h 6233928"/>
                <a:gd name="T2" fmla="*/ 5068295 w 5068295"/>
                <a:gd name="T3" fmla="*/ 6233928 h 6233928"/>
              </a:gdLst>
              <a:ahLst/>
              <a:cxnLst/>
              <a:rect l="T0" t="T1" r="T2" b="T3"/>
              <a:pathLst>
                <a:path w="5068295" h="6233928">
                  <a:moveTo>
                    <a:pt x="0" y="2081"/>
                  </a:moveTo>
                  <a:cubicBezTo>
                    <a:pt x="58456" y="21568"/>
                    <a:pt x="18047" y="0"/>
                    <a:pt x="59347" y="49562"/>
                  </a:cubicBezTo>
                  <a:cubicBezTo>
                    <a:pt x="92165" y="88946"/>
                    <a:pt x="96590" y="76571"/>
                    <a:pt x="118695" y="120783"/>
                  </a:cubicBezTo>
                  <a:cubicBezTo>
                    <a:pt x="124290" y="131974"/>
                    <a:pt x="127128" y="144362"/>
                    <a:pt x="130565" y="156393"/>
                  </a:cubicBezTo>
                  <a:cubicBezTo>
                    <a:pt x="144728" y="205965"/>
                    <a:pt x="144979" y="219143"/>
                    <a:pt x="154304" y="275095"/>
                  </a:cubicBezTo>
                  <a:cubicBezTo>
                    <a:pt x="158260" y="326532"/>
                    <a:pt x="159775" y="378216"/>
                    <a:pt x="166173" y="429407"/>
                  </a:cubicBezTo>
                  <a:cubicBezTo>
                    <a:pt x="167725" y="441823"/>
                    <a:pt x="172866" y="453627"/>
                    <a:pt x="178043" y="465018"/>
                  </a:cubicBezTo>
                  <a:cubicBezTo>
                    <a:pt x="223864" y="565831"/>
                    <a:pt x="204843" y="539302"/>
                    <a:pt x="261130" y="595590"/>
                  </a:cubicBezTo>
                  <a:cubicBezTo>
                    <a:pt x="269043" y="611417"/>
                    <a:pt x="275491" y="628065"/>
                    <a:pt x="284869" y="643071"/>
                  </a:cubicBezTo>
                  <a:cubicBezTo>
                    <a:pt x="295354" y="659847"/>
                    <a:pt x="310870" y="673258"/>
                    <a:pt x="320477" y="690552"/>
                  </a:cubicBezTo>
                  <a:cubicBezTo>
                    <a:pt x="417266" y="864783"/>
                    <a:pt x="287034" y="664124"/>
                    <a:pt x="367955" y="785513"/>
                  </a:cubicBezTo>
                  <a:cubicBezTo>
                    <a:pt x="377310" y="822935"/>
                    <a:pt x="378922" y="834541"/>
                    <a:pt x="391695" y="868604"/>
                  </a:cubicBezTo>
                  <a:cubicBezTo>
                    <a:pt x="399176" y="888555"/>
                    <a:pt x="408696" y="907741"/>
                    <a:pt x="415434" y="927955"/>
                  </a:cubicBezTo>
                  <a:cubicBezTo>
                    <a:pt x="431273" y="975477"/>
                    <a:pt x="433954" y="1043655"/>
                    <a:pt x="462912" y="1082268"/>
                  </a:cubicBezTo>
                  <a:cubicBezTo>
                    <a:pt x="474781" y="1098095"/>
                    <a:pt x="488036" y="1112972"/>
                    <a:pt x="498520" y="1129748"/>
                  </a:cubicBezTo>
                  <a:cubicBezTo>
                    <a:pt x="546426" y="1206402"/>
                    <a:pt x="497628" y="1152597"/>
                    <a:pt x="545999" y="1200970"/>
                  </a:cubicBezTo>
                  <a:lnTo>
                    <a:pt x="569738" y="1272191"/>
                  </a:lnTo>
                  <a:cubicBezTo>
                    <a:pt x="573694" y="1284061"/>
                    <a:pt x="578572" y="1295663"/>
                    <a:pt x="581607" y="1307801"/>
                  </a:cubicBezTo>
                  <a:cubicBezTo>
                    <a:pt x="585564" y="1323628"/>
                    <a:pt x="585257" y="1341190"/>
                    <a:pt x="593477" y="1355282"/>
                  </a:cubicBezTo>
                  <a:cubicBezTo>
                    <a:pt x="644244" y="1442315"/>
                    <a:pt x="642233" y="1435268"/>
                    <a:pt x="700303" y="1473984"/>
                  </a:cubicBezTo>
                  <a:cubicBezTo>
                    <a:pt x="708216" y="1485854"/>
                    <a:pt x="714648" y="1498858"/>
                    <a:pt x="724042" y="1509594"/>
                  </a:cubicBezTo>
                  <a:cubicBezTo>
                    <a:pt x="742465" y="1530650"/>
                    <a:pt x="767870" y="1545666"/>
                    <a:pt x="783389" y="1568945"/>
                  </a:cubicBezTo>
                  <a:cubicBezTo>
                    <a:pt x="791302" y="1580815"/>
                    <a:pt x="800051" y="1592169"/>
                    <a:pt x="807129" y="1604556"/>
                  </a:cubicBezTo>
                  <a:cubicBezTo>
                    <a:pt x="815908" y="1619920"/>
                    <a:pt x="818356" y="1639524"/>
                    <a:pt x="830868" y="1652037"/>
                  </a:cubicBezTo>
                  <a:cubicBezTo>
                    <a:pt x="851557" y="1672727"/>
                    <a:pt x="899330" y="1681023"/>
                    <a:pt x="925824" y="1687647"/>
                  </a:cubicBezTo>
                  <a:cubicBezTo>
                    <a:pt x="948710" y="1701379"/>
                    <a:pt x="1041323" y="1755671"/>
                    <a:pt x="1056389" y="1770738"/>
                  </a:cubicBezTo>
                  <a:cubicBezTo>
                    <a:pt x="1189136" y="1903495"/>
                    <a:pt x="1071743" y="1801109"/>
                    <a:pt x="1175084" y="1865700"/>
                  </a:cubicBezTo>
                  <a:cubicBezTo>
                    <a:pt x="1191860" y="1876185"/>
                    <a:pt x="1204302" y="1893702"/>
                    <a:pt x="1222563" y="1901311"/>
                  </a:cubicBezTo>
                  <a:cubicBezTo>
                    <a:pt x="1280960" y="1925644"/>
                    <a:pt x="1441014" y="1942694"/>
                    <a:pt x="1483693" y="1948791"/>
                  </a:cubicBezTo>
                  <a:cubicBezTo>
                    <a:pt x="1561201" y="2000468"/>
                    <a:pt x="1509215" y="1962445"/>
                    <a:pt x="1626127" y="2079363"/>
                  </a:cubicBezTo>
                  <a:cubicBezTo>
                    <a:pt x="1637997" y="2091233"/>
                    <a:pt x="1647769" y="2105662"/>
                    <a:pt x="1661736" y="2114974"/>
                  </a:cubicBezTo>
                  <a:cubicBezTo>
                    <a:pt x="1673605" y="2122887"/>
                    <a:pt x="1686205" y="2129802"/>
                    <a:pt x="1697344" y="2138714"/>
                  </a:cubicBezTo>
                  <a:cubicBezTo>
                    <a:pt x="1743896" y="2175958"/>
                    <a:pt x="1694852" y="2153711"/>
                    <a:pt x="1756692" y="2174325"/>
                  </a:cubicBezTo>
                  <a:cubicBezTo>
                    <a:pt x="1783953" y="2283370"/>
                    <a:pt x="1744555" y="2171025"/>
                    <a:pt x="1804170" y="2245546"/>
                  </a:cubicBezTo>
                  <a:cubicBezTo>
                    <a:pt x="1811986" y="2255316"/>
                    <a:pt x="1807193" y="2272308"/>
                    <a:pt x="1816040" y="2281156"/>
                  </a:cubicBezTo>
                  <a:cubicBezTo>
                    <a:pt x="1830709" y="2295826"/>
                    <a:pt x="1877844" y="2309673"/>
                    <a:pt x="1899127" y="2316767"/>
                  </a:cubicBezTo>
                  <a:cubicBezTo>
                    <a:pt x="1910996" y="2332594"/>
                    <a:pt x="1921708" y="2349359"/>
                    <a:pt x="1934735" y="2364248"/>
                  </a:cubicBezTo>
                  <a:cubicBezTo>
                    <a:pt x="1949473" y="2381093"/>
                    <a:pt x="1968784" y="2393823"/>
                    <a:pt x="1982213" y="2411729"/>
                  </a:cubicBezTo>
                  <a:cubicBezTo>
                    <a:pt x="2019261" y="2461128"/>
                    <a:pt x="1994902" y="2448979"/>
                    <a:pt x="2017822" y="2494820"/>
                  </a:cubicBezTo>
                  <a:cubicBezTo>
                    <a:pt x="2024202" y="2507580"/>
                    <a:pt x="2032650" y="2519290"/>
                    <a:pt x="2041561" y="2530430"/>
                  </a:cubicBezTo>
                  <a:cubicBezTo>
                    <a:pt x="2083677" y="2583078"/>
                    <a:pt x="2060570" y="2525703"/>
                    <a:pt x="2136517" y="2601652"/>
                  </a:cubicBezTo>
                  <a:cubicBezTo>
                    <a:pt x="2148387" y="2613522"/>
                    <a:pt x="2161820" y="2624011"/>
                    <a:pt x="2172126" y="2637262"/>
                  </a:cubicBezTo>
                  <a:cubicBezTo>
                    <a:pt x="2189642" y="2659784"/>
                    <a:pt x="2203778" y="2684743"/>
                    <a:pt x="2219604" y="2708483"/>
                  </a:cubicBezTo>
                  <a:cubicBezTo>
                    <a:pt x="2227517" y="2720353"/>
                    <a:pt x="2229503" y="2740634"/>
                    <a:pt x="2243343" y="2744094"/>
                  </a:cubicBezTo>
                  <a:lnTo>
                    <a:pt x="2290822" y="2755964"/>
                  </a:lnTo>
                  <a:cubicBezTo>
                    <a:pt x="2302691" y="2763877"/>
                    <a:pt x="2313907" y="2772873"/>
                    <a:pt x="2326430" y="2779704"/>
                  </a:cubicBezTo>
                  <a:cubicBezTo>
                    <a:pt x="2357497" y="2796651"/>
                    <a:pt x="2421387" y="2827185"/>
                    <a:pt x="2421387" y="2827185"/>
                  </a:cubicBezTo>
                  <a:cubicBezTo>
                    <a:pt x="2461063" y="2906542"/>
                    <a:pt x="2425116" y="2847157"/>
                    <a:pt x="2492604" y="2922147"/>
                  </a:cubicBezTo>
                  <a:cubicBezTo>
                    <a:pt x="2513276" y="2945117"/>
                    <a:pt x="2532980" y="2968975"/>
                    <a:pt x="2551952" y="2993368"/>
                  </a:cubicBezTo>
                  <a:cubicBezTo>
                    <a:pt x="2560710" y="3004629"/>
                    <a:pt x="2566559" y="3018018"/>
                    <a:pt x="2575691" y="3028978"/>
                  </a:cubicBezTo>
                  <a:cubicBezTo>
                    <a:pt x="2614852" y="3075974"/>
                    <a:pt x="2614442" y="3062727"/>
                    <a:pt x="2670647" y="3100199"/>
                  </a:cubicBezTo>
                  <a:cubicBezTo>
                    <a:pt x="2742508" y="3148109"/>
                    <a:pt x="2690266" y="3126524"/>
                    <a:pt x="2753734" y="3147680"/>
                  </a:cubicBezTo>
                  <a:cubicBezTo>
                    <a:pt x="2761647" y="3159550"/>
                    <a:pt x="2766333" y="3174379"/>
                    <a:pt x="2777473" y="3183291"/>
                  </a:cubicBezTo>
                  <a:cubicBezTo>
                    <a:pt x="2790006" y="3193318"/>
                    <a:pt x="2868883" y="3205967"/>
                    <a:pt x="2872429" y="3207031"/>
                  </a:cubicBezTo>
                  <a:cubicBezTo>
                    <a:pt x="2892837" y="3213154"/>
                    <a:pt x="2910884" y="3226592"/>
                    <a:pt x="2931777" y="3230771"/>
                  </a:cubicBezTo>
                  <a:cubicBezTo>
                    <a:pt x="2976257" y="3239668"/>
                    <a:pt x="3210347" y="3253301"/>
                    <a:pt x="3228516" y="3254512"/>
                  </a:cubicBezTo>
                  <a:cubicBezTo>
                    <a:pt x="3324417" y="3270496"/>
                    <a:pt x="3292123" y="3243550"/>
                    <a:pt x="3323472" y="3337603"/>
                  </a:cubicBezTo>
                  <a:lnTo>
                    <a:pt x="3394689" y="3361343"/>
                  </a:lnTo>
                  <a:cubicBezTo>
                    <a:pt x="3402602" y="3369257"/>
                    <a:pt x="3411437" y="3376345"/>
                    <a:pt x="3418428" y="3385084"/>
                  </a:cubicBezTo>
                  <a:cubicBezTo>
                    <a:pt x="3441784" y="3414280"/>
                    <a:pt x="3437250" y="3422942"/>
                    <a:pt x="3465906" y="3444435"/>
                  </a:cubicBezTo>
                  <a:cubicBezTo>
                    <a:pt x="3488731" y="3461554"/>
                    <a:pt x="3537124" y="3491915"/>
                    <a:pt x="3537124" y="3491915"/>
                  </a:cubicBezTo>
                  <a:cubicBezTo>
                    <a:pt x="3609689" y="3709635"/>
                    <a:pt x="3558865" y="3543869"/>
                    <a:pt x="3537124" y="4109165"/>
                  </a:cubicBezTo>
                  <a:cubicBezTo>
                    <a:pt x="3536643" y="4121668"/>
                    <a:pt x="3528546" y="4132704"/>
                    <a:pt x="3525254" y="4144776"/>
                  </a:cubicBezTo>
                  <a:cubicBezTo>
                    <a:pt x="3503779" y="4223520"/>
                    <a:pt x="3503488" y="4229873"/>
                    <a:pt x="3489646" y="4299088"/>
                  </a:cubicBezTo>
                  <a:cubicBezTo>
                    <a:pt x="3497559" y="4366352"/>
                    <a:pt x="3500103" y="4434468"/>
                    <a:pt x="3513385" y="4500881"/>
                  </a:cubicBezTo>
                  <a:cubicBezTo>
                    <a:pt x="3516183" y="4514870"/>
                    <a:pt x="3528832" y="4524883"/>
                    <a:pt x="3537124" y="4536492"/>
                  </a:cubicBezTo>
                  <a:cubicBezTo>
                    <a:pt x="3548622" y="4552591"/>
                    <a:pt x="3560863" y="4568146"/>
                    <a:pt x="3572732" y="4583973"/>
                  </a:cubicBezTo>
                  <a:cubicBezTo>
                    <a:pt x="3576689" y="4595843"/>
                    <a:pt x="3578165" y="4608854"/>
                    <a:pt x="3584602" y="4619583"/>
                  </a:cubicBezTo>
                  <a:cubicBezTo>
                    <a:pt x="3590360" y="4629179"/>
                    <a:pt x="3603336" y="4633314"/>
                    <a:pt x="3608341" y="4643324"/>
                  </a:cubicBezTo>
                  <a:cubicBezTo>
                    <a:pt x="3615636" y="4657916"/>
                    <a:pt x="3615729" y="4675118"/>
                    <a:pt x="3620210" y="4690804"/>
                  </a:cubicBezTo>
                  <a:cubicBezTo>
                    <a:pt x="3623647" y="4702835"/>
                    <a:pt x="3629267" y="4714223"/>
                    <a:pt x="3632080" y="4726415"/>
                  </a:cubicBezTo>
                  <a:cubicBezTo>
                    <a:pt x="3636310" y="4744744"/>
                    <a:pt x="3658202" y="4884303"/>
                    <a:pt x="3679558" y="4916338"/>
                  </a:cubicBezTo>
                  <a:lnTo>
                    <a:pt x="3703297" y="4951948"/>
                  </a:lnTo>
                  <a:cubicBezTo>
                    <a:pt x="3711210" y="4983602"/>
                    <a:pt x="3699888" y="5028811"/>
                    <a:pt x="3727036" y="5046910"/>
                  </a:cubicBezTo>
                  <a:lnTo>
                    <a:pt x="3798254" y="5094391"/>
                  </a:lnTo>
                  <a:cubicBezTo>
                    <a:pt x="3810123" y="5102304"/>
                    <a:pt x="3821103" y="5111751"/>
                    <a:pt x="3833862" y="5118131"/>
                  </a:cubicBezTo>
                  <a:lnTo>
                    <a:pt x="3881340" y="5141871"/>
                  </a:lnTo>
                  <a:cubicBezTo>
                    <a:pt x="3889253" y="5153741"/>
                    <a:pt x="3893210" y="5169568"/>
                    <a:pt x="3905080" y="5177482"/>
                  </a:cubicBezTo>
                  <a:cubicBezTo>
                    <a:pt x="3918653" y="5186531"/>
                    <a:pt x="3936873" y="5184870"/>
                    <a:pt x="3952558" y="5189352"/>
                  </a:cubicBezTo>
                  <a:cubicBezTo>
                    <a:pt x="3964588" y="5192789"/>
                    <a:pt x="3975679" y="5200442"/>
                    <a:pt x="3988166" y="5201222"/>
                  </a:cubicBezTo>
                  <a:cubicBezTo>
                    <a:pt x="4102750" y="5208384"/>
                    <a:pt x="4217644" y="5209135"/>
                    <a:pt x="4332383" y="5213092"/>
                  </a:cubicBezTo>
                  <a:cubicBezTo>
                    <a:pt x="4360632" y="5231926"/>
                    <a:pt x="4398703" y="5258124"/>
                    <a:pt x="4427339" y="5272443"/>
                  </a:cubicBezTo>
                  <a:cubicBezTo>
                    <a:pt x="4438530" y="5278039"/>
                    <a:pt x="4451757" y="5278718"/>
                    <a:pt x="4462948" y="5284314"/>
                  </a:cubicBezTo>
                  <a:cubicBezTo>
                    <a:pt x="4475707" y="5290694"/>
                    <a:pt x="4485521" y="5302260"/>
                    <a:pt x="4498557" y="5308054"/>
                  </a:cubicBezTo>
                  <a:cubicBezTo>
                    <a:pt x="4521423" y="5318217"/>
                    <a:pt x="4569774" y="5331794"/>
                    <a:pt x="4569774" y="5331794"/>
                  </a:cubicBezTo>
                  <a:cubicBezTo>
                    <a:pt x="4577687" y="5343664"/>
                    <a:pt x="4582682" y="5358121"/>
                    <a:pt x="4593513" y="5367405"/>
                  </a:cubicBezTo>
                  <a:cubicBezTo>
                    <a:pt x="4611029" y="5382420"/>
                    <a:pt x="4634088" y="5389605"/>
                    <a:pt x="4652861" y="5403015"/>
                  </a:cubicBezTo>
                  <a:cubicBezTo>
                    <a:pt x="4661967" y="5409520"/>
                    <a:pt x="4668687" y="5418842"/>
                    <a:pt x="4676600" y="5426756"/>
                  </a:cubicBezTo>
                  <a:cubicBezTo>
                    <a:pt x="4680556" y="5442583"/>
                    <a:pt x="4673243" y="5468380"/>
                    <a:pt x="4688469" y="5474237"/>
                  </a:cubicBezTo>
                  <a:cubicBezTo>
                    <a:pt x="4732936" y="5491341"/>
                    <a:pt x="4783679" y="5479810"/>
                    <a:pt x="4830904" y="5486107"/>
                  </a:cubicBezTo>
                  <a:cubicBezTo>
                    <a:pt x="4843306" y="5487761"/>
                    <a:pt x="4854643" y="5494020"/>
                    <a:pt x="4866513" y="5497977"/>
                  </a:cubicBezTo>
                  <a:cubicBezTo>
                    <a:pt x="4890252" y="5521717"/>
                    <a:pt x="4909796" y="5550574"/>
                    <a:pt x="4937730" y="5569198"/>
                  </a:cubicBezTo>
                  <a:cubicBezTo>
                    <a:pt x="4961469" y="5585025"/>
                    <a:pt x="4988773" y="5596504"/>
                    <a:pt x="5008947" y="5616679"/>
                  </a:cubicBezTo>
                  <a:lnTo>
                    <a:pt x="5068295" y="5676030"/>
                  </a:lnTo>
                  <a:cubicBezTo>
                    <a:pt x="5064338" y="5735381"/>
                    <a:pt x="5062343" y="5794895"/>
                    <a:pt x="5056425" y="5854082"/>
                  </a:cubicBezTo>
                  <a:cubicBezTo>
                    <a:pt x="5054418" y="5874157"/>
                    <a:pt x="5054565" y="5895916"/>
                    <a:pt x="5044556" y="5913433"/>
                  </a:cubicBezTo>
                  <a:cubicBezTo>
                    <a:pt x="5037478" y="5925819"/>
                    <a:pt x="5020817" y="5929260"/>
                    <a:pt x="5008947" y="5937174"/>
                  </a:cubicBezTo>
                  <a:cubicBezTo>
                    <a:pt x="4997078" y="5956958"/>
                    <a:pt x="4985566" y="5976961"/>
                    <a:pt x="4973339" y="5996525"/>
                  </a:cubicBezTo>
                  <a:cubicBezTo>
                    <a:pt x="4965778" y="6008623"/>
                    <a:pt x="4955979" y="6019375"/>
                    <a:pt x="4949599" y="6032135"/>
                  </a:cubicBezTo>
                  <a:cubicBezTo>
                    <a:pt x="4915242" y="6100852"/>
                    <a:pt x="4969626" y="6035849"/>
                    <a:pt x="4902121" y="6103356"/>
                  </a:cubicBezTo>
                  <a:cubicBezTo>
                    <a:pt x="4883535" y="6177707"/>
                    <a:pt x="4890252" y="6134523"/>
                    <a:pt x="4890252" y="6233928"/>
                  </a:cubicBezTo>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marL="342900" indent="-342900"/>
              <a:endParaRPr lang="en-US"/>
            </a:p>
          </p:txBody>
        </p:sp>
        <p:sp>
          <p:nvSpPr>
            <p:cNvPr id="276504" name="Rectangle 8"/>
            <p:cNvSpPr>
              <a:spLocks noChangeArrowheads="1"/>
            </p:cNvSpPr>
            <p:nvPr/>
          </p:nvSpPr>
          <p:spPr bwMode="auto">
            <a:xfrm>
              <a:off x="533400" y="1295400"/>
              <a:ext cx="1828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buClrTx/>
                <a:buFontTx/>
                <a:buNone/>
              </a:pPr>
              <a:r>
                <a:rPr lang="en-US" b="1">
                  <a:solidFill>
                    <a:srgbClr val="FF0000"/>
                  </a:solidFill>
                  <a:latin typeface="Arial" charset="0"/>
                </a:rPr>
                <a:t>Bus 190</a:t>
              </a:r>
            </a:p>
          </p:txBody>
        </p:sp>
      </p:grpSp>
      <p:grpSp>
        <p:nvGrpSpPr>
          <p:cNvPr id="4" name="Group 35"/>
          <p:cNvGrpSpPr>
            <a:grpSpLocks/>
          </p:cNvGrpSpPr>
          <p:nvPr/>
        </p:nvGrpSpPr>
        <p:grpSpPr bwMode="auto">
          <a:xfrm>
            <a:off x="3200400" y="-106363"/>
            <a:ext cx="2555875" cy="6329363"/>
            <a:chOff x="3200400" y="-106832"/>
            <a:chExt cx="2556329" cy="6329688"/>
          </a:xfrm>
        </p:grpSpPr>
        <p:sp>
          <p:nvSpPr>
            <p:cNvPr id="276501" name="Freeform 27"/>
            <p:cNvSpPr>
              <a:spLocks noChangeArrowheads="1"/>
            </p:cNvSpPr>
            <p:nvPr/>
          </p:nvSpPr>
          <p:spPr bwMode="auto">
            <a:xfrm>
              <a:off x="4178080" y="-106832"/>
              <a:ext cx="1578649" cy="6329688"/>
            </a:xfrm>
            <a:custGeom>
              <a:avLst/>
              <a:gdLst>
                <a:gd name="T0" fmla="*/ 0 w 1578649"/>
                <a:gd name="T1" fmla="*/ 0 h 6329688"/>
                <a:gd name="T2" fmla="*/ 1578649 w 1578649"/>
                <a:gd name="T3" fmla="*/ 6329688 h 6329688"/>
              </a:gdLst>
              <a:ahLst/>
              <a:cxnLst/>
              <a:rect l="T0" t="T1" r="T2" b="T3"/>
              <a:pathLst>
                <a:path w="1578649" h="6329688">
                  <a:moveTo>
                    <a:pt x="783389" y="0"/>
                  </a:moveTo>
                  <a:cubicBezTo>
                    <a:pt x="812745" y="117426"/>
                    <a:pt x="789576" y="12295"/>
                    <a:pt x="807129" y="249274"/>
                  </a:cubicBezTo>
                  <a:cubicBezTo>
                    <a:pt x="810066" y="288930"/>
                    <a:pt x="815042" y="328409"/>
                    <a:pt x="818998" y="367976"/>
                  </a:cubicBezTo>
                  <a:cubicBezTo>
                    <a:pt x="822955" y="510418"/>
                    <a:pt x="830868" y="652806"/>
                    <a:pt x="830868" y="795303"/>
                  </a:cubicBezTo>
                  <a:cubicBezTo>
                    <a:pt x="830868" y="1146640"/>
                    <a:pt x="803132" y="966992"/>
                    <a:pt x="830868" y="1258240"/>
                  </a:cubicBezTo>
                  <a:cubicBezTo>
                    <a:pt x="832781" y="1278325"/>
                    <a:pt x="832728" y="1300074"/>
                    <a:pt x="842737" y="1317591"/>
                  </a:cubicBezTo>
                  <a:cubicBezTo>
                    <a:pt x="849814" y="1329977"/>
                    <a:pt x="865960" y="1334253"/>
                    <a:pt x="878346" y="1341331"/>
                  </a:cubicBezTo>
                  <a:cubicBezTo>
                    <a:pt x="919418" y="1364802"/>
                    <a:pt x="921480" y="1363624"/>
                    <a:pt x="961433" y="1376942"/>
                  </a:cubicBezTo>
                  <a:cubicBezTo>
                    <a:pt x="973302" y="1396726"/>
                    <a:pt x="986724" y="1415657"/>
                    <a:pt x="997041" y="1436293"/>
                  </a:cubicBezTo>
                  <a:cubicBezTo>
                    <a:pt x="1078379" y="1598980"/>
                    <a:pt x="951780" y="1378561"/>
                    <a:pt x="1056389" y="1566865"/>
                  </a:cubicBezTo>
                  <a:cubicBezTo>
                    <a:pt x="1063317" y="1579336"/>
                    <a:pt x="1070041" y="1592387"/>
                    <a:pt x="1080128" y="1602475"/>
                  </a:cubicBezTo>
                  <a:cubicBezTo>
                    <a:pt x="1090215" y="1612563"/>
                    <a:pt x="1103867" y="1618302"/>
                    <a:pt x="1115737" y="1626216"/>
                  </a:cubicBezTo>
                  <a:cubicBezTo>
                    <a:pt x="1139476" y="1657870"/>
                    <a:pt x="1172260" y="1684440"/>
                    <a:pt x="1186954" y="1721177"/>
                  </a:cubicBezTo>
                  <a:cubicBezTo>
                    <a:pt x="1222673" y="1810480"/>
                    <a:pt x="1193607" y="1752727"/>
                    <a:pt x="1246302" y="1828009"/>
                  </a:cubicBezTo>
                  <a:cubicBezTo>
                    <a:pt x="1262663" y="1851384"/>
                    <a:pt x="1277954" y="1875490"/>
                    <a:pt x="1293780" y="1899230"/>
                  </a:cubicBezTo>
                  <a:lnTo>
                    <a:pt x="1317519" y="1934841"/>
                  </a:lnTo>
                  <a:cubicBezTo>
                    <a:pt x="1327281" y="2012948"/>
                    <a:pt x="1327945" y="2049208"/>
                    <a:pt x="1353128" y="2124764"/>
                  </a:cubicBezTo>
                  <a:cubicBezTo>
                    <a:pt x="1357084" y="2136634"/>
                    <a:pt x="1359402" y="2149183"/>
                    <a:pt x="1364997" y="2160374"/>
                  </a:cubicBezTo>
                  <a:cubicBezTo>
                    <a:pt x="1371377" y="2173134"/>
                    <a:pt x="1380823" y="2184115"/>
                    <a:pt x="1388736" y="2195985"/>
                  </a:cubicBezTo>
                  <a:cubicBezTo>
                    <a:pt x="1418013" y="2313095"/>
                    <a:pt x="1378992" y="2191611"/>
                    <a:pt x="1424345" y="2267206"/>
                  </a:cubicBezTo>
                  <a:cubicBezTo>
                    <a:pt x="1430782" y="2277935"/>
                    <a:pt x="1432777" y="2290785"/>
                    <a:pt x="1436214" y="2302816"/>
                  </a:cubicBezTo>
                  <a:cubicBezTo>
                    <a:pt x="1452205" y="2358789"/>
                    <a:pt x="1450346" y="2366132"/>
                    <a:pt x="1459953" y="2433388"/>
                  </a:cubicBezTo>
                  <a:cubicBezTo>
                    <a:pt x="1463910" y="2579787"/>
                    <a:pt x="1461631" y="2726488"/>
                    <a:pt x="1471823" y="2872585"/>
                  </a:cubicBezTo>
                  <a:cubicBezTo>
                    <a:pt x="1473565" y="2897549"/>
                    <a:pt x="1487649" y="2920066"/>
                    <a:pt x="1495562" y="2943806"/>
                  </a:cubicBezTo>
                  <a:lnTo>
                    <a:pt x="1507432" y="2979417"/>
                  </a:lnTo>
                  <a:cubicBezTo>
                    <a:pt x="1511388" y="2991287"/>
                    <a:pt x="1512361" y="3004617"/>
                    <a:pt x="1519301" y="3015028"/>
                  </a:cubicBezTo>
                  <a:cubicBezTo>
                    <a:pt x="1573719" y="3096660"/>
                    <a:pt x="1557756" y="3059181"/>
                    <a:pt x="1578649" y="3121859"/>
                  </a:cubicBezTo>
                  <a:cubicBezTo>
                    <a:pt x="1570736" y="3145599"/>
                    <a:pt x="1572604" y="3175385"/>
                    <a:pt x="1554910" y="3193080"/>
                  </a:cubicBezTo>
                  <a:lnTo>
                    <a:pt x="1483693" y="3264301"/>
                  </a:lnTo>
                  <a:cubicBezTo>
                    <a:pt x="1475780" y="3272215"/>
                    <a:pt x="1469963" y="3283037"/>
                    <a:pt x="1459953" y="3288042"/>
                  </a:cubicBezTo>
                  <a:lnTo>
                    <a:pt x="1412475" y="3311782"/>
                  </a:lnTo>
                  <a:cubicBezTo>
                    <a:pt x="1404562" y="3319696"/>
                    <a:pt x="1398332" y="3329765"/>
                    <a:pt x="1388736" y="3335523"/>
                  </a:cubicBezTo>
                  <a:cubicBezTo>
                    <a:pt x="1368247" y="3347817"/>
                    <a:pt x="1297067" y="3386230"/>
                    <a:pt x="1258171" y="3394874"/>
                  </a:cubicBezTo>
                  <a:cubicBezTo>
                    <a:pt x="1197936" y="3408261"/>
                    <a:pt x="1127955" y="3412644"/>
                    <a:pt x="1068258" y="3418614"/>
                  </a:cubicBezTo>
                  <a:cubicBezTo>
                    <a:pt x="1056389" y="3422571"/>
                    <a:pt x="1044788" y="3427449"/>
                    <a:pt x="1032650" y="3430484"/>
                  </a:cubicBezTo>
                  <a:cubicBezTo>
                    <a:pt x="1013078" y="3435377"/>
                    <a:pt x="991845" y="3434406"/>
                    <a:pt x="973302" y="3442354"/>
                  </a:cubicBezTo>
                  <a:cubicBezTo>
                    <a:pt x="963016" y="3446763"/>
                    <a:pt x="959573" y="3461090"/>
                    <a:pt x="949563" y="3466095"/>
                  </a:cubicBezTo>
                  <a:cubicBezTo>
                    <a:pt x="927182" y="3477286"/>
                    <a:pt x="878346" y="3489835"/>
                    <a:pt x="878346" y="3489835"/>
                  </a:cubicBezTo>
                  <a:cubicBezTo>
                    <a:pt x="828029" y="3640789"/>
                    <a:pt x="875340" y="3487599"/>
                    <a:pt x="854607" y="3881551"/>
                  </a:cubicBezTo>
                  <a:cubicBezTo>
                    <a:pt x="848977" y="3988527"/>
                    <a:pt x="838781" y="4095214"/>
                    <a:pt x="830868" y="4202046"/>
                  </a:cubicBezTo>
                  <a:cubicBezTo>
                    <a:pt x="831315" y="4206518"/>
                    <a:pt x="847108" y="4381342"/>
                    <a:pt x="854607" y="4403839"/>
                  </a:cubicBezTo>
                  <a:cubicBezTo>
                    <a:pt x="858146" y="4414456"/>
                    <a:pt x="870433" y="4419666"/>
                    <a:pt x="878346" y="4427580"/>
                  </a:cubicBezTo>
                  <a:cubicBezTo>
                    <a:pt x="882302" y="4467147"/>
                    <a:pt x="882887" y="4507198"/>
                    <a:pt x="890215" y="4546282"/>
                  </a:cubicBezTo>
                  <a:cubicBezTo>
                    <a:pt x="894826" y="4570878"/>
                    <a:pt x="906041" y="4593763"/>
                    <a:pt x="913954" y="4617503"/>
                  </a:cubicBezTo>
                  <a:lnTo>
                    <a:pt x="925824" y="4653113"/>
                  </a:lnTo>
                  <a:cubicBezTo>
                    <a:pt x="913954" y="4763901"/>
                    <a:pt x="970324" y="4908035"/>
                    <a:pt x="890215" y="4985478"/>
                  </a:cubicBezTo>
                  <a:cubicBezTo>
                    <a:pt x="813358" y="5059777"/>
                    <a:pt x="676415" y="4990466"/>
                    <a:pt x="569738" y="4997349"/>
                  </a:cubicBezTo>
                  <a:cubicBezTo>
                    <a:pt x="553458" y="4998399"/>
                    <a:pt x="537884" y="5004531"/>
                    <a:pt x="522259" y="5009219"/>
                  </a:cubicBezTo>
                  <a:cubicBezTo>
                    <a:pt x="498291" y="5016410"/>
                    <a:pt x="451042" y="5032959"/>
                    <a:pt x="451042" y="5032959"/>
                  </a:cubicBezTo>
                  <a:cubicBezTo>
                    <a:pt x="419390" y="5029002"/>
                    <a:pt x="386860" y="5029482"/>
                    <a:pt x="356086" y="5021089"/>
                  </a:cubicBezTo>
                  <a:cubicBezTo>
                    <a:pt x="342323" y="5017335"/>
                    <a:pt x="333236" y="5003729"/>
                    <a:pt x="320477" y="4997349"/>
                  </a:cubicBezTo>
                  <a:cubicBezTo>
                    <a:pt x="309286" y="4991753"/>
                    <a:pt x="296738" y="4989435"/>
                    <a:pt x="284869" y="4985478"/>
                  </a:cubicBezTo>
                  <a:cubicBezTo>
                    <a:pt x="257173" y="4989435"/>
                    <a:pt x="227894" y="4987305"/>
                    <a:pt x="201782" y="4997349"/>
                  </a:cubicBezTo>
                  <a:cubicBezTo>
                    <a:pt x="175153" y="5007592"/>
                    <a:pt x="158243" y="5037908"/>
                    <a:pt x="130564" y="5044829"/>
                  </a:cubicBezTo>
                  <a:lnTo>
                    <a:pt x="83086" y="5056700"/>
                  </a:lnTo>
                  <a:cubicBezTo>
                    <a:pt x="71217" y="5064613"/>
                    <a:pt x="57565" y="5070352"/>
                    <a:pt x="47478" y="5080440"/>
                  </a:cubicBezTo>
                  <a:cubicBezTo>
                    <a:pt x="14914" y="5113006"/>
                    <a:pt x="23192" y="5130108"/>
                    <a:pt x="11869" y="5175401"/>
                  </a:cubicBezTo>
                  <a:cubicBezTo>
                    <a:pt x="8834" y="5187540"/>
                    <a:pt x="3956" y="5199142"/>
                    <a:pt x="0" y="5211012"/>
                  </a:cubicBezTo>
                  <a:cubicBezTo>
                    <a:pt x="3956" y="5262449"/>
                    <a:pt x="2362" y="5314618"/>
                    <a:pt x="11869" y="5365324"/>
                  </a:cubicBezTo>
                  <a:cubicBezTo>
                    <a:pt x="14498" y="5379346"/>
                    <a:pt x="29228" y="5388175"/>
                    <a:pt x="35608" y="5400935"/>
                  </a:cubicBezTo>
                  <a:cubicBezTo>
                    <a:pt x="41203" y="5412127"/>
                    <a:pt x="43521" y="5424676"/>
                    <a:pt x="47478" y="5436546"/>
                  </a:cubicBezTo>
                  <a:cubicBezTo>
                    <a:pt x="43521" y="5464243"/>
                    <a:pt x="41095" y="5492202"/>
                    <a:pt x="35608" y="5519637"/>
                  </a:cubicBezTo>
                  <a:cubicBezTo>
                    <a:pt x="33154" y="5531906"/>
                    <a:pt x="23739" y="5542735"/>
                    <a:pt x="23739" y="5555247"/>
                  </a:cubicBezTo>
                  <a:cubicBezTo>
                    <a:pt x="23739" y="5595012"/>
                    <a:pt x="26667" y="5635203"/>
                    <a:pt x="35608" y="5673949"/>
                  </a:cubicBezTo>
                  <a:cubicBezTo>
                    <a:pt x="38816" y="5687850"/>
                    <a:pt x="52269" y="5697173"/>
                    <a:pt x="59347" y="5709560"/>
                  </a:cubicBezTo>
                  <a:cubicBezTo>
                    <a:pt x="68126" y="5724924"/>
                    <a:pt x="76515" y="5740612"/>
                    <a:pt x="83086" y="5757041"/>
                  </a:cubicBezTo>
                  <a:cubicBezTo>
                    <a:pt x="132740" y="5881184"/>
                    <a:pt x="76784" y="5778191"/>
                    <a:pt x="142434" y="5887613"/>
                  </a:cubicBezTo>
                  <a:cubicBezTo>
                    <a:pt x="150347" y="5919267"/>
                    <a:pt x="143102" y="5959502"/>
                    <a:pt x="166173" y="5982574"/>
                  </a:cubicBezTo>
                  <a:lnTo>
                    <a:pt x="296738" y="6113146"/>
                  </a:lnTo>
                  <a:cubicBezTo>
                    <a:pt x="312564" y="6128973"/>
                    <a:pt x="326311" y="6147197"/>
                    <a:pt x="344216" y="6160627"/>
                  </a:cubicBezTo>
                  <a:cubicBezTo>
                    <a:pt x="360042" y="6172497"/>
                    <a:pt x="376674" y="6183362"/>
                    <a:pt x="391694" y="6196237"/>
                  </a:cubicBezTo>
                  <a:cubicBezTo>
                    <a:pt x="404439" y="6207162"/>
                    <a:pt x="414053" y="6221542"/>
                    <a:pt x="427303" y="6231848"/>
                  </a:cubicBezTo>
                  <a:cubicBezTo>
                    <a:pt x="449824" y="6249365"/>
                    <a:pt x="478346" y="6259154"/>
                    <a:pt x="498520" y="6279329"/>
                  </a:cubicBezTo>
                  <a:cubicBezTo>
                    <a:pt x="510390" y="6291199"/>
                    <a:pt x="519554" y="6306610"/>
                    <a:pt x="534129" y="6314939"/>
                  </a:cubicBezTo>
                  <a:cubicBezTo>
                    <a:pt x="559939" y="6329688"/>
                    <a:pt x="589439" y="6326809"/>
                    <a:pt x="617216" y="6326809"/>
                  </a:cubicBezTo>
                </a:path>
              </a:pathLst>
            </a:custGeom>
            <a:noFill/>
            <a:ln w="76200">
              <a:solidFill>
                <a:srgbClr val="660066"/>
              </a:solidFill>
              <a:round/>
              <a:headEnd/>
              <a:tailEnd/>
            </a:ln>
            <a:extLst>
              <a:ext uri="{909E8E84-426E-40dd-AFC4-6F175D3DCCD1}">
                <a14:hiddenFill xmlns:a14="http://schemas.microsoft.com/office/drawing/2010/main">
                  <a:solidFill>
                    <a:srgbClr val="FFFFFF"/>
                  </a:solidFill>
                </a14:hiddenFill>
              </a:ext>
            </a:extLst>
          </p:spPr>
          <p:txBody>
            <a:bodyPr/>
            <a:lstStyle/>
            <a:p>
              <a:pPr marL="342900" indent="-342900"/>
              <a:endParaRPr lang="en-US"/>
            </a:p>
          </p:txBody>
        </p:sp>
        <p:sp>
          <p:nvSpPr>
            <p:cNvPr id="276502" name="Rectangle 8"/>
            <p:cNvSpPr>
              <a:spLocks noChangeArrowheads="1"/>
            </p:cNvSpPr>
            <p:nvPr/>
          </p:nvSpPr>
          <p:spPr bwMode="auto">
            <a:xfrm>
              <a:off x="3200400" y="762000"/>
              <a:ext cx="1828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buClrTx/>
                <a:buFontTx/>
                <a:buNone/>
              </a:pPr>
              <a:r>
                <a:rPr lang="en-US" b="1">
                  <a:solidFill>
                    <a:srgbClr val="660066"/>
                  </a:solidFill>
                  <a:latin typeface="Arial" charset="0"/>
                </a:rPr>
                <a:t>Bus 132</a:t>
              </a:r>
            </a:p>
          </p:txBody>
        </p:sp>
      </p:grpSp>
      <p:sp>
        <p:nvSpPr>
          <p:cNvPr id="276500" name="Rectangle 2"/>
          <p:cNvSpPr>
            <a:spLocks noGrp="1" noChangeArrowheads="1"/>
          </p:cNvSpPr>
          <p:nvPr>
            <p:ph type="ctrTitle"/>
          </p:nvPr>
        </p:nvSpPr>
        <p:spPr>
          <a:xfrm>
            <a:off x="1371600" y="0"/>
            <a:ext cx="7772400" cy="838200"/>
          </a:xfrm>
          <a:solidFill>
            <a:srgbClr val="8F0100"/>
          </a:solidFill>
        </p:spPr>
        <p:txBody>
          <a:bodyPr/>
          <a:lstStyle/>
          <a:p>
            <a:pPr eaLnBrk="1" hangingPunct="1"/>
            <a:r>
              <a:rPr lang="en-US">
                <a:solidFill>
                  <a:srgbClr val="FFFFFF"/>
                </a:solidFill>
                <a:latin typeface="Arial Black" charset="0"/>
                <a:ea typeface="ＭＳ Ｐゴシック" charset="0"/>
                <a:cs typeface="ＭＳ Ｐゴシック" charset="0"/>
              </a:rPr>
              <a:t>Our Room &amp; Location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childTnLst>
                          </p:cTn>
                        </p:par>
                        <p:par>
                          <p:cTn id="22" fill="hold" nodeType="afterGroup">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par>
                          <p:cTn id="25" fill="hold" nodeType="afterGroup">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childTnLst>
                          </p:cTn>
                        </p:par>
                        <p:par>
                          <p:cTn id="28" fill="hold" nodeType="afterGroup">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9194"/>
                                        </p:tgtEl>
                                        <p:attrNameLst>
                                          <p:attrName>style.visibility</p:attrName>
                                        </p:attrNameLst>
                                      </p:cBhvr>
                                      <p:to>
                                        <p:strVal val="visible"/>
                                      </p:to>
                                    </p:set>
                                  </p:childTnLst>
                                </p:cTn>
                              </p:par>
                            </p:childTnLst>
                          </p:cTn>
                        </p:par>
                        <p:par>
                          <p:cTn id="35" fill="hold" nodeType="afterGroup">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349195"/>
                                        </p:tgtEl>
                                        <p:attrNameLst>
                                          <p:attrName>style.visibility</p:attrName>
                                        </p:attrNameLst>
                                      </p:cBhvr>
                                      <p:to>
                                        <p:strVal val="visible"/>
                                      </p:to>
                                    </p:set>
                                  </p:childTnLst>
                                </p:cTn>
                              </p:par>
                            </p:childTnLst>
                          </p:cTn>
                        </p:par>
                        <p:par>
                          <p:cTn id="38" fill="hold" nodeType="afterGroup">
                            <p:stCondLst>
                              <p:cond delay="0"/>
                            </p:stCondLst>
                            <p:childTnLst>
                              <p:par>
                                <p:cTn id="39" presetID="1" presetClass="entr" presetSubtype="0" fill="hold" grpId="0" nodeType="afterEffect">
                                  <p:stCondLst>
                                    <p:cond delay="0"/>
                                  </p:stCondLst>
                                  <p:childTnLst>
                                    <p:set>
                                      <p:cBhvr>
                                        <p:cTn id="40" dur="1" fill="hold">
                                          <p:stCondLst>
                                            <p:cond delay="0"/>
                                          </p:stCondLst>
                                        </p:cTn>
                                        <p:tgtEl>
                                          <p:spTgt spid="3491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193" grpId="0"/>
      <p:bldP spid="349194" grpId="0"/>
      <p:bldP spid="349195" grpId="0"/>
      <p:bldP spid="16" grpId="0" animBg="1"/>
      <p:bldP spid="17" grpId="0" animBg="1"/>
      <p:bldP spid="18" grpId="0" animBg="1"/>
      <p:bldP spid="1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Title 1"/>
          <p:cNvSpPr>
            <a:spLocks noGrp="1"/>
          </p:cNvSpPr>
          <p:nvPr>
            <p:ph type="title"/>
          </p:nvPr>
        </p:nvSpPr>
        <p:spPr/>
        <p:txBody>
          <a:bodyPr/>
          <a:lstStyle/>
          <a:p>
            <a:pPr eaLnBrk="1" hangingPunct="1"/>
            <a:r>
              <a:rPr lang="en-US">
                <a:latin typeface="Arial Black" charset="0"/>
                <a:ea typeface="ＭＳ Ｐゴシック" charset="0"/>
                <a:cs typeface="ＭＳ Ｐゴシック" charset="0"/>
              </a:rPr>
              <a:t>YMCA</a:t>
            </a:r>
          </a:p>
        </p:txBody>
      </p:sp>
      <p:pic>
        <p:nvPicPr>
          <p:cNvPr id="278531" name="Picture 2" descr="IMG_0946.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Title 1"/>
          <p:cNvSpPr>
            <a:spLocks noGrp="1"/>
          </p:cNvSpPr>
          <p:nvPr>
            <p:ph type="title"/>
          </p:nvPr>
        </p:nvSpPr>
        <p:spPr/>
        <p:txBody>
          <a:bodyPr/>
          <a:lstStyle/>
          <a:p>
            <a:pPr eaLnBrk="1" hangingPunct="1"/>
            <a:r>
              <a:rPr lang="en-US">
                <a:latin typeface="Arial Black" charset="0"/>
                <a:ea typeface="ＭＳ Ｐゴシック" charset="0"/>
                <a:cs typeface="ＭＳ Ｐゴシック" charset="0"/>
              </a:rPr>
              <a:t>YMCA</a:t>
            </a:r>
          </a:p>
        </p:txBody>
      </p:sp>
      <p:pic>
        <p:nvPicPr>
          <p:cNvPr id="279555" name="Picture 2" descr="IMG_0947.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Title 1"/>
          <p:cNvSpPr>
            <a:spLocks noGrp="1"/>
          </p:cNvSpPr>
          <p:nvPr>
            <p:ph type="title"/>
          </p:nvPr>
        </p:nvSpPr>
        <p:spPr/>
        <p:txBody>
          <a:bodyPr/>
          <a:lstStyle/>
          <a:p>
            <a:pPr eaLnBrk="1" hangingPunct="1"/>
            <a:r>
              <a:rPr lang="en-US">
                <a:latin typeface="Arial Black" charset="0"/>
                <a:ea typeface="ＭＳ Ｐゴシック" charset="0"/>
                <a:cs typeface="ＭＳ Ｐゴシック" charset="0"/>
              </a:rPr>
              <a:t>YMCA</a:t>
            </a:r>
          </a:p>
        </p:txBody>
      </p:sp>
      <p:pic>
        <p:nvPicPr>
          <p:cNvPr id="280579" name="Picture 5" descr="IMG_0948.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698500" y="685800"/>
            <a:ext cx="8001000" cy="914400"/>
          </a:xfrm>
        </p:spPr>
        <p:txBody>
          <a:bodyPr/>
          <a:lstStyle/>
          <a:p>
            <a:pPr eaLnBrk="1" hangingPunct="1"/>
            <a:r>
              <a:rPr kumimoji="0" lang="en-US" altLang="zh-CN">
                <a:latin typeface="Helvetica" charset="0"/>
                <a:ea typeface="SimSun" charset="0"/>
                <a:cs typeface="SimSun" charset="0"/>
              </a:rPr>
              <a:t>Crisis &amp; Change</a:t>
            </a:r>
          </a:p>
        </p:txBody>
      </p:sp>
      <p:sp>
        <p:nvSpPr>
          <p:cNvPr id="192515" name="Rectangle 3"/>
          <p:cNvSpPr>
            <a:spLocks noGrp="1" noChangeArrowheads="1"/>
          </p:cNvSpPr>
          <p:nvPr>
            <p:ph type="body" sz="half" idx="1"/>
          </p:nvPr>
        </p:nvSpPr>
        <p:spPr>
          <a:xfrm>
            <a:off x="698500" y="1981200"/>
            <a:ext cx="6438900" cy="990600"/>
          </a:xfrm>
        </p:spPr>
        <p:txBody>
          <a:bodyPr/>
          <a:lstStyle/>
          <a:p>
            <a:pPr eaLnBrk="1" hangingPunct="1"/>
            <a:r>
              <a:rPr kumimoji="0" lang="en-US" altLang="zh-CN" b="1">
                <a:latin typeface="Helvetica" charset="0"/>
                <a:ea typeface="SimSun" charset="0"/>
                <a:cs typeface="SimSun" charset="0"/>
              </a:rPr>
              <a:t>Are You </a:t>
            </a:r>
            <a:r>
              <a:rPr kumimoji="0" lang="en-US" altLang="zh-CN" b="1" i="1">
                <a:latin typeface="Helvetica" charset="0"/>
                <a:ea typeface="SimSun" charset="0"/>
                <a:cs typeface="SimSun" charset="0"/>
              </a:rPr>
              <a:t>Eager</a:t>
            </a:r>
            <a:r>
              <a:rPr kumimoji="0" lang="en-US" altLang="zh-CN" b="1">
                <a:latin typeface="Helvetica" charset="0"/>
                <a:ea typeface="SimSun" charset="0"/>
                <a:cs typeface="SimSun" charset="0"/>
              </a:rPr>
              <a:t> for Change?</a:t>
            </a:r>
            <a:endParaRPr kumimoji="0" lang="en-US" b="1">
              <a:latin typeface="Helvetica" charset="0"/>
              <a:ea typeface="Osaka" charset="0"/>
              <a:cs typeface="Osaka" charset="0"/>
            </a:endParaRPr>
          </a:p>
        </p:txBody>
      </p:sp>
      <p:sp>
        <p:nvSpPr>
          <p:cNvPr id="192516" name="Line 4"/>
          <p:cNvSpPr>
            <a:spLocks noChangeShapeType="1"/>
          </p:cNvSpPr>
          <p:nvPr/>
        </p:nvSpPr>
        <p:spPr bwMode="auto">
          <a:xfrm>
            <a:off x="431800" y="5105400"/>
            <a:ext cx="8534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2517" name="Line 5"/>
          <p:cNvSpPr>
            <a:spLocks noChangeShapeType="1"/>
          </p:cNvSpPr>
          <p:nvPr/>
        </p:nvSpPr>
        <p:spPr bwMode="auto">
          <a:xfrm>
            <a:off x="1346200" y="4648200"/>
            <a:ext cx="0" cy="838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2518" name="Line 6"/>
          <p:cNvSpPr>
            <a:spLocks noChangeShapeType="1"/>
          </p:cNvSpPr>
          <p:nvPr/>
        </p:nvSpPr>
        <p:spPr bwMode="auto">
          <a:xfrm>
            <a:off x="7823200" y="4648200"/>
            <a:ext cx="0" cy="838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2519" name="Line 7"/>
          <p:cNvSpPr>
            <a:spLocks noChangeShapeType="1"/>
          </p:cNvSpPr>
          <p:nvPr/>
        </p:nvSpPr>
        <p:spPr bwMode="auto">
          <a:xfrm>
            <a:off x="2489200" y="3810000"/>
            <a:ext cx="0" cy="1676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2520" name="Line 8"/>
          <p:cNvSpPr>
            <a:spLocks noChangeShapeType="1"/>
          </p:cNvSpPr>
          <p:nvPr/>
        </p:nvSpPr>
        <p:spPr bwMode="auto">
          <a:xfrm>
            <a:off x="6680200" y="3810000"/>
            <a:ext cx="0" cy="1676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2521" name="Text Box 12"/>
          <p:cNvSpPr txBox="1">
            <a:spLocks noChangeArrowheads="1"/>
          </p:cNvSpPr>
          <p:nvPr/>
        </p:nvSpPr>
        <p:spPr bwMode="auto">
          <a:xfrm>
            <a:off x="7369175" y="5135563"/>
            <a:ext cx="1981200"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algn="ctr">
              <a:spcBef>
                <a:spcPct val="50000"/>
              </a:spcBef>
              <a:buClrTx/>
              <a:buFontTx/>
              <a:buNone/>
            </a:pPr>
            <a:r>
              <a:rPr lang="en-US" sz="2800">
                <a:solidFill>
                  <a:schemeClr val="tx2"/>
                </a:solidFill>
                <a:ea typeface="Osaka" charset="0"/>
                <a:cs typeface="Osaka" charset="0"/>
              </a:rPr>
              <a:t>2%</a:t>
            </a:r>
          </a:p>
          <a:p>
            <a:pPr algn="ctr">
              <a:spcBef>
                <a:spcPct val="50000"/>
              </a:spcBef>
              <a:buClrTx/>
              <a:buFontTx/>
              <a:buNone/>
            </a:pPr>
            <a:r>
              <a:rPr lang="en-US" sz="2000">
                <a:solidFill>
                  <a:schemeClr val="tx2"/>
                </a:solidFill>
                <a:ea typeface="Osaka" charset="0"/>
                <a:cs typeface="Osaka" charset="0"/>
              </a:rPr>
              <a:t>Laggards</a:t>
            </a:r>
          </a:p>
        </p:txBody>
      </p:sp>
      <p:sp>
        <p:nvSpPr>
          <p:cNvPr id="192522" name="Text Box 13"/>
          <p:cNvSpPr txBox="1">
            <a:spLocks noChangeArrowheads="1"/>
          </p:cNvSpPr>
          <p:nvPr/>
        </p:nvSpPr>
        <p:spPr bwMode="auto">
          <a:xfrm>
            <a:off x="-101600" y="5135563"/>
            <a:ext cx="1981200"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algn="ctr">
              <a:spcBef>
                <a:spcPct val="50000"/>
              </a:spcBef>
              <a:buClrTx/>
              <a:buFontTx/>
              <a:buNone/>
            </a:pPr>
            <a:r>
              <a:rPr lang="en-US" sz="2800">
                <a:solidFill>
                  <a:schemeClr val="tx2"/>
                </a:solidFill>
                <a:ea typeface="Osaka" charset="0"/>
                <a:cs typeface="Osaka" charset="0"/>
              </a:rPr>
              <a:t>2%</a:t>
            </a:r>
          </a:p>
          <a:p>
            <a:pPr algn="ctr">
              <a:spcBef>
                <a:spcPct val="50000"/>
              </a:spcBef>
              <a:buClrTx/>
              <a:buFontTx/>
              <a:buNone/>
            </a:pPr>
            <a:r>
              <a:rPr lang="en-US" sz="2000">
                <a:solidFill>
                  <a:schemeClr val="tx2"/>
                </a:solidFill>
                <a:ea typeface="Osaka" charset="0"/>
                <a:cs typeface="Osaka" charset="0"/>
              </a:rPr>
              <a:t>Innovators</a:t>
            </a:r>
          </a:p>
        </p:txBody>
      </p:sp>
      <p:sp>
        <p:nvSpPr>
          <p:cNvPr id="192523" name="Text Box 14"/>
          <p:cNvSpPr txBox="1">
            <a:spLocks noChangeArrowheads="1"/>
          </p:cNvSpPr>
          <p:nvPr/>
        </p:nvSpPr>
        <p:spPr bwMode="auto">
          <a:xfrm>
            <a:off x="1117600" y="5135563"/>
            <a:ext cx="198120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algn="ctr">
              <a:spcBef>
                <a:spcPct val="50000"/>
              </a:spcBef>
              <a:buClrTx/>
              <a:buFontTx/>
              <a:buNone/>
            </a:pPr>
            <a:r>
              <a:rPr lang="en-US" sz="2800">
                <a:solidFill>
                  <a:schemeClr val="tx2"/>
                </a:solidFill>
                <a:ea typeface="Osaka" charset="0"/>
                <a:cs typeface="Osaka" charset="0"/>
              </a:rPr>
              <a:t>18%</a:t>
            </a:r>
          </a:p>
          <a:p>
            <a:pPr algn="ctr">
              <a:spcBef>
                <a:spcPct val="50000"/>
              </a:spcBef>
              <a:buClrTx/>
              <a:buFontTx/>
              <a:buNone/>
            </a:pPr>
            <a:r>
              <a:rPr lang="en-US" sz="2000">
                <a:solidFill>
                  <a:schemeClr val="tx2"/>
                </a:solidFill>
                <a:ea typeface="Osaka" charset="0"/>
                <a:cs typeface="Osaka" charset="0"/>
              </a:rPr>
              <a:t>Early</a:t>
            </a:r>
          </a:p>
          <a:p>
            <a:pPr algn="ctr">
              <a:spcBef>
                <a:spcPct val="50000"/>
              </a:spcBef>
              <a:buClrTx/>
              <a:buFontTx/>
              <a:buNone/>
            </a:pPr>
            <a:r>
              <a:rPr lang="en-US" sz="2000">
                <a:solidFill>
                  <a:schemeClr val="tx2"/>
                </a:solidFill>
                <a:ea typeface="Osaka" charset="0"/>
                <a:cs typeface="Osaka" charset="0"/>
              </a:rPr>
              <a:t>Adopters</a:t>
            </a:r>
          </a:p>
        </p:txBody>
      </p:sp>
      <p:sp>
        <p:nvSpPr>
          <p:cNvPr id="192524" name="Text Box 15"/>
          <p:cNvSpPr txBox="1">
            <a:spLocks noChangeArrowheads="1"/>
          </p:cNvSpPr>
          <p:nvPr/>
        </p:nvSpPr>
        <p:spPr bwMode="auto">
          <a:xfrm>
            <a:off x="6146800" y="5135563"/>
            <a:ext cx="198120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algn="ctr">
              <a:spcBef>
                <a:spcPct val="50000"/>
              </a:spcBef>
              <a:buClrTx/>
              <a:buFontTx/>
              <a:buNone/>
            </a:pPr>
            <a:r>
              <a:rPr lang="en-US" sz="2800">
                <a:solidFill>
                  <a:schemeClr val="tx2"/>
                </a:solidFill>
                <a:ea typeface="Osaka" charset="0"/>
                <a:cs typeface="Osaka" charset="0"/>
              </a:rPr>
              <a:t>18%</a:t>
            </a:r>
          </a:p>
          <a:p>
            <a:pPr algn="ctr">
              <a:spcBef>
                <a:spcPct val="50000"/>
              </a:spcBef>
              <a:buClrTx/>
              <a:buFontTx/>
              <a:buNone/>
            </a:pPr>
            <a:r>
              <a:rPr lang="en-US" sz="2000">
                <a:solidFill>
                  <a:schemeClr val="tx2"/>
                </a:solidFill>
                <a:ea typeface="Osaka" charset="0"/>
                <a:cs typeface="Osaka" charset="0"/>
              </a:rPr>
              <a:t>Late</a:t>
            </a:r>
          </a:p>
          <a:p>
            <a:pPr algn="ctr">
              <a:spcBef>
                <a:spcPct val="50000"/>
              </a:spcBef>
              <a:buClrTx/>
              <a:buFontTx/>
              <a:buNone/>
            </a:pPr>
            <a:r>
              <a:rPr lang="en-US" sz="2000">
                <a:solidFill>
                  <a:schemeClr val="tx2"/>
                </a:solidFill>
                <a:ea typeface="Osaka" charset="0"/>
                <a:cs typeface="Osaka" charset="0"/>
              </a:rPr>
              <a:t>Adopters</a:t>
            </a:r>
          </a:p>
        </p:txBody>
      </p:sp>
      <p:sp>
        <p:nvSpPr>
          <p:cNvPr id="192525" name="Text Box 16"/>
          <p:cNvSpPr txBox="1">
            <a:spLocks noChangeArrowheads="1"/>
          </p:cNvSpPr>
          <p:nvPr/>
        </p:nvSpPr>
        <p:spPr bwMode="auto">
          <a:xfrm>
            <a:off x="3632200" y="5135563"/>
            <a:ext cx="198120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algn="ctr">
              <a:spcBef>
                <a:spcPct val="50000"/>
              </a:spcBef>
              <a:buClrTx/>
              <a:buFontTx/>
              <a:buNone/>
            </a:pPr>
            <a:r>
              <a:rPr lang="en-US" sz="2800">
                <a:solidFill>
                  <a:schemeClr val="tx2"/>
                </a:solidFill>
                <a:ea typeface="Osaka" charset="0"/>
                <a:cs typeface="Osaka" charset="0"/>
              </a:rPr>
              <a:t>60%</a:t>
            </a:r>
          </a:p>
          <a:p>
            <a:pPr algn="ctr">
              <a:spcBef>
                <a:spcPct val="50000"/>
              </a:spcBef>
              <a:buClrTx/>
              <a:buFontTx/>
              <a:buNone/>
            </a:pPr>
            <a:r>
              <a:rPr lang="en-US" sz="2000">
                <a:solidFill>
                  <a:schemeClr val="tx2"/>
                </a:solidFill>
                <a:ea typeface="Osaka" charset="0"/>
                <a:cs typeface="Osaka" charset="0"/>
              </a:rPr>
              <a:t>Middle</a:t>
            </a:r>
          </a:p>
          <a:p>
            <a:pPr algn="ctr">
              <a:spcBef>
                <a:spcPct val="50000"/>
              </a:spcBef>
              <a:buClrTx/>
              <a:buFontTx/>
              <a:buNone/>
            </a:pPr>
            <a:r>
              <a:rPr lang="en-US" sz="2000">
                <a:solidFill>
                  <a:schemeClr val="tx2"/>
                </a:solidFill>
                <a:ea typeface="Osaka" charset="0"/>
                <a:cs typeface="Osaka" charset="0"/>
              </a:rPr>
              <a:t>Adopters</a:t>
            </a:r>
          </a:p>
        </p:txBody>
      </p:sp>
      <p:sp>
        <p:nvSpPr>
          <p:cNvPr id="6162" name="Litebulb"/>
          <p:cNvSpPr>
            <a:spLocks noEditPoints="1" noChangeArrowheads="1"/>
          </p:cNvSpPr>
          <p:nvPr/>
        </p:nvSpPr>
        <p:spPr bwMode="auto">
          <a:xfrm>
            <a:off x="-406400" y="2667000"/>
            <a:ext cx="1752600" cy="2541588"/>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0 60000 65536"/>
              <a:gd name="T9" fmla="*/ 0 60000 65536"/>
              <a:gd name="T10" fmla="*/ 0 60000 65536"/>
              <a:gd name="T11" fmla="*/ 0 60000 65536"/>
              <a:gd name="T12" fmla="*/ 3556 w 21600"/>
              <a:gd name="T13" fmla="*/ 2188 h 21600"/>
              <a:gd name="T14" fmla="*/ 18277 w 21600"/>
              <a:gd name="T15" fmla="*/ 9282 h 21600"/>
            </a:gdLst>
            <a:ahLst/>
            <a:cxnLst>
              <a:cxn ang="T8">
                <a:pos x="T0" y="T1"/>
              </a:cxn>
              <a:cxn ang="T9">
                <a:pos x="T2" y="T3"/>
              </a:cxn>
              <a:cxn ang="T10">
                <a:pos x="T4" y="T5"/>
              </a:cxn>
              <a:cxn ang="T11">
                <a:pos x="T6" y="T7"/>
              </a:cxn>
            </a:cxnLst>
            <a:rect l="T12" t="T13" r="T14" b="T15"/>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57150">
            <a:solidFill>
              <a:srgbClr val="000000"/>
            </a:solidFill>
            <a:miter lim="800000"/>
            <a:headEnd/>
            <a:tailEnd/>
          </a:ln>
        </p:spPr>
        <p:txBody>
          <a:bodyPr/>
          <a:lstStyle/>
          <a:p>
            <a:endParaRPr lang="en-US">
              <a:ea typeface="Osaka" charset="0"/>
              <a:cs typeface="Osaka" charset="0"/>
            </a:endParaRPr>
          </a:p>
        </p:txBody>
      </p:sp>
      <p:sp>
        <p:nvSpPr>
          <p:cNvPr id="6164" name="Freeform 20"/>
          <p:cNvSpPr>
            <a:spLocks/>
          </p:cNvSpPr>
          <p:nvPr/>
        </p:nvSpPr>
        <p:spPr bwMode="auto">
          <a:xfrm>
            <a:off x="-3073400" y="-1447800"/>
            <a:ext cx="15036800" cy="10680700"/>
          </a:xfrm>
          <a:custGeom>
            <a:avLst/>
            <a:gdLst>
              <a:gd name="T0" fmla="*/ 2147483647 w 9472"/>
              <a:gd name="T1" fmla="*/ 2147483647 h 6728"/>
              <a:gd name="T2" fmla="*/ 2147483647 w 9472"/>
              <a:gd name="T3" fmla="*/ 2147483647 h 6728"/>
              <a:gd name="T4" fmla="*/ 2147483647 w 9472"/>
              <a:gd name="T5" fmla="*/ 2147483647 h 6728"/>
              <a:gd name="T6" fmla="*/ 2147483647 w 9472"/>
              <a:gd name="T7" fmla="*/ 2147483647 h 6728"/>
              <a:gd name="T8" fmla="*/ 2147483647 w 9472"/>
              <a:gd name="T9" fmla="*/ 2147483647 h 6728"/>
              <a:gd name="T10" fmla="*/ 2147483647 w 9472"/>
              <a:gd name="T11" fmla="*/ 2147483647 h 6728"/>
              <a:gd name="T12" fmla="*/ 2147483647 w 9472"/>
              <a:gd name="T13" fmla="*/ 2147483647 h 6728"/>
              <a:gd name="T14" fmla="*/ 2147483647 w 9472"/>
              <a:gd name="T15" fmla="*/ 2147483647 h 6728"/>
              <a:gd name="T16" fmla="*/ 2147483647 w 9472"/>
              <a:gd name="T17" fmla="*/ 2147483647 h 6728"/>
              <a:gd name="T18" fmla="*/ 2147483647 w 9472"/>
              <a:gd name="T19" fmla="*/ 2147483647 h 6728"/>
              <a:gd name="T20" fmla="*/ 2147483647 w 9472"/>
              <a:gd name="T21" fmla="*/ 2147483647 h 6728"/>
              <a:gd name="T22" fmla="*/ 2147483647 w 9472"/>
              <a:gd name="T23" fmla="*/ 2147483647 h 6728"/>
              <a:gd name="T24" fmla="*/ 2147483647 w 9472"/>
              <a:gd name="T25" fmla="*/ 2147483647 h 6728"/>
              <a:gd name="T26" fmla="*/ 2147483647 w 9472"/>
              <a:gd name="T27" fmla="*/ 2147483647 h 6728"/>
              <a:gd name="T28" fmla="*/ 2147483647 w 9472"/>
              <a:gd name="T29" fmla="*/ 2147483647 h 6728"/>
              <a:gd name="T30" fmla="*/ 2147483647 w 9472"/>
              <a:gd name="T31" fmla="*/ 2147483647 h 6728"/>
              <a:gd name="T32" fmla="*/ 2147483647 w 9472"/>
              <a:gd name="T33" fmla="*/ 2147483647 h 6728"/>
              <a:gd name="T34" fmla="*/ 2147483647 w 9472"/>
              <a:gd name="T35" fmla="*/ 2147483647 h 6728"/>
              <a:gd name="T36" fmla="*/ 2147483647 w 9472"/>
              <a:gd name="T37" fmla="*/ 2147483647 h 6728"/>
              <a:gd name="T38" fmla="*/ 2147483647 w 9472"/>
              <a:gd name="T39" fmla="*/ 2147483647 h 6728"/>
              <a:gd name="T40" fmla="*/ 2147483647 w 9472"/>
              <a:gd name="T41" fmla="*/ 2147483647 h 6728"/>
              <a:gd name="T42" fmla="*/ 2147483647 w 9472"/>
              <a:gd name="T43" fmla="*/ 2147483647 h 6728"/>
              <a:gd name="T44" fmla="*/ 2147483647 w 9472"/>
              <a:gd name="T45" fmla="*/ 2147483647 h 6728"/>
              <a:gd name="T46" fmla="*/ 2147483647 w 9472"/>
              <a:gd name="T47" fmla="*/ 2147483647 h 6728"/>
              <a:gd name="T48" fmla="*/ 2147483647 w 9472"/>
              <a:gd name="T49" fmla="*/ 2147483647 h 6728"/>
              <a:gd name="T50" fmla="*/ 2147483647 w 9472"/>
              <a:gd name="T51" fmla="*/ 2147483647 h 6728"/>
              <a:gd name="T52" fmla="*/ 2147483647 w 9472"/>
              <a:gd name="T53" fmla="*/ 2147483647 h 6728"/>
              <a:gd name="T54" fmla="*/ 2147483647 w 9472"/>
              <a:gd name="T55" fmla="*/ 2147483647 h 6728"/>
              <a:gd name="T56" fmla="*/ 2147483647 w 9472"/>
              <a:gd name="T57" fmla="*/ 2147483647 h 6728"/>
              <a:gd name="T58" fmla="*/ 2147483647 w 9472"/>
              <a:gd name="T59" fmla="*/ 2147483647 h 67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472"/>
              <a:gd name="T91" fmla="*/ 0 h 6728"/>
              <a:gd name="T92" fmla="*/ 9472 w 9472"/>
              <a:gd name="T93" fmla="*/ 6728 h 67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472" h="6728">
                <a:moveTo>
                  <a:pt x="2448" y="3776"/>
                </a:moveTo>
                <a:cubicBezTo>
                  <a:pt x="2532" y="3780"/>
                  <a:pt x="2616" y="3784"/>
                  <a:pt x="2784" y="3680"/>
                </a:cubicBezTo>
                <a:cubicBezTo>
                  <a:pt x="2952" y="3576"/>
                  <a:pt x="3264" y="3288"/>
                  <a:pt x="3456" y="3152"/>
                </a:cubicBezTo>
                <a:cubicBezTo>
                  <a:pt x="3648" y="3016"/>
                  <a:pt x="3720" y="2952"/>
                  <a:pt x="3936" y="2864"/>
                </a:cubicBezTo>
                <a:cubicBezTo>
                  <a:pt x="4152" y="2776"/>
                  <a:pt x="4480" y="2616"/>
                  <a:pt x="4752" y="2624"/>
                </a:cubicBezTo>
                <a:cubicBezTo>
                  <a:pt x="5024" y="2632"/>
                  <a:pt x="5336" y="2824"/>
                  <a:pt x="5568" y="2912"/>
                </a:cubicBezTo>
                <a:cubicBezTo>
                  <a:pt x="5800" y="3000"/>
                  <a:pt x="5928" y="3024"/>
                  <a:pt x="6144" y="3152"/>
                </a:cubicBezTo>
                <a:cubicBezTo>
                  <a:pt x="6360" y="3280"/>
                  <a:pt x="6544" y="3560"/>
                  <a:pt x="6864" y="3680"/>
                </a:cubicBezTo>
                <a:cubicBezTo>
                  <a:pt x="7184" y="3800"/>
                  <a:pt x="7832" y="3832"/>
                  <a:pt x="8064" y="3872"/>
                </a:cubicBezTo>
                <a:cubicBezTo>
                  <a:pt x="8296" y="3912"/>
                  <a:pt x="8216" y="3947"/>
                  <a:pt x="8256" y="3923"/>
                </a:cubicBezTo>
                <a:cubicBezTo>
                  <a:pt x="8296" y="3899"/>
                  <a:pt x="8272" y="3705"/>
                  <a:pt x="8304" y="3728"/>
                </a:cubicBezTo>
                <a:cubicBezTo>
                  <a:pt x="8336" y="3751"/>
                  <a:pt x="8432" y="3968"/>
                  <a:pt x="8448" y="4064"/>
                </a:cubicBezTo>
                <a:cubicBezTo>
                  <a:pt x="8464" y="4160"/>
                  <a:pt x="8376" y="4296"/>
                  <a:pt x="8400" y="4304"/>
                </a:cubicBezTo>
                <a:cubicBezTo>
                  <a:pt x="8424" y="4312"/>
                  <a:pt x="8608" y="4056"/>
                  <a:pt x="8592" y="4112"/>
                </a:cubicBezTo>
                <a:lnTo>
                  <a:pt x="8304" y="4640"/>
                </a:lnTo>
                <a:lnTo>
                  <a:pt x="8400" y="4928"/>
                </a:lnTo>
                <a:cubicBezTo>
                  <a:pt x="8392" y="4888"/>
                  <a:pt x="8290" y="4568"/>
                  <a:pt x="8258" y="4400"/>
                </a:cubicBezTo>
                <a:cubicBezTo>
                  <a:pt x="8226" y="4232"/>
                  <a:pt x="8220" y="3941"/>
                  <a:pt x="8208" y="3920"/>
                </a:cubicBezTo>
                <a:cubicBezTo>
                  <a:pt x="8196" y="3899"/>
                  <a:pt x="8150" y="4216"/>
                  <a:pt x="8184" y="4272"/>
                </a:cubicBezTo>
                <a:cubicBezTo>
                  <a:pt x="8218" y="4328"/>
                  <a:pt x="8378" y="4394"/>
                  <a:pt x="8414" y="4255"/>
                </a:cubicBezTo>
                <a:cubicBezTo>
                  <a:pt x="8450" y="4116"/>
                  <a:pt x="8402" y="3472"/>
                  <a:pt x="8400" y="3440"/>
                </a:cubicBezTo>
                <a:lnTo>
                  <a:pt x="8400" y="4064"/>
                </a:lnTo>
                <a:cubicBezTo>
                  <a:pt x="8392" y="4224"/>
                  <a:pt x="8368" y="4944"/>
                  <a:pt x="8352" y="4400"/>
                </a:cubicBezTo>
                <a:cubicBezTo>
                  <a:pt x="8336" y="3856"/>
                  <a:pt x="9472" y="1392"/>
                  <a:pt x="8304" y="800"/>
                </a:cubicBezTo>
                <a:cubicBezTo>
                  <a:pt x="7136" y="208"/>
                  <a:pt x="2688" y="0"/>
                  <a:pt x="1344" y="848"/>
                </a:cubicBezTo>
                <a:cubicBezTo>
                  <a:pt x="0" y="1696"/>
                  <a:pt x="320" y="5048"/>
                  <a:pt x="240" y="5888"/>
                </a:cubicBezTo>
                <a:cubicBezTo>
                  <a:pt x="160" y="6728"/>
                  <a:pt x="680" y="5944"/>
                  <a:pt x="864" y="5888"/>
                </a:cubicBezTo>
                <a:cubicBezTo>
                  <a:pt x="1048" y="5832"/>
                  <a:pt x="1264" y="5776"/>
                  <a:pt x="1344" y="5552"/>
                </a:cubicBezTo>
                <a:cubicBezTo>
                  <a:pt x="1424" y="5328"/>
                  <a:pt x="1216" y="4488"/>
                  <a:pt x="1344" y="4544"/>
                </a:cubicBezTo>
                <a:cubicBezTo>
                  <a:pt x="1472" y="4600"/>
                  <a:pt x="1792" y="5244"/>
                  <a:pt x="2112" y="5888"/>
                </a:cubicBezTo>
              </a:path>
            </a:pathLst>
          </a:custGeom>
          <a:noFill/>
          <a:ln w="57150">
            <a:solidFill>
              <a:schemeClr val="hlink"/>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ea typeface="Osaka" charset="0"/>
              <a:cs typeface="Osaka" charset="0"/>
            </a:endParaRPr>
          </a:p>
        </p:txBody>
      </p:sp>
      <p:sp>
        <p:nvSpPr>
          <p:cNvPr id="6163" name="Lock"/>
          <p:cNvSpPr>
            <a:spLocks noEditPoints="1" noChangeArrowheads="1"/>
          </p:cNvSpPr>
          <p:nvPr/>
        </p:nvSpPr>
        <p:spPr bwMode="auto">
          <a:xfrm>
            <a:off x="8153400" y="2514600"/>
            <a:ext cx="1738313" cy="250825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0 60000 65536"/>
              <a:gd name="T9" fmla="*/ 0 60000 65536"/>
              <a:gd name="T10" fmla="*/ 0 60000 65536"/>
              <a:gd name="T11" fmla="*/ 0 60000 65536"/>
              <a:gd name="T12" fmla="*/ 744 w 21600"/>
              <a:gd name="T13" fmla="*/ 9904 h 21600"/>
              <a:gd name="T14" fmla="*/ 21134 w 21600"/>
              <a:gd name="T15" fmla="*/ 15335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a:lstStyle/>
          <a:p>
            <a:endParaRPr lang="en-US">
              <a:ea typeface="Osaka" charset="0"/>
              <a:cs typeface="Osaka"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6162"/>
                                        </p:tgtEl>
                                        <p:attrNameLst>
                                          <p:attrName>style.visibility</p:attrName>
                                        </p:attrNameLst>
                                      </p:cBhvr>
                                      <p:to>
                                        <p:strVal val="visible"/>
                                      </p:to>
                                    </p:set>
                                    <p:animEffect transition="in" filter="fade">
                                      <p:cBhvr>
                                        <p:cTn id="7" dur="192" decel="100000"/>
                                        <p:tgtEl>
                                          <p:spTgt spid="6162"/>
                                        </p:tgtEl>
                                      </p:cBhvr>
                                    </p:animEffect>
                                    <p:animScale>
                                      <p:cBhvr>
                                        <p:cTn id="8" dur="192" decel="100000"/>
                                        <p:tgtEl>
                                          <p:spTgt spid="6162"/>
                                        </p:tgtEl>
                                      </p:cBhvr>
                                      <p:from x="10000" y="10000"/>
                                      <p:to x="200000" y="450000"/>
                                    </p:animScale>
                                    <p:animScale>
                                      <p:cBhvr>
                                        <p:cTn id="9" dur="308" accel="100000" fill="hold">
                                          <p:stCondLst>
                                            <p:cond delay="192"/>
                                          </p:stCondLst>
                                        </p:cTn>
                                        <p:tgtEl>
                                          <p:spTgt spid="6162"/>
                                        </p:tgtEl>
                                      </p:cBhvr>
                                      <p:from x="200000" y="450000"/>
                                      <p:to x="100000" y="100000"/>
                                    </p:animScale>
                                    <p:set>
                                      <p:cBhvr>
                                        <p:cTn id="10" dur="192" fill="hold"/>
                                        <p:tgtEl>
                                          <p:spTgt spid="6162"/>
                                        </p:tgtEl>
                                        <p:attrNameLst>
                                          <p:attrName>ppt_x</p:attrName>
                                        </p:attrNameLst>
                                      </p:cBhvr>
                                      <p:to>
                                        <p:strVal val="(0.5)"/>
                                      </p:to>
                                    </p:set>
                                    <p:anim from="(0.5)" to="(#ppt_x)" calcmode="lin" valueType="num">
                                      <p:cBhvr>
                                        <p:cTn id="11" dur="308" accel="100000" fill="hold">
                                          <p:stCondLst>
                                            <p:cond delay="192"/>
                                          </p:stCondLst>
                                        </p:cTn>
                                        <p:tgtEl>
                                          <p:spTgt spid="6162"/>
                                        </p:tgtEl>
                                        <p:attrNameLst>
                                          <p:attrName>ppt_x</p:attrName>
                                        </p:attrNameLst>
                                      </p:cBhvr>
                                    </p:anim>
                                    <p:set>
                                      <p:cBhvr>
                                        <p:cTn id="12" dur="192" fill="hold"/>
                                        <p:tgtEl>
                                          <p:spTgt spid="6162"/>
                                        </p:tgtEl>
                                        <p:attrNameLst>
                                          <p:attrName>ppt_y</p:attrName>
                                        </p:attrNameLst>
                                      </p:cBhvr>
                                      <p:to>
                                        <p:strVal val="(#ppt_y+0.4)"/>
                                      </p:to>
                                    </p:set>
                                    <p:anim from="(#ppt_y+0.4)" to="(#ppt_y)" calcmode="lin" valueType="num">
                                      <p:cBhvr>
                                        <p:cTn id="13" dur="308" accel="100000" fill="hold">
                                          <p:stCondLst>
                                            <p:cond delay="192"/>
                                          </p:stCondLst>
                                        </p:cTn>
                                        <p:tgtEl>
                                          <p:spTgt spid="6162"/>
                                        </p:tgtEl>
                                        <p:attrNameLst>
                                          <p:attrName>ppt_y</p:attrName>
                                        </p:attrNameLst>
                                      </p:cBhvr>
                                    </p:anim>
                                  </p:childTnLst>
                                </p:cTn>
                              </p:par>
                            </p:childTnLst>
                          </p:cTn>
                        </p:par>
                        <p:par>
                          <p:cTn id="14" fill="hold" nodeType="afterGroup">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6164"/>
                                        </p:tgtEl>
                                        <p:attrNameLst>
                                          <p:attrName>style.visibility</p:attrName>
                                        </p:attrNameLst>
                                      </p:cBhvr>
                                      <p:to>
                                        <p:strVal val="visible"/>
                                      </p:to>
                                    </p:set>
                                    <p:animEffect transition="in" filter="wipe(left)">
                                      <p:cBhvr>
                                        <p:cTn id="17" dur="5000"/>
                                        <p:tgtEl>
                                          <p:spTgt spid="6164"/>
                                        </p:tgtEl>
                                      </p:cBhvr>
                                    </p:animEffect>
                                  </p:childTnLst>
                                </p:cTn>
                              </p:par>
                            </p:childTnLst>
                          </p:cTn>
                        </p:par>
                        <p:par>
                          <p:cTn id="18" fill="hold" nodeType="afterGroup">
                            <p:stCondLst>
                              <p:cond delay="5500"/>
                            </p:stCondLst>
                            <p:childTnLst>
                              <p:par>
                                <p:cTn id="19" presetID="17" presetClass="entr" presetSubtype="10" fill="hold" grpId="0" nodeType="afterEffect">
                                  <p:stCondLst>
                                    <p:cond delay="0"/>
                                  </p:stCondLst>
                                  <p:childTnLst>
                                    <p:set>
                                      <p:cBhvr>
                                        <p:cTn id="20" dur="1" fill="hold">
                                          <p:stCondLst>
                                            <p:cond delay="0"/>
                                          </p:stCondLst>
                                        </p:cTn>
                                        <p:tgtEl>
                                          <p:spTgt spid="6163"/>
                                        </p:tgtEl>
                                        <p:attrNameLst>
                                          <p:attrName>style.visibility</p:attrName>
                                        </p:attrNameLst>
                                      </p:cBhvr>
                                      <p:to>
                                        <p:strVal val="visible"/>
                                      </p:to>
                                    </p:set>
                                    <p:anim calcmode="lin" valueType="num">
                                      <p:cBhvr>
                                        <p:cTn id="21" dur="500" fill="hold"/>
                                        <p:tgtEl>
                                          <p:spTgt spid="6163"/>
                                        </p:tgtEl>
                                        <p:attrNameLst>
                                          <p:attrName>ppt_w</p:attrName>
                                        </p:attrNameLst>
                                      </p:cBhvr>
                                      <p:tavLst>
                                        <p:tav tm="0">
                                          <p:val>
                                            <p:fltVal val="0"/>
                                          </p:val>
                                        </p:tav>
                                        <p:tav tm="100000">
                                          <p:val>
                                            <p:strVal val="#ppt_w"/>
                                          </p:val>
                                        </p:tav>
                                      </p:tavLst>
                                    </p:anim>
                                    <p:anim calcmode="lin" valueType="num">
                                      <p:cBhvr>
                                        <p:cTn id="22" dur="500" fill="hold"/>
                                        <p:tgtEl>
                                          <p:spTgt spid="616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2" grpId="0" animBg="1"/>
      <p:bldP spid="6164" grpId="0" animBg="1"/>
      <p:bldP spid="616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Title 1"/>
          <p:cNvSpPr>
            <a:spLocks noGrp="1"/>
          </p:cNvSpPr>
          <p:nvPr>
            <p:ph type="title"/>
          </p:nvPr>
        </p:nvSpPr>
        <p:spPr/>
        <p:txBody>
          <a:bodyPr/>
          <a:lstStyle/>
          <a:p>
            <a:pPr eaLnBrk="1" hangingPunct="1"/>
            <a:r>
              <a:rPr lang="en-US">
                <a:latin typeface="Arial Black" charset="0"/>
                <a:ea typeface="ＭＳ Ｐゴシック" charset="0"/>
                <a:cs typeface="ＭＳ Ｐゴシック" charset="0"/>
              </a:rPr>
              <a:t>YMCA</a:t>
            </a:r>
          </a:p>
        </p:txBody>
      </p:sp>
      <p:pic>
        <p:nvPicPr>
          <p:cNvPr id="281603" name="Picture 2" descr="IMG_0945.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Title 1"/>
          <p:cNvSpPr>
            <a:spLocks noGrp="1"/>
          </p:cNvSpPr>
          <p:nvPr>
            <p:ph type="title"/>
          </p:nvPr>
        </p:nvSpPr>
        <p:spPr/>
        <p:txBody>
          <a:bodyPr/>
          <a:lstStyle/>
          <a:p>
            <a:pPr eaLnBrk="1" hangingPunct="1"/>
            <a:r>
              <a:rPr lang="en-US">
                <a:latin typeface="Arial Black" charset="0"/>
                <a:ea typeface="ＭＳ Ｐゴシック" charset="0"/>
                <a:cs typeface="ＭＳ Ｐゴシック" charset="0"/>
              </a:rPr>
              <a:t>YMCA</a:t>
            </a:r>
          </a:p>
        </p:txBody>
      </p:sp>
      <p:pic>
        <p:nvPicPr>
          <p:cNvPr id="282627" name="Picture 3" descr="IMG_094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Title 1"/>
          <p:cNvSpPr>
            <a:spLocks noGrp="1"/>
          </p:cNvSpPr>
          <p:nvPr>
            <p:ph type="title"/>
          </p:nvPr>
        </p:nvSpPr>
        <p:spPr/>
        <p:txBody>
          <a:bodyPr/>
          <a:lstStyle/>
          <a:p>
            <a:pPr eaLnBrk="1" hangingPunct="1"/>
            <a:r>
              <a:rPr lang="en-US">
                <a:latin typeface="Arial Black" charset="0"/>
                <a:ea typeface="ＭＳ Ｐゴシック" charset="0"/>
                <a:cs typeface="ＭＳ Ｐゴシック" charset="0"/>
              </a:rPr>
              <a:t>YMCA</a:t>
            </a:r>
          </a:p>
        </p:txBody>
      </p:sp>
      <p:pic>
        <p:nvPicPr>
          <p:cNvPr id="283651" name="Picture 4" descr="IMG_094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Title 1"/>
          <p:cNvSpPr>
            <a:spLocks noGrp="1"/>
          </p:cNvSpPr>
          <p:nvPr>
            <p:ph type="title"/>
          </p:nvPr>
        </p:nvSpPr>
        <p:spPr/>
        <p:txBody>
          <a:bodyPr/>
          <a:lstStyle/>
          <a:p>
            <a:pPr eaLnBrk="1" hangingPunct="1"/>
            <a:r>
              <a:rPr lang="en-US">
                <a:latin typeface="Arial Black" charset="0"/>
                <a:ea typeface="ＭＳ Ｐゴシック" charset="0"/>
                <a:cs typeface="ＭＳ Ｐゴシック" charset="0"/>
              </a:rPr>
              <a:t>YMCA</a:t>
            </a:r>
          </a:p>
        </p:txBody>
      </p:sp>
      <p:pic>
        <p:nvPicPr>
          <p:cNvPr id="284675" name="Picture 2" descr="IMG_0943.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Title 1"/>
          <p:cNvSpPr>
            <a:spLocks noGrp="1"/>
          </p:cNvSpPr>
          <p:nvPr>
            <p:ph type="title"/>
          </p:nvPr>
        </p:nvSpPr>
        <p:spPr/>
        <p:txBody>
          <a:bodyPr/>
          <a:lstStyle/>
          <a:p>
            <a:pPr eaLnBrk="1" hangingPunct="1"/>
            <a:r>
              <a:rPr lang="en-US">
                <a:latin typeface="Arial Black" charset="0"/>
                <a:ea typeface="ＭＳ Ｐゴシック" charset="0"/>
                <a:cs typeface="ＭＳ Ｐゴシック" charset="0"/>
              </a:rPr>
              <a:t>YMCA</a:t>
            </a:r>
          </a:p>
        </p:txBody>
      </p:sp>
      <p:pic>
        <p:nvPicPr>
          <p:cNvPr id="285699" name="Picture 2" descr="IMG_094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Title 1"/>
          <p:cNvSpPr>
            <a:spLocks noGrp="1"/>
          </p:cNvSpPr>
          <p:nvPr>
            <p:ph type="title"/>
          </p:nvPr>
        </p:nvSpPr>
        <p:spPr/>
        <p:txBody>
          <a:bodyPr/>
          <a:lstStyle/>
          <a:p>
            <a:pPr eaLnBrk="1" hangingPunct="1"/>
            <a:r>
              <a:rPr lang="en-US">
                <a:latin typeface="Arial Black" charset="0"/>
                <a:ea typeface="ＭＳ Ｐゴシック" charset="0"/>
                <a:cs typeface="ＭＳ Ｐゴシック" charset="0"/>
              </a:rPr>
              <a:t>YMCA</a:t>
            </a:r>
          </a:p>
        </p:txBody>
      </p:sp>
      <p:pic>
        <p:nvPicPr>
          <p:cNvPr id="286723" name="Picture 2" descr="IMG_093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63" y="-284163"/>
            <a:ext cx="9523413" cy="714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Title 1"/>
          <p:cNvSpPr>
            <a:spLocks noGrp="1"/>
          </p:cNvSpPr>
          <p:nvPr>
            <p:ph type="title"/>
          </p:nvPr>
        </p:nvSpPr>
        <p:spPr/>
        <p:txBody>
          <a:bodyPr/>
          <a:lstStyle/>
          <a:p>
            <a:pPr eaLnBrk="1" hangingPunct="1"/>
            <a:r>
              <a:rPr lang="en-US">
                <a:latin typeface="Arial Black" charset="0"/>
                <a:ea typeface="ＭＳ Ｐゴシック" charset="0"/>
                <a:cs typeface="ＭＳ Ｐゴシック" charset="0"/>
              </a:rPr>
              <a:t>YMCA</a:t>
            </a:r>
          </a:p>
        </p:txBody>
      </p:sp>
      <p:pic>
        <p:nvPicPr>
          <p:cNvPr id="287747" name="Picture 2" descr="IMG_093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Title 1"/>
          <p:cNvSpPr>
            <a:spLocks noGrp="1"/>
          </p:cNvSpPr>
          <p:nvPr>
            <p:ph type="title"/>
          </p:nvPr>
        </p:nvSpPr>
        <p:spPr/>
        <p:txBody>
          <a:bodyPr/>
          <a:lstStyle/>
          <a:p>
            <a:pPr eaLnBrk="1" hangingPunct="1"/>
            <a:r>
              <a:rPr lang="en-US">
                <a:latin typeface="Arial Black" charset="0"/>
                <a:ea typeface="ＭＳ Ｐゴシック" charset="0"/>
                <a:cs typeface="ＭＳ Ｐゴシック" charset="0"/>
              </a:rPr>
              <a:t>YMCA</a:t>
            </a:r>
          </a:p>
        </p:txBody>
      </p:sp>
      <p:pic>
        <p:nvPicPr>
          <p:cNvPr id="288771" name="Picture 2" descr="IMG_0926.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Title 1"/>
          <p:cNvSpPr>
            <a:spLocks noGrp="1"/>
          </p:cNvSpPr>
          <p:nvPr>
            <p:ph type="title"/>
          </p:nvPr>
        </p:nvSpPr>
        <p:spPr/>
        <p:txBody>
          <a:bodyPr/>
          <a:lstStyle/>
          <a:p>
            <a:pPr eaLnBrk="1" hangingPunct="1"/>
            <a:r>
              <a:rPr lang="en-US">
                <a:latin typeface="Arial Black" charset="0"/>
                <a:ea typeface="ＭＳ Ｐゴシック" charset="0"/>
                <a:cs typeface="ＭＳ Ｐゴシック" charset="0"/>
              </a:rPr>
              <a:t>YMCA</a:t>
            </a:r>
          </a:p>
        </p:txBody>
      </p:sp>
      <p:pic>
        <p:nvPicPr>
          <p:cNvPr id="289795" name="Picture 3" descr="IMG_09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Title 1"/>
          <p:cNvSpPr>
            <a:spLocks noGrp="1"/>
          </p:cNvSpPr>
          <p:nvPr>
            <p:ph type="title"/>
          </p:nvPr>
        </p:nvSpPr>
        <p:spPr/>
        <p:txBody>
          <a:bodyPr/>
          <a:lstStyle/>
          <a:p>
            <a:pPr eaLnBrk="1" hangingPunct="1"/>
            <a:r>
              <a:rPr lang="en-US">
                <a:latin typeface="Arial Black" charset="0"/>
                <a:ea typeface="ＭＳ Ｐゴシック" charset="0"/>
                <a:cs typeface="ＭＳ Ｐゴシック" charset="0"/>
              </a:rPr>
              <a:t>YMCA</a:t>
            </a:r>
          </a:p>
        </p:txBody>
      </p:sp>
      <p:pic>
        <p:nvPicPr>
          <p:cNvPr id="290819" name="Picture 2" descr="IMG_0927.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a:xfrm>
            <a:off x="0" y="609600"/>
            <a:ext cx="9144000" cy="1143000"/>
          </a:xfrm>
        </p:spPr>
        <p:txBody>
          <a:bodyPr/>
          <a:lstStyle/>
          <a:p>
            <a:pPr eaLnBrk="1" hangingPunct="1"/>
            <a:r>
              <a:rPr lang="en-US" altLang="zh-CN" b="1">
                <a:latin typeface="Trebuchet MS" charset="0"/>
                <a:ea typeface="SimSun" charset="0"/>
                <a:cs typeface="SimSun" charset="0"/>
              </a:rPr>
              <a:t>Our Subject Today:</a:t>
            </a:r>
            <a:endParaRPr lang="en-US" b="1">
              <a:latin typeface="Trebuchet MS" charset="0"/>
              <a:ea typeface="SimSun" charset="0"/>
              <a:cs typeface="SimSun" charset="0"/>
            </a:endParaRPr>
          </a:p>
        </p:txBody>
      </p:sp>
      <p:sp>
        <p:nvSpPr>
          <p:cNvPr id="248835" name="Rectangle 3"/>
          <p:cNvSpPr>
            <a:spLocks noGrp="1" noChangeArrowheads="1"/>
          </p:cNvSpPr>
          <p:nvPr>
            <p:ph type="body" sz="half" idx="1"/>
          </p:nvPr>
        </p:nvSpPr>
        <p:spPr>
          <a:xfrm>
            <a:off x="0" y="1752600"/>
            <a:ext cx="9144000" cy="1752600"/>
          </a:xfrm>
        </p:spPr>
        <p:txBody>
          <a:bodyPr/>
          <a:lstStyle/>
          <a:p>
            <a:pPr algn="ctr" eaLnBrk="1" hangingPunct="1">
              <a:buFont typeface="Wingdings" charset="0"/>
              <a:buNone/>
            </a:pPr>
            <a:r>
              <a:rPr lang="en-US" altLang="zh-CN" sz="4800" b="1">
                <a:solidFill>
                  <a:srgbClr val="16165B"/>
                </a:solidFill>
                <a:latin typeface="Trebuchet MS" charset="0"/>
                <a:ea typeface="SimSun" charset="0"/>
                <a:cs typeface="SimSun" charset="0"/>
              </a:rPr>
              <a:t>Why</a:t>
            </a:r>
            <a:r>
              <a:rPr lang="en-US" altLang="zh-CN" sz="4800" b="1">
                <a:latin typeface="Trebuchet MS" charset="0"/>
                <a:ea typeface="SimSun" charset="0"/>
                <a:cs typeface="SimSun" charset="0"/>
              </a:rPr>
              <a:t> must we </a:t>
            </a:r>
            <a:r>
              <a:rPr lang="en-US" altLang="zh-CN" sz="4800" b="1" i="1">
                <a:latin typeface="Trebuchet MS" charset="0"/>
                <a:ea typeface="SimSun" charset="0"/>
                <a:cs typeface="SimSun" charset="0"/>
              </a:rPr>
              <a:t>eagerly</a:t>
            </a:r>
            <a:r>
              <a:rPr lang="en-US" altLang="zh-CN" sz="4800" b="1">
                <a:latin typeface="Trebuchet MS" charset="0"/>
                <a:ea typeface="SimSun" charset="0"/>
                <a:cs typeface="SimSun" charset="0"/>
              </a:rPr>
              <a:t> </a:t>
            </a:r>
            <a:br>
              <a:rPr lang="en-US" altLang="zh-CN" sz="4800" b="1">
                <a:latin typeface="Trebuchet MS" charset="0"/>
                <a:ea typeface="SimSun" charset="0"/>
                <a:cs typeface="SimSun" charset="0"/>
              </a:rPr>
            </a:br>
            <a:r>
              <a:rPr lang="en-US" altLang="zh-CN" sz="4800" b="1">
                <a:latin typeface="Trebuchet MS" charset="0"/>
                <a:ea typeface="SimSun" charset="0"/>
                <a:cs typeface="SimSun" charset="0"/>
              </a:rPr>
              <a:t>embrace change?</a:t>
            </a:r>
            <a:endParaRPr lang="en-US" sz="4800" b="1">
              <a:latin typeface="Trebuchet MS" charset="0"/>
              <a:ea typeface="SimSun" charset="0"/>
              <a:cs typeface="SimSun" charset="0"/>
            </a:endParaRPr>
          </a:p>
        </p:txBody>
      </p:sp>
      <p:pic>
        <p:nvPicPr>
          <p:cNvPr id="248841" name="Picture 9" descr="g-sing11"/>
          <p:cNvPicPr>
            <a:picLocks noGrp="1" noChangeAspect="1" noChangeArrowheads="1"/>
          </p:cNvPicPr>
          <p:nvPr>
            <p:ph sz="half" idx="2"/>
          </p:nvPr>
        </p:nvPicPr>
        <p:blipFill>
          <a:blip r:embed="rId3"/>
          <a:srcRect/>
          <a:stretch>
            <a:fillRect/>
          </a:stretch>
        </p:blipFill>
        <p:spPr>
          <a:xfrm>
            <a:off x="2438400" y="3581400"/>
            <a:ext cx="4343400" cy="2843213"/>
          </a:xfrm>
          <a:effectLst>
            <a:outerShdw blurRad="12700" dist="12699" dir="10200039" algn="ctr" rotWithShape="0">
              <a:srgbClr val="808080">
                <a:alpha val="75000"/>
              </a:srgbClr>
            </a:outerShdw>
          </a:effec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withEffect">
                                  <p:stCondLst>
                                    <p:cond delay="0"/>
                                  </p:stCondLst>
                                  <p:iterate type="lt">
                                    <p:tmPct val="0"/>
                                  </p:iterate>
                                  <p:childTnLst>
                                    <p:set>
                                      <p:cBhvr>
                                        <p:cTn id="6" dur="1" fill="hold">
                                          <p:stCondLst>
                                            <p:cond delay="0"/>
                                          </p:stCondLst>
                                        </p:cTn>
                                        <p:tgtEl>
                                          <p:spTgt spid="248835">
                                            <p:txEl>
                                              <p:pRg st="0" end="0"/>
                                            </p:txEl>
                                          </p:spTgt>
                                        </p:tgtEl>
                                        <p:attrNameLst>
                                          <p:attrName>style.visibility</p:attrName>
                                        </p:attrNameLst>
                                      </p:cBhvr>
                                      <p:to>
                                        <p:strVal val="visible"/>
                                      </p:to>
                                    </p:set>
                                    <p:animEffect transition="in" filter="wipe(down)">
                                      <p:cBhvr>
                                        <p:cTn id="7" dur="580">
                                          <p:stCondLst>
                                            <p:cond delay="0"/>
                                          </p:stCondLst>
                                        </p:cTn>
                                        <p:tgtEl>
                                          <p:spTgt spid="248835">
                                            <p:txEl>
                                              <p:pRg st="0" end="0"/>
                                            </p:txEl>
                                          </p:spTgt>
                                        </p:tgtEl>
                                      </p:cBhvr>
                                    </p:animEffect>
                                    <p:anim calcmode="lin" valueType="num">
                                      <p:cBhvr>
                                        <p:cTn id="8" dur="1822" tmFilter="0,0; 0.14,0.36; 0.43,0.73; 0.71,0.91; 1.0,1.0">
                                          <p:stCondLst>
                                            <p:cond delay="0"/>
                                          </p:stCondLst>
                                        </p:cTn>
                                        <p:tgtEl>
                                          <p:spTgt spid="24883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883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883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883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883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48835">
                                            <p:txEl>
                                              <p:pRg st="0" end="0"/>
                                            </p:txEl>
                                          </p:spTgt>
                                        </p:tgtEl>
                                      </p:cBhvr>
                                      <p:to x="100000" y="60000"/>
                                    </p:animScale>
                                    <p:animScale>
                                      <p:cBhvr>
                                        <p:cTn id="14" dur="166" decel="50000">
                                          <p:stCondLst>
                                            <p:cond delay="676"/>
                                          </p:stCondLst>
                                        </p:cTn>
                                        <p:tgtEl>
                                          <p:spTgt spid="248835">
                                            <p:txEl>
                                              <p:pRg st="0" end="0"/>
                                            </p:txEl>
                                          </p:spTgt>
                                        </p:tgtEl>
                                      </p:cBhvr>
                                      <p:to x="100000" y="100000"/>
                                    </p:animScale>
                                    <p:animScale>
                                      <p:cBhvr>
                                        <p:cTn id="15" dur="26">
                                          <p:stCondLst>
                                            <p:cond delay="1312"/>
                                          </p:stCondLst>
                                        </p:cTn>
                                        <p:tgtEl>
                                          <p:spTgt spid="248835">
                                            <p:txEl>
                                              <p:pRg st="0" end="0"/>
                                            </p:txEl>
                                          </p:spTgt>
                                        </p:tgtEl>
                                      </p:cBhvr>
                                      <p:to x="100000" y="80000"/>
                                    </p:animScale>
                                    <p:animScale>
                                      <p:cBhvr>
                                        <p:cTn id="16" dur="166" decel="50000">
                                          <p:stCondLst>
                                            <p:cond delay="1338"/>
                                          </p:stCondLst>
                                        </p:cTn>
                                        <p:tgtEl>
                                          <p:spTgt spid="248835">
                                            <p:txEl>
                                              <p:pRg st="0" end="0"/>
                                            </p:txEl>
                                          </p:spTgt>
                                        </p:tgtEl>
                                      </p:cBhvr>
                                      <p:to x="100000" y="100000"/>
                                    </p:animScale>
                                    <p:animScale>
                                      <p:cBhvr>
                                        <p:cTn id="17" dur="26">
                                          <p:stCondLst>
                                            <p:cond delay="1642"/>
                                          </p:stCondLst>
                                        </p:cTn>
                                        <p:tgtEl>
                                          <p:spTgt spid="248835">
                                            <p:txEl>
                                              <p:pRg st="0" end="0"/>
                                            </p:txEl>
                                          </p:spTgt>
                                        </p:tgtEl>
                                      </p:cBhvr>
                                      <p:to x="100000" y="90000"/>
                                    </p:animScale>
                                    <p:animScale>
                                      <p:cBhvr>
                                        <p:cTn id="18" dur="166" decel="50000">
                                          <p:stCondLst>
                                            <p:cond delay="1668"/>
                                          </p:stCondLst>
                                        </p:cTn>
                                        <p:tgtEl>
                                          <p:spTgt spid="248835">
                                            <p:txEl>
                                              <p:pRg st="0" end="0"/>
                                            </p:txEl>
                                          </p:spTgt>
                                        </p:tgtEl>
                                      </p:cBhvr>
                                      <p:to x="100000" y="100000"/>
                                    </p:animScale>
                                    <p:animScale>
                                      <p:cBhvr>
                                        <p:cTn id="19" dur="26">
                                          <p:stCondLst>
                                            <p:cond delay="1808"/>
                                          </p:stCondLst>
                                        </p:cTn>
                                        <p:tgtEl>
                                          <p:spTgt spid="248835">
                                            <p:txEl>
                                              <p:pRg st="0" end="0"/>
                                            </p:txEl>
                                          </p:spTgt>
                                        </p:tgtEl>
                                      </p:cBhvr>
                                      <p:to x="100000" y="95000"/>
                                    </p:animScale>
                                    <p:animScale>
                                      <p:cBhvr>
                                        <p:cTn id="20" dur="166" decel="50000">
                                          <p:stCondLst>
                                            <p:cond delay="1834"/>
                                          </p:stCondLst>
                                        </p:cTn>
                                        <p:tgtEl>
                                          <p:spTgt spid="24883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5"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Title 1"/>
          <p:cNvSpPr>
            <a:spLocks noGrp="1"/>
          </p:cNvSpPr>
          <p:nvPr>
            <p:ph type="title"/>
          </p:nvPr>
        </p:nvSpPr>
        <p:spPr/>
        <p:txBody>
          <a:bodyPr/>
          <a:lstStyle/>
          <a:p>
            <a:pPr eaLnBrk="1" hangingPunct="1"/>
            <a:r>
              <a:rPr lang="en-US">
                <a:latin typeface="Arial Black" charset="0"/>
                <a:ea typeface="ＭＳ Ｐゴシック" charset="0"/>
                <a:cs typeface="ＭＳ Ｐゴシック" charset="0"/>
              </a:rPr>
              <a:t>YMCA</a:t>
            </a:r>
          </a:p>
        </p:txBody>
      </p:sp>
      <p:pic>
        <p:nvPicPr>
          <p:cNvPr id="291843" name="Picture 2" descr="IMG_0929.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Title 1"/>
          <p:cNvSpPr>
            <a:spLocks noGrp="1"/>
          </p:cNvSpPr>
          <p:nvPr>
            <p:ph type="title"/>
          </p:nvPr>
        </p:nvSpPr>
        <p:spPr/>
        <p:txBody>
          <a:bodyPr/>
          <a:lstStyle/>
          <a:p>
            <a:pPr eaLnBrk="1" hangingPunct="1"/>
            <a:r>
              <a:rPr lang="en-US">
                <a:latin typeface="Arial Black" charset="0"/>
                <a:ea typeface="ＭＳ Ｐゴシック" charset="0"/>
                <a:cs typeface="ＭＳ Ｐゴシック" charset="0"/>
              </a:rPr>
              <a:t>YMCA</a:t>
            </a:r>
          </a:p>
        </p:txBody>
      </p:sp>
      <p:pic>
        <p:nvPicPr>
          <p:cNvPr id="292867" name="Picture 2" descr="IMG_0939.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Title 1"/>
          <p:cNvSpPr>
            <a:spLocks noGrp="1"/>
          </p:cNvSpPr>
          <p:nvPr>
            <p:ph type="title"/>
          </p:nvPr>
        </p:nvSpPr>
        <p:spPr/>
        <p:txBody>
          <a:bodyPr/>
          <a:lstStyle/>
          <a:p>
            <a:pPr eaLnBrk="1" hangingPunct="1"/>
            <a:r>
              <a:rPr lang="en-US">
                <a:latin typeface="Arial Black" charset="0"/>
                <a:ea typeface="ＭＳ Ｐゴシック" charset="0"/>
                <a:cs typeface="ＭＳ Ｐゴシック" charset="0"/>
              </a:rPr>
              <a:t>YMCA</a:t>
            </a:r>
          </a:p>
        </p:txBody>
      </p:sp>
      <p:pic>
        <p:nvPicPr>
          <p:cNvPr id="293891" name="Picture 2" descr="IMG_0940.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Title 1"/>
          <p:cNvSpPr>
            <a:spLocks noGrp="1"/>
          </p:cNvSpPr>
          <p:nvPr>
            <p:ph type="title"/>
          </p:nvPr>
        </p:nvSpPr>
        <p:spPr/>
        <p:txBody>
          <a:bodyPr/>
          <a:lstStyle/>
          <a:p>
            <a:pPr eaLnBrk="1" hangingPunct="1"/>
            <a:r>
              <a:rPr lang="en-US">
                <a:latin typeface="Arial Black" charset="0"/>
                <a:ea typeface="ＭＳ Ｐゴシック" charset="0"/>
                <a:cs typeface="ＭＳ Ｐゴシック" charset="0"/>
              </a:rPr>
              <a:t>YMCA</a:t>
            </a:r>
          </a:p>
        </p:txBody>
      </p:sp>
      <p:pic>
        <p:nvPicPr>
          <p:cNvPr id="294915" name="Picture 2" descr="IMG_0930.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Title 1"/>
          <p:cNvSpPr>
            <a:spLocks noGrp="1"/>
          </p:cNvSpPr>
          <p:nvPr>
            <p:ph type="title"/>
          </p:nvPr>
        </p:nvSpPr>
        <p:spPr/>
        <p:txBody>
          <a:bodyPr/>
          <a:lstStyle/>
          <a:p>
            <a:pPr eaLnBrk="1" hangingPunct="1"/>
            <a:r>
              <a:rPr lang="en-US">
                <a:latin typeface="Arial Black" charset="0"/>
                <a:ea typeface="ＭＳ Ｐゴシック" charset="0"/>
                <a:cs typeface="ＭＳ Ｐゴシック" charset="0"/>
              </a:rPr>
              <a:t>YMCA</a:t>
            </a:r>
          </a:p>
        </p:txBody>
      </p:sp>
      <p:pic>
        <p:nvPicPr>
          <p:cNvPr id="295939" name="Picture 2" descr="IMG_0933.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Title 1"/>
          <p:cNvSpPr>
            <a:spLocks noGrp="1"/>
          </p:cNvSpPr>
          <p:nvPr>
            <p:ph type="title"/>
          </p:nvPr>
        </p:nvSpPr>
        <p:spPr/>
        <p:txBody>
          <a:bodyPr/>
          <a:lstStyle/>
          <a:p>
            <a:pPr eaLnBrk="1" hangingPunct="1"/>
            <a:r>
              <a:rPr lang="en-US">
                <a:latin typeface="Arial Black" charset="0"/>
                <a:ea typeface="ＭＳ Ｐゴシック" charset="0"/>
                <a:cs typeface="ＭＳ Ｐゴシック" charset="0"/>
              </a:rPr>
              <a:t>YMCA</a:t>
            </a:r>
          </a:p>
        </p:txBody>
      </p:sp>
      <p:pic>
        <p:nvPicPr>
          <p:cNvPr id="296963" name="Picture 2" descr="IMG_093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Title 1"/>
          <p:cNvSpPr>
            <a:spLocks noGrp="1"/>
          </p:cNvSpPr>
          <p:nvPr>
            <p:ph type="title"/>
          </p:nvPr>
        </p:nvSpPr>
        <p:spPr/>
        <p:txBody>
          <a:bodyPr/>
          <a:lstStyle/>
          <a:p>
            <a:pPr eaLnBrk="1" hangingPunct="1"/>
            <a:r>
              <a:rPr lang="en-US">
                <a:latin typeface="Arial Black" charset="0"/>
                <a:ea typeface="ＭＳ Ｐゴシック" charset="0"/>
                <a:cs typeface="ＭＳ Ｐゴシック" charset="0"/>
              </a:rPr>
              <a:t>YMCA</a:t>
            </a:r>
          </a:p>
        </p:txBody>
      </p:sp>
      <p:pic>
        <p:nvPicPr>
          <p:cNvPr id="297987" name="Picture 2" descr="IMG_0935.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Title 1"/>
          <p:cNvSpPr>
            <a:spLocks noGrp="1"/>
          </p:cNvSpPr>
          <p:nvPr>
            <p:ph type="title"/>
          </p:nvPr>
        </p:nvSpPr>
        <p:spPr/>
        <p:txBody>
          <a:bodyPr/>
          <a:lstStyle/>
          <a:p>
            <a:pPr eaLnBrk="1" hangingPunct="1"/>
            <a:r>
              <a:rPr lang="en-US">
                <a:latin typeface="Arial Black" charset="0"/>
                <a:ea typeface="ＭＳ Ｐゴシック" charset="0"/>
                <a:cs typeface="ＭＳ Ｐゴシック" charset="0"/>
              </a:rPr>
              <a:t>YMCA</a:t>
            </a:r>
          </a:p>
        </p:txBody>
      </p:sp>
      <p:pic>
        <p:nvPicPr>
          <p:cNvPr id="299011" name="Picture 2" descr="IMG_0936.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Title 1"/>
          <p:cNvSpPr>
            <a:spLocks noGrp="1"/>
          </p:cNvSpPr>
          <p:nvPr>
            <p:ph type="title"/>
          </p:nvPr>
        </p:nvSpPr>
        <p:spPr/>
        <p:txBody>
          <a:bodyPr/>
          <a:lstStyle/>
          <a:p>
            <a:pPr eaLnBrk="1" hangingPunct="1"/>
            <a:r>
              <a:rPr lang="en-US">
                <a:latin typeface="Arial Black" charset="0"/>
                <a:ea typeface="ＭＳ Ｐゴシック" charset="0"/>
                <a:cs typeface="ＭＳ Ｐゴシック" charset="0"/>
              </a:rPr>
              <a:t>YMCA</a:t>
            </a:r>
          </a:p>
        </p:txBody>
      </p:sp>
      <p:pic>
        <p:nvPicPr>
          <p:cNvPr id="300035" name="Picture 2" descr="IMG_0938.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Title 1"/>
          <p:cNvSpPr>
            <a:spLocks noGrp="1"/>
          </p:cNvSpPr>
          <p:nvPr>
            <p:ph type="title"/>
          </p:nvPr>
        </p:nvSpPr>
        <p:spPr/>
        <p:txBody>
          <a:bodyPr/>
          <a:lstStyle/>
          <a:p>
            <a:pPr eaLnBrk="1" hangingPunct="1"/>
            <a:r>
              <a:rPr lang="en-US">
                <a:latin typeface="Arial Black" charset="0"/>
                <a:ea typeface="ＭＳ Ｐゴシック" charset="0"/>
                <a:cs typeface="ＭＳ Ｐゴシック" charset="0"/>
              </a:rPr>
              <a:t>YMCA</a:t>
            </a:r>
          </a:p>
        </p:txBody>
      </p:sp>
      <p:pic>
        <p:nvPicPr>
          <p:cNvPr id="301059" name="Picture 2" descr="IMG_0937.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67" name="Firewall" descr="Granite"/>
          <p:cNvSpPr>
            <a:spLocks noEditPoints="1" noChangeArrowheads="1"/>
          </p:cNvSpPr>
          <p:nvPr/>
        </p:nvSpPr>
        <p:spPr bwMode="auto">
          <a:xfrm>
            <a:off x="3505200" y="4733925"/>
            <a:ext cx="1809750" cy="904875"/>
          </a:xfrm>
          <a:custGeom>
            <a:avLst/>
            <a:gdLst>
              <a:gd name="T0" fmla="*/ 0 w 21600"/>
              <a:gd name="T1" fmla="*/ 0 h 21600"/>
              <a:gd name="T2" fmla="*/ 10800 w 21600"/>
              <a:gd name="T3" fmla="*/ 0 h 21600"/>
              <a:gd name="T4" fmla="*/ 21600 w 21600"/>
              <a:gd name="T5" fmla="*/ 0 h 21600"/>
              <a:gd name="T6" fmla="*/ 21060 w 21600"/>
              <a:gd name="T7" fmla="*/ 10800 h 21600"/>
              <a:gd name="T8" fmla="*/ 21060 w 21600"/>
              <a:gd name="T9" fmla="*/ 21600 h 21600"/>
              <a:gd name="T10" fmla="*/ 10800 w 21600"/>
              <a:gd name="T11" fmla="*/ 21600 h 21600"/>
              <a:gd name="T12" fmla="*/ 540 w 21600"/>
              <a:gd name="T13" fmla="*/ 21600 h 21600"/>
              <a:gd name="T14" fmla="*/ 540 w 21600"/>
              <a:gd name="T15" fmla="*/ 10800 h 21600"/>
              <a:gd name="T16" fmla="*/ 761 w 21600"/>
              <a:gd name="T17" fmla="*/ 22454 h 21600"/>
              <a:gd name="T18" fmla="*/ 21069 w 21600"/>
              <a:gd name="T19" fmla="*/ 3228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540" y="4628"/>
                </a:moveTo>
                <a:lnTo>
                  <a:pt x="0" y="4628"/>
                </a:lnTo>
                <a:lnTo>
                  <a:pt x="0" y="0"/>
                </a:lnTo>
                <a:lnTo>
                  <a:pt x="21600" y="0"/>
                </a:lnTo>
                <a:lnTo>
                  <a:pt x="21600" y="4628"/>
                </a:lnTo>
                <a:lnTo>
                  <a:pt x="21060" y="4628"/>
                </a:lnTo>
                <a:lnTo>
                  <a:pt x="21060" y="21600"/>
                </a:lnTo>
                <a:lnTo>
                  <a:pt x="540" y="21600"/>
                </a:lnTo>
                <a:lnTo>
                  <a:pt x="540" y="4628"/>
                </a:lnTo>
                <a:close/>
              </a:path>
              <a:path w="21600" h="21600" extrusionOk="0">
                <a:moveTo>
                  <a:pt x="540" y="4628"/>
                </a:moveTo>
                <a:lnTo>
                  <a:pt x="540" y="6171"/>
                </a:lnTo>
                <a:lnTo>
                  <a:pt x="2700" y="6171"/>
                </a:lnTo>
                <a:lnTo>
                  <a:pt x="2700" y="4628"/>
                </a:lnTo>
                <a:lnTo>
                  <a:pt x="540" y="4628"/>
                </a:lnTo>
                <a:close/>
              </a:path>
              <a:path w="21600" h="21600" extrusionOk="0">
                <a:moveTo>
                  <a:pt x="2700" y="4628"/>
                </a:moveTo>
                <a:lnTo>
                  <a:pt x="2700" y="6171"/>
                </a:lnTo>
                <a:lnTo>
                  <a:pt x="4860" y="6171"/>
                </a:lnTo>
                <a:lnTo>
                  <a:pt x="4860" y="4628"/>
                </a:lnTo>
                <a:lnTo>
                  <a:pt x="2700" y="4628"/>
                </a:lnTo>
                <a:close/>
              </a:path>
              <a:path w="21600" h="21600" extrusionOk="0">
                <a:moveTo>
                  <a:pt x="4860" y="4628"/>
                </a:moveTo>
                <a:lnTo>
                  <a:pt x="4860" y="6171"/>
                </a:lnTo>
                <a:lnTo>
                  <a:pt x="7020" y="6171"/>
                </a:lnTo>
                <a:lnTo>
                  <a:pt x="7020" y="4628"/>
                </a:lnTo>
                <a:lnTo>
                  <a:pt x="4860" y="4628"/>
                </a:lnTo>
                <a:close/>
              </a:path>
              <a:path w="21600" h="21600" extrusionOk="0">
                <a:moveTo>
                  <a:pt x="7020" y="4628"/>
                </a:moveTo>
                <a:lnTo>
                  <a:pt x="7020" y="6171"/>
                </a:lnTo>
                <a:lnTo>
                  <a:pt x="9180" y="6171"/>
                </a:lnTo>
                <a:lnTo>
                  <a:pt x="9180" y="4628"/>
                </a:lnTo>
                <a:lnTo>
                  <a:pt x="7020" y="4628"/>
                </a:lnTo>
                <a:close/>
              </a:path>
              <a:path w="21600" h="21600" extrusionOk="0">
                <a:moveTo>
                  <a:pt x="9180" y="4628"/>
                </a:moveTo>
                <a:lnTo>
                  <a:pt x="9180" y="6171"/>
                </a:lnTo>
                <a:lnTo>
                  <a:pt x="11340" y="6171"/>
                </a:lnTo>
                <a:lnTo>
                  <a:pt x="11340" y="4628"/>
                </a:lnTo>
                <a:lnTo>
                  <a:pt x="9180" y="4628"/>
                </a:lnTo>
                <a:close/>
              </a:path>
              <a:path w="21600" h="21600" extrusionOk="0">
                <a:moveTo>
                  <a:pt x="11340" y="4628"/>
                </a:moveTo>
                <a:lnTo>
                  <a:pt x="11340" y="6171"/>
                </a:lnTo>
                <a:lnTo>
                  <a:pt x="13500" y="6171"/>
                </a:lnTo>
                <a:lnTo>
                  <a:pt x="13500" y="4628"/>
                </a:lnTo>
                <a:lnTo>
                  <a:pt x="11340" y="4628"/>
                </a:lnTo>
                <a:close/>
              </a:path>
              <a:path w="21600" h="21600" extrusionOk="0">
                <a:moveTo>
                  <a:pt x="13500" y="4628"/>
                </a:moveTo>
                <a:lnTo>
                  <a:pt x="13500" y="6171"/>
                </a:lnTo>
                <a:lnTo>
                  <a:pt x="15660" y="6171"/>
                </a:lnTo>
                <a:lnTo>
                  <a:pt x="15660" y="4628"/>
                </a:lnTo>
                <a:lnTo>
                  <a:pt x="13500" y="4628"/>
                </a:lnTo>
                <a:close/>
              </a:path>
              <a:path w="21600" h="21600" extrusionOk="0">
                <a:moveTo>
                  <a:pt x="15660" y="4628"/>
                </a:moveTo>
                <a:lnTo>
                  <a:pt x="15660" y="6171"/>
                </a:lnTo>
                <a:lnTo>
                  <a:pt x="17820" y="6171"/>
                </a:lnTo>
                <a:lnTo>
                  <a:pt x="17820" y="4628"/>
                </a:lnTo>
                <a:lnTo>
                  <a:pt x="15660" y="4628"/>
                </a:lnTo>
                <a:close/>
              </a:path>
              <a:path w="21600" h="21600" extrusionOk="0">
                <a:moveTo>
                  <a:pt x="17820" y="4628"/>
                </a:moveTo>
                <a:lnTo>
                  <a:pt x="17820" y="6171"/>
                </a:lnTo>
                <a:lnTo>
                  <a:pt x="19980" y="6171"/>
                </a:lnTo>
                <a:lnTo>
                  <a:pt x="19980" y="4628"/>
                </a:lnTo>
                <a:lnTo>
                  <a:pt x="17820" y="4628"/>
                </a:lnTo>
                <a:close/>
              </a:path>
              <a:path w="21600" h="21600" extrusionOk="0">
                <a:moveTo>
                  <a:pt x="1620" y="6171"/>
                </a:moveTo>
                <a:lnTo>
                  <a:pt x="1620" y="7714"/>
                </a:lnTo>
                <a:lnTo>
                  <a:pt x="3779" y="7714"/>
                </a:lnTo>
                <a:lnTo>
                  <a:pt x="3779" y="6171"/>
                </a:lnTo>
                <a:lnTo>
                  <a:pt x="1620" y="6171"/>
                </a:lnTo>
                <a:close/>
              </a:path>
              <a:path w="21600" h="21600" extrusionOk="0">
                <a:moveTo>
                  <a:pt x="3779" y="6171"/>
                </a:moveTo>
                <a:lnTo>
                  <a:pt x="3779" y="7714"/>
                </a:lnTo>
                <a:lnTo>
                  <a:pt x="5940" y="7714"/>
                </a:lnTo>
                <a:lnTo>
                  <a:pt x="5940" y="6171"/>
                </a:lnTo>
                <a:lnTo>
                  <a:pt x="3779" y="6171"/>
                </a:lnTo>
                <a:close/>
              </a:path>
              <a:path w="21600" h="21600" extrusionOk="0">
                <a:moveTo>
                  <a:pt x="5940" y="6171"/>
                </a:moveTo>
                <a:lnTo>
                  <a:pt x="5940" y="7714"/>
                </a:lnTo>
                <a:lnTo>
                  <a:pt x="8100" y="7714"/>
                </a:lnTo>
                <a:lnTo>
                  <a:pt x="8100" y="6171"/>
                </a:lnTo>
                <a:lnTo>
                  <a:pt x="5940" y="6171"/>
                </a:lnTo>
                <a:close/>
              </a:path>
              <a:path w="21600" h="21600" extrusionOk="0">
                <a:moveTo>
                  <a:pt x="8100" y="6171"/>
                </a:moveTo>
                <a:lnTo>
                  <a:pt x="8100" y="7714"/>
                </a:lnTo>
                <a:lnTo>
                  <a:pt x="10260" y="7714"/>
                </a:lnTo>
                <a:lnTo>
                  <a:pt x="10260" y="6171"/>
                </a:lnTo>
                <a:lnTo>
                  <a:pt x="8100" y="6171"/>
                </a:lnTo>
                <a:close/>
              </a:path>
              <a:path w="21600" h="21600" extrusionOk="0">
                <a:moveTo>
                  <a:pt x="10260" y="6171"/>
                </a:moveTo>
                <a:lnTo>
                  <a:pt x="10260" y="7714"/>
                </a:lnTo>
                <a:lnTo>
                  <a:pt x="12419" y="7714"/>
                </a:lnTo>
                <a:lnTo>
                  <a:pt x="12419" y="6171"/>
                </a:lnTo>
                <a:lnTo>
                  <a:pt x="10260" y="6171"/>
                </a:lnTo>
                <a:close/>
              </a:path>
              <a:path w="21600" h="21600" extrusionOk="0">
                <a:moveTo>
                  <a:pt x="12419" y="6171"/>
                </a:moveTo>
                <a:lnTo>
                  <a:pt x="12419" y="7714"/>
                </a:lnTo>
                <a:lnTo>
                  <a:pt x="14580" y="7714"/>
                </a:lnTo>
                <a:lnTo>
                  <a:pt x="14580" y="6171"/>
                </a:lnTo>
                <a:lnTo>
                  <a:pt x="12419" y="6171"/>
                </a:lnTo>
                <a:close/>
              </a:path>
              <a:path w="21600" h="21600" extrusionOk="0">
                <a:moveTo>
                  <a:pt x="14580" y="6171"/>
                </a:moveTo>
                <a:lnTo>
                  <a:pt x="14580" y="7714"/>
                </a:lnTo>
                <a:lnTo>
                  <a:pt x="16740" y="7714"/>
                </a:lnTo>
                <a:lnTo>
                  <a:pt x="16740" y="6171"/>
                </a:lnTo>
                <a:lnTo>
                  <a:pt x="14580" y="6171"/>
                </a:lnTo>
                <a:close/>
              </a:path>
              <a:path w="21600" h="21600" extrusionOk="0">
                <a:moveTo>
                  <a:pt x="16740" y="6171"/>
                </a:moveTo>
                <a:lnTo>
                  <a:pt x="16740" y="7714"/>
                </a:lnTo>
                <a:lnTo>
                  <a:pt x="18900" y="7714"/>
                </a:lnTo>
                <a:lnTo>
                  <a:pt x="18900" y="6171"/>
                </a:lnTo>
                <a:lnTo>
                  <a:pt x="16740" y="6171"/>
                </a:lnTo>
                <a:close/>
              </a:path>
              <a:path w="21600" h="21600" extrusionOk="0">
                <a:moveTo>
                  <a:pt x="18900" y="6171"/>
                </a:moveTo>
                <a:lnTo>
                  <a:pt x="18900" y="7714"/>
                </a:lnTo>
                <a:lnTo>
                  <a:pt x="21060" y="7714"/>
                </a:lnTo>
                <a:lnTo>
                  <a:pt x="21060" y="6171"/>
                </a:lnTo>
                <a:lnTo>
                  <a:pt x="18900" y="6171"/>
                </a:lnTo>
                <a:close/>
              </a:path>
              <a:path w="21600" h="21600" extrusionOk="0">
                <a:moveTo>
                  <a:pt x="540" y="7714"/>
                </a:moveTo>
                <a:lnTo>
                  <a:pt x="540" y="9257"/>
                </a:lnTo>
                <a:lnTo>
                  <a:pt x="2700" y="9257"/>
                </a:lnTo>
                <a:lnTo>
                  <a:pt x="2700" y="7714"/>
                </a:lnTo>
                <a:lnTo>
                  <a:pt x="540" y="7714"/>
                </a:lnTo>
                <a:close/>
              </a:path>
              <a:path w="21600" h="21600" extrusionOk="0">
                <a:moveTo>
                  <a:pt x="2700" y="7714"/>
                </a:moveTo>
                <a:lnTo>
                  <a:pt x="2700" y="9257"/>
                </a:lnTo>
                <a:lnTo>
                  <a:pt x="4860" y="9257"/>
                </a:lnTo>
                <a:lnTo>
                  <a:pt x="4860" y="7714"/>
                </a:lnTo>
                <a:lnTo>
                  <a:pt x="2700" y="7714"/>
                </a:lnTo>
                <a:close/>
              </a:path>
              <a:path w="21600" h="21600" extrusionOk="0">
                <a:moveTo>
                  <a:pt x="4860" y="7714"/>
                </a:moveTo>
                <a:lnTo>
                  <a:pt x="4860" y="9257"/>
                </a:lnTo>
                <a:lnTo>
                  <a:pt x="7020" y="9257"/>
                </a:lnTo>
                <a:lnTo>
                  <a:pt x="7020" y="7714"/>
                </a:lnTo>
                <a:lnTo>
                  <a:pt x="4860" y="7714"/>
                </a:lnTo>
                <a:close/>
              </a:path>
              <a:path w="21600" h="21600" extrusionOk="0">
                <a:moveTo>
                  <a:pt x="7020" y="7714"/>
                </a:moveTo>
                <a:lnTo>
                  <a:pt x="7020" y="9257"/>
                </a:lnTo>
                <a:lnTo>
                  <a:pt x="9180" y="9257"/>
                </a:lnTo>
                <a:lnTo>
                  <a:pt x="9180" y="7714"/>
                </a:lnTo>
                <a:lnTo>
                  <a:pt x="7020" y="7714"/>
                </a:lnTo>
                <a:close/>
              </a:path>
              <a:path w="21600" h="21600" extrusionOk="0">
                <a:moveTo>
                  <a:pt x="9180" y="7714"/>
                </a:moveTo>
                <a:lnTo>
                  <a:pt x="9180" y="9257"/>
                </a:lnTo>
                <a:lnTo>
                  <a:pt x="11340" y="9257"/>
                </a:lnTo>
                <a:lnTo>
                  <a:pt x="11340" y="7714"/>
                </a:lnTo>
                <a:lnTo>
                  <a:pt x="9180" y="7714"/>
                </a:lnTo>
                <a:close/>
              </a:path>
              <a:path w="21600" h="21600" extrusionOk="0">
                <a:moveTo>
                  <a:pt x="11340" y="7714"/>
                </a:moveTo>
                <a:lnTo>
                  <a:pt x="11340" y="9257"/>
                </a:lnTo>
                <a:lnTo>
                  <a:pt x="13500" y="9257"/>
                </a:lnTo>
                <a:lnTo>
                  <a:pt x="13500" y="7714"/>
                </a:lnTo>
                <a:lnTo>
                  <a:pt x="11340" y="7714"/>
                </a:lnTo>
                <a:close/>
              </a:path>
              <a:path w="21600" h="21600" extrusionOk="0">
                <a:moveTo>
                  <a:pt x="13500" y="7714"/>
                </a:moveTo>
                <a:lnTo>
                  <a:pt x="13500" y="9257"/>
                </a:lnTo>
                <a:lnTo>
                  <a:pt x="15660" y="9257"/>
                </a:lnTo>
                <a:lnTo>
                  <a:pt x="15660" y="7714"/>
                </a:lnTo>
                <a:lnTo>
                  <a:pt x="13500" y="7714"/>
                </a:lnTo>
                <a:close/>
              </a:path>
              <a:path w="21600" h="21600" extrusionOk="0">
                <a:moveTo>
                  <a:pt x="15660" y="7714"/>
                </a:moveTo>
                <a:lnTo>
                  <a:pt x="15660" y="9257"/>
                </a:lnTo>
                <a:lnTo>
                  <a:pt x="17820" y="9257"/>
                </a:lnTo>
                <a:lnTo>
                  <a:pt x="17820" y="7714"/>
                </a:lnTo>
                <a:lnTo>
                  <a:pt x="15660" y="7714"/>
                </a:lnTo>
                <a:close/>
              </a:path>
              <a:path w="21600" h="21600" extrusionOk="0">
                <a:moveTo>
                  <a:pt x="17820" y="7714"/>
                </a:moveTo>
                <a:lnTo>
                  <a:pt x="17820" y="9257"/>
                </a:lnTo>
                <a:lnTo>
                  <a:pt x="19980" y="9257"/>
                </a:lnTo>
                <a:lnTo>
                  <a:pt x="19980" y="7714"/>
                </a:lnTo>
                <a:lnTo>
                  <a:pt x="17820" y="7714"/>
                </a:lnTo>
                <a:close/>
              </a:path>
              <a:path w="21600" h="21600" extrusionOk="0">
                <a:moveTo>
                  <a:pt x="1620" y="9257"/>
                </a:moveTo>
                <a:lnTo>
                  <a:pt x="1620" y="10800"/>
                </a:lnTo>
                <a:lnTo>
                  <a:pt x="3779" y="10800"/>
                </a:lnTo>
                <a:lnTo>
                  <a:pt x="3779" y="9257"/>
                </a:lnTo>
                <a:lnTo>
                  <a:pt x="1620" y="9257"/>
                </a:lnTo>
                <a:close/>
              </a:path>
              <a:path w="21600" h="21600" extrusionOk="0">
                <a:moveTo>
                  <a:pt x="3779" y="9257"/>
                </a:moveTo>
                <a:lnTo>
                  <a:pt x="3779" y="10800"/>
                </a:lnTo>
                <a:lnTo>
                  <a:pt x="5940" y="10800"/>
                </a:lnTo>
                <a:lnTo>
                  <a:pt x="5940" y="9257"/>
                </a:lnTo>
                <a:lnTo>
                  <a:pt x="3779" y="9257"/>
                </a:lnTo>
                <a:close/>
              </a:path>
              <a:path w="21600" h="21600" extrusionOk="0">
                <a:moveTo>
                  <a:pt x="5940" y="9257"/>
                </a:moveTo>
                <a:lnTo>
                  <a:pt x="5940" y="10800"/>
                </a:lnTo>
                <a:lnTo>
                  <a:pt x="8100" y="10800"/>
                </a:lnTo>
                <a:lnTo>
                  <a:pt x="8100" y="9257"/>
                </a:lnTo>
                <a:lnTo>
                  <a:pt x="5940" y="9257"/>
                </a:lnTo>
                <a:close/>
              </a:path>
              <a:path w="21600" h="21600" extrusionOk="0">
                <a:moveTo>
                  <a:pt x="8100" y="9257"/>
                </a:moveTo>
                <a:lnTo>
                  <a:pt x="8100" y="10800"/>
                </a:lnTo>
                <a:lnTo>
                  <a:pt x="10260" y="10800"/>
                </a:lnTo>
                <a:lnTo>
                  <a:pt x="10260" y="9257"/>
                </a:lnTo>
                <a:lnTo>
                  <a:pt x="8100" y="9257"/>
                </a:lnTo>
                <a:close/>
              </a:path>
              <a:path w="21600" h="21600" extrusionOk="0">
                <a:moveTo>
                  <a:pt x="10260" y="9257"/>
                </a:moveTo>
                <a:lnTo>
                  <a:pt x="10260" y="10800"/>
                </a:lnTo>
                <a:lnTo>
                  <a:pt x="12419" y="10800"/>
                </a:lnTo>
                <a:lnTo>
                  <a:pt x="12419" y="9257"/>
                </a:lnTo>
                <a:lnTo>
                  <a:pt x="10260" y="9257"/>
                </a:lnTo>
                <a:close/>
              </a:path>
              <a:path w="21600" h="21600" extrusionOk="0">
                <a:moveTo>
                  <a:pt x="12419" y="9257"/>
                </a:moveTo>
                <a:lnTo>
                  <a:pt x="12419" y="10800"/>
                </a:lnTo>
                <a:lnTo>
                  <a:pt x="14580" y="10800"/>
                </a:lnTo>
                <a:lnTo>
                  <a:pt x="14580" y="9257"/>
                </a:lnTo>
                <a:lnTo>
                  <a:pt x="12419" y="9257"/>
                </a:lnTo>
                <a:close/>
              </a:path>
              <a:path w="21600" h="21600" extrusionOk="0">
                <a:moveTo>
                  <a:pt x="14580" y="9257"/>
                </a:moveTo>
                <a:lnTo>
                  <a:pt x="14580" y="10800"/>
                </a:lnTo>
                <a:lnTo>
                  <a:pt x="16740" y="10800"/>
                </a:lnTo>
                <a:lnTo>
                  <a:pt x="16740" y="9257"/>
                </a:lnTo>
                <a:lnTo>
                  <a:pt x="14580" y="9257"/>
                </a:lnTo>
                <a:close/>
              </a:path>
              <a:path w="21600" h="21600" extrusionOk="0">
                <a:moveTo>
                  <a:pt x="16740" y="9257"/>
                </a:moveTo>
                <a:lnTo>
                  <a:pt x="16740" y="10800"/>
                </a:lnTo>
                <a:lnTo>
                  <a:pt x="18900" y="10800"/>
                </a:lnTo>
                <a:lnTo>
                  <a:pt x="18900" y="9257"/>
                </a:lnTo>
                <a:lnTo>
                  <a:pt x="16740" y="9257"/>
                </a:lnTo>
                <a:close/>
              </a:path>
              <a:path w="21600" h="21600" extrusionOk="0">
                <a:moveTo>
                  <a:pt x="18900" y="9257"/>
                </a:moveTo>
                <a:lnTo>
                  <a:pt x="18900" y="10800"/>
                </a:lnTo>
                <a:lnTo>
                  <a:pt x="21060" y="10800"/>
                </a:lnTo>
                <a:lnTo>
                  <a:pt x="21060" y="9257"/>
                </a:lnTo>
                <a:lnTo>
                  <a:pt x="18900" y="9257"/>
                </a:lnTo>
                <a:close/>
              </a:path>
              <a:path w="21600" h="21600" extrusionOk="0">
                <a:moveTo>
                  <a:pt x="540" y="10800"/>
                </a:moveTo>
                <a:lnTo>
                  <a:pt x="540" y="12342"/>
                </a:lnTo>
                <a:lnTo>
                  <a:pt x="2700" y="12342"/>
                </a:lnTo>
                <a:lnTo>
                  <a:pt x="2700" y="10800"/>
                </a:lnTo>
                <a:lnTo>
                  <a:pt x="540" y="10800"/>
                </a:lnTo>
                <a:close/>
              </a:path>
              <a:path w="21600" h="21600" extrusionOk="0">
                <a:moveTo>
                  <a:pt x="2700" y="10800"/>
                </a:moveTo>
                <a:lnTo>
                  <a:pt x="2700" y="12342"/>
                </a:lnTo>
                <a:lnTo>
                  <a:pt x="4860" y="12342"/>
                </a:lnTo>
                <a:lnTo>
                  <a:pt x="4860" y="10800"/>
                </a:lnTo>
                <a:lnTo>
                  <a:pt x="2700" y="10800"/>
                </a:lnTo>
                <a:close/>
              </a:path>
              <a:path w="21600" h="21600" extrusionOk="0">
                <a:moveTo>
                  <a:pt x="4860" y="10800"/>
                </a:moveTo>
                <a:lnTo>
                  <a:pt x="4860" y="12342"/>
                </a:lnTo>
                <a:lnTo>
                  <a:pt x="7020" y="12342"/>
                </a:lnTo>
                <a:lnTo>
                  <a:pt x="7020" y="10800"/>
                </a:lnTo>
                <a:lnTo>
                  <a:pt x="4860" y="10800"/>
                </a:lnTo>
                <a:close/>
              </a:path>
              <a:path w="21600" h="21600" extrusionOk="0">
                <a:moveTo>
                  <a:pt x="7020" y="10800"/>
                </a:moveTo>
                <a:lnTo>
                  <a:pt x="7020" y="12342"/>
                </a:lnTo>
                <a:lnTo>
                  <a:pt x="9180" y="12342"/>
                </a:lnTo>
                <a:lnTo>
                  <a:pt x="9180" y="10800"/>
                </a:lnTo>
                <a:lnTo>
                  <a:pt x="7020" y="10800"/>
                </a:lnTo>
                <a:close/>
              </a:path>
              <a:path w="21600" h="21600" extrusionOk="0">
                <a:moveTo>
                  <a:pt x="9180" y="10800"/>
                </a:moveTo>
                <a:lnTo>
                  <a:pt x="9180" y="12342"/>
                </a:lnTo>
                <a:lnTo>
                  <a:pt x="11340" y="12342"/>
                </a:lnTo>
                <a:lnTo>
                  <a:pt x="11340" y="10800"/>
                </a:lnTo>
                <a:lnTo>
                  <a:pt x="9180" y="10800"/>
                </a:lnTo>
                <a:close/>
              </a:path>
              <a:path w="21600" h="21600" extrusionOk="0">
                <a:moveTo>
                  <a:pt x="11340" y="10800"/>
                </a:moveTo>
                <a:lnTo>
                  <a:pt x="11340" y="12342"/>
                </a:lnTo>
                <a:lnTo>
                  <a:pt x="13500" y="12342"/>
                </a:lnTo>
                <a:lnTo>
                  <a:pt x="13500" y="10800"/>
                </a:lnTo>
                <a:lnTo>
                  <a:pt x="11340" y="10800"/>
                </a:lnTo>
                <a:close/>
              </a:path>
              <a:path w="21600" h="21600" extrusionOk="0">
                <a:moveTo>
                  <a:pt x="13500" y="10800"/>
                </a:moveTo>
                <a:lnTo>
                  <a:pt x="13500" y="12342"/>
                </a:lnTo>
                <a:lnTo>
                  <a:pt x="15660" y="12342"/>
                </a:lnTo>
                <a:lnTo>
                  <a:pt x="15660" y="10800"/>
                </a:lnTo>
                <a:lnTo>
                  <a:pt x="13500" y="10800"/>
                </a:lnTo>
                <a:close/>
              </a:path>
              <a:path w="21600" h="21600" extrusionOk="0">
                <a:moveTo>
                  <a:pt x="15660" y="10800"/>
                </a:moveTo>
                <a:lnTo>
                  <a:pt x="15660" y="12342"/>
                </a:lnTo>
                <a:lnTo>
                  <a:pt x="17820" y="12342"/>
                </a:lnTo>
                <a:lnTo>
                  <a:pt x="17820" y="10800"/>
                </a:lnTo>
                <a:lnTo>
                  <a:pt x="15660" y="10800"/>
                </a:lnTo>
                <a:close/>
              </a:path>
              <a:path w="21600" h="21600" extrusionOk="0">
                <a:moveTo>
                  <a:pt x="17820" y="10800"/>
                </a:moveTo>
                <a:lnTo>
                  <a:pt x="17820" y="12342"/>
                </a:lnTo>
                <a:lnTo>
                  <a:pt x="19980" y="12342"/>
                </a:lnTo>
                <a:lnTo>
                  <a:pt x="19980" y="10800"/>
                </a:lnTo>
                <a:lnTo>
                  <a:pt x="17820" y="10800"/>
                </a:lnTo>
                <a:close/>
              </a:path>
              <a:path w="21600" h="21600" extrusionOk="0">
                <a:moveTo>
                  <a:pt x="1620" y="12342"/>
                </a:moveTo>
                <a:lnTo>
                  <a:pt x="1620" y="13885"/>
                </a:lnTo>
                <a:lnTo>
                  <a:pt x="3779" y="13885"/>
                </a:lnTo>
                <a:lnTo>
                  <a:pt x="3779" y="12342"/>
                </a:lnTo>
                <a:lnTo>
                  <a:pt x="1620" y="12342"/>
                </a:lnTo>
                <a:close/>
              </a:path>
              <a:path w="21600" h="21600" extrusionOk="0">
                <a:moveTo>
                  <a:pt x="3779" y="12342"/>
                </a:moveTo>
                <a:lnTo>
                  <a:pt x="3779" y="13885"/>
                </a:lnTo>
                <a:lnTo>
                  <a:pt x="5940" y="13885"/>
                </a:lnTo>
                <a:lnTo>
                  <a:pt x="5940" y="12342"/>
                </a:lnTo>
                <a:lnTo>
                  <a:pt x="3779" y="12342"/>
                </a:lnTo>
                <a:close/>
              </a:path>
              <a:path w="21600" h="21600" extrusionOk="0">
                <a:moveTo>
                  <a:pt x="5940" y="12342"/>
                </a:moveTo>
                <a:lnTo>
                  <a:pt x="5940" y="13885"/>
                </a:lnTo>
                <a:lnTo>
                  <a:pt x="8100" y="13885"/>
                </a:lnTo>
                <a:lnTo>
                  <a:pt x="8100" y="12342"/>
                </a:lnTo>
                <a:lnTo>
                  <a:pt x="5940" y="12342"/>
                </a:lnTo>
                <a:close/>
              </a:path>
              <a:path w="21600" h="21600" extrusionOk="0">
                <a:moveTo>
                  <a:pt x="8100" y="12342"/>
                </a:moveTo>
                <a:lnTo>
                  <a:pt x="8100" y="13885"/>
                </a:lnTo>
                <a:lnTo>
                  <a:pt x="10260" y="13885"/>
                </a:lnTo>
                <a:lnTo>
                  <a:pt x="10260" y="12342"/>
                </a:lnTo>
                <a:lnTo>
                  <a:pt x="8100" y="12342"/>
                </a:lnTo>
                <a:close/>
              </a:path>
              <a:path w="21600" h="21600" extrusionOk="0">
                <a:moveTo>
                  <a:pt x="10260" y="12342"/>
                </a:moveTo>
                <a:lnTo>
                  <a:pt x="10260" y="13885"/>
                </a:lnTo>
                <a:lnTo>
                  <a:pt x="12419" y="13885"/>
                </a:lnTo>
                <a:lnTo>
                  <a:pt x="12419" y="12342"/>
                </a:lnTo>
                <a:lnTo>
                  <a:pt x="10260" y="12342"/>
                </a:lnTo>
                <a:close/>
              </a:path>
              <a:path w="21600" h="21600" extrusionOk="0">
                <a:moveTo>
                  <a:pt x="12419" y="12342"/>
                </a:moveTo>
                <a:lnTo>
                  <a:pt x="12419" y="13885"/>
                </a:lnTo>
                <a:lnTo>
                  <a:pt x="14580" y="13885"/>
                </a:lnTo>
                <a:lnTo>
                  <a:pt x="14580" y="12342"/>
                </a:lnTo>
                <a:lnTo>
                  <a:pt x="12419" y="12342"/>
                </a:lnTo>
                <a:close/>
              </a:path>
              <a:path w="21600" h="21600" extrusionOk="0">
                <a:moveTo>
                  <a:pt x="14580" y="12342"/>
                </a:moveTo>
                <a:lnTo>
                  <a:pt x="14580" y="13885"/>
                </a:lnTo>
                <a:lnTo>
                  <a:pt x="16740" y="13885"/>
                </a:lnTo>
                <a:lnTo>
                  <a:pt x="16740" y="12342"/>
                </a:lnTo>
                <a:lnTo>
                  <a:pt x="14580" y="12342"/>
                </a:lnTo>
                <a:close/>
              </a:path>
              <a:path w="21600" h="21600" extrusionOk="0">
                <a:moveTo>
                  <a:pt x="16740" y="12342"/>
                </a:moveTo>
                <a:lnTo>
                  <a:pt x="16740" y="13885"/>
                </a:lnTo>
                <a:lnTo>
                  <a:pt x="18900" y="13885"/>
                </a:lnTo>
                <a:lnTo>
                  <a:pt x="18900" y="12342"/>
                </a:lnTo>
                <a:lnTo>
                  <a:pt x="16740" y="12342"/>
                </a:lnTo>
                <a:close/>
              </a:path>
              <a:path w="21600" h="21600" extrusionOk="0">
                <a:moveTo>
                  <a:pt x="18900" y="12342"/>
                </a:moveTo>
                <a:lnTo>
                  <a:pt x="18900" y="13885"/>
                </a:lnTo>
                <a:lnTo>
                  <a:pt x="21060" y="13885"/>
                </a:lnTo>
                <a:lnTo>
                  <a:pt x="21060" y="12342"/>
                </a:lnTo>
                <a:lnTo>
                  <a:pt x="18900" y="12342"/>
                </a:lnTo>
                <a:close/>
              </a:path>
              <a:path w="21600" h="21600" extrusionOk="0">
                <a:moveTo>
                  <a:pt x="540" y="13885"/>
                </a:moveTo>
                <a:lnTo>
                  <a:pt x="540" y="15428"/>
                </a:lnTo>
                <a:lnTo>
                  <a:pt x="2700" y="15428"/>
                </a:lnTo>
                <a:lnTo>
                  <a:pt x="2700" y="13885"/>
                </a:lnTo>
                <a:lnTo>
                  <a:pt x="540" y="13885"/>
                </a:lnTo>
                <a:close/>
              </a:path>
              <a:path w="21600" h="21600" extrusionOk="0">
                <a:moveTo>
                  <a:pt x="2700" y="13885"/>
                </a:moveTo>
                <a:lnTo>
                  <a:pt x="2700" y="15428"/>
                </a:lnTo>
                <a:lnTo>
                  <a:pt x="4860" y="15428"/>
                </a:lnTo>
                <a:lnTo>
                  <a:pt x="4860" y="13885"/>
                </a:lnTo>
                <a:lnTo>
                  <a:pt x="2700" y="13885"/>
                </a:lnTo>
                <a:close/>
              </a:path>
              <a:path w="21600" h="21600" extrusionOk="0">
                <a:moveTo>
                  <a:pt x="4860" y="13885"/>
                </a:moveTo>
                <a:lnTo>
                  <a:pt x="4860" y="15428"/>
                </a:lnTo>
                <a:lnTo>
                  <a:pt x="7020" y="15428"/>
                </a:lnTo>
                <a:lnTo>
                  <a:pt x="7020" y="13885"/>
                </a:lnTo>
                <a:lnTo>
                  <a:pt x="4860" y="13885"/>
                </a:lnTo>
                <a:close/>
              </a:path>
              <a:path w="21600" h="21600" extrusionOk="0">
                <a:moveTo>
                  <a:pt x="7020" y="13885"/>
                </a:moveTo>
                <a:lnTo>
                  <a:pt x="7020" y="15428"/>
                </a:lnTo>
                <a:lnTo>
                  <a:pt x="9180" y="15428"/>
                </a:lnTo>
                <a:lnTo>
                  <a:pt x="9180" y="13885"/>
                </a:lnTo>
                <a:lnTo>
                  <a:pt x="7020" y="13885"/>
                </a:lnTo>
                <a:close/>
              </a:path>
              <a:path w="21600" h="21600" extrusionOk="0">
                <a:moveTo>
                  <a:pt x="9180" y="13885"/>
                </a:moveTo>
                <a:lnTo>
                  <a:pt x="9180" y="15428"/>
                </a:lnTo>
                <a:lnTo>
                  <a:pt x="11340" y="15428"/>
                </a:lnTo>
                <a:lnTo>
                  <a:pt x="11340" y="13885"/>
                </a:lnTo>
                <a:lnTo>
                  <a:pt x="9180" y="13885"/>
                </a:lnTo>
                <a:close/>
              </a:path>
              <a:path w="21600" h="21600" extrusionOk="0">
                <a:moveTo>
                  <a:pt x="11340" y="13885"/>
                </a:moveTo>
                <a:lnTo>
                  <a:pt x="11340" y="15428"/>
                </a:lnTo>
                <a:lnTo>
                  <a:pt x="13500" y="15428"/>
                </a:lnTo>
                <a:lnTo>
                  <a:pt x="13500" y="13885"/>
                </a:lnTo>
                <a:lnTo>
                  <a:pt x="11340" y="13885"/>
                </a:lnTo>
                <a:close/>
              </a:path>
              <a:path w="21600" h="21600" extrusionOk="0">
                <a:moveTo>
                  <a:pt x="13500" y="13885"/>
                </a:moveTo>
                <a:lnTo>
                  <a:pt x="13500" y="15428"/>
                </a:lnTo>
                <a:lnTo>
                  <a:pt x="15660" y="15428"/>
                </a:lnTo>
                <a:lnTo>
                  <a:pt x="15660" y="13885"/>
                </a:lnTo>
                <a:lnTo>
                  <a:pt x="13500" y="13885"/>
                </a:lnTo>
                <a:close/>
              </a:path>
              <a:path w="21600" h="21600" extrusionOk="0">
                <a:moveTo>
                  <a:pt x="15660" y="13885"/>
                </a:moveTo>
                <a:lnTo>
                  <a:pt x="15660" y="15428"/>
                </a:lnTo>
                <a:lnTo>
                  <a:pt x="17820" y="15428"/>
                </a:lnTo>
                <a:lnTo>
                  <a:pt x="17820" y="13885"/>
                </a:lnTo>
                <a:lnTo>
                  <a:pt x="15660" y="13885"/>
                </a:lnTo>
                <a:close/>
              </a:path>
              <a:path w="21600" h="21600" extrusionOk="0">
                <a:moveTo>
                  <a:pt x="17820" y="13885"/>
                </a:moveTo>
                <a:lnTo>
                  <a:pt x="17820" y="15428"/>
                </a:lnTo>
                <a:lnTo>
                  <a:pt x="19980" y="15428"/>
                </a:lnTo>
                <a:lnTo>
                  <a:pt x="19980" y="13885"/>
                </a:lnTo>
                <a:lnTo>
                  <a:pt x="17820" y="13885"/>
                </a:lnTo>
                <a:close/>
              </a:path>
              <a:path w="21600" h="21600" extrusionOk="0">
                <a:moveTo>
                  <a:pt x="1620" y="15428"/>
                </a:moveTo>
                <a:lnTo>
                  <a:pt x="1620" y="16971"/>
                </a:lnTo>
                <a:lnTo>
                  <a:pt x="3779" y="16971"/>
                </a:lnTo>
                <a:lnTo>
                  <a:pt x="3779" y="15428"/>
                </a:lnTo>
                <a:lnTo>
                  <a:pt x="1620" y="15428"/>
                </a:lnTo>
                <a:close/>
              </a:path>
              <a:path w="21600" h="21600" extrusionOk="0">
                <a:moveTo>
                  <a:pt x="3779" y="15428"/>
                </a:moveTo>
                <a:lnTo>
                  <a:pt x="3779" y="16971"/>
                </a:lnTo>
                <a:lnTo>
                  <a:pt x="5940" y="16971"/>
                </a:lnTo>
                <a:lnTo>
                  <a:pt x="5940" y="15428"/>
                </a:lnTo>
                <a:lnTo>
                  <a:pt x="3779" y="15428"/>
                </a:lnTo>
                <a:close/>
              </a:path>
              <a:path w="21600" h="21600" extrusionOk="0">
                <a:moveTo>
                  <a:pt x="5940" y="15428"/>
                </a:moveTo>
                <a:lnTo>
                  <a:pt x="5940" y="16971"/>
                </a:lnTo>
                <a:lnTo>
                  <a:pt x="8100" y="16971"/>
                </a:lnTo>
                <a:lnTo>
                  <a:pt x="8100" y="15428"/>
                </a:lnTo>
                <a:lnTo>
                  <a:pt x="5940" y="15428"/>
                </a:lnTo>
                <a:close/>
              </a:path>
              <a:path w="21600" h="21600" extrusionOk="0">
                <a:moveTo>
                  <a:pt x="8100" y="15428"/>
                </a:moveTo>
                <a:lnTo>
                  <a:pt x="8100" y="16971"/>
                </a:lnTo>
                <a:lnTo>
                  <a:pt x="10260" y="16971"/>
                </a:lnTo>
                <a:lnTo>
                  <a:pt x="10260" y="15428"/>
                </a:lnTo>
                <a:lnTo>
                  <a:pt x="8100" y="15428"/>
                </a:lnTo>
                <a:close/>
              </a:path>
              <a:path w="21600" h="21600" extrusionOk="0">
                <a:moveTo>
                  <a:pt x="10260" y="15428"/>
                </a:moveTo>
                <a:lnTo>
                  <a:pt x="10260" y="16971"/>
                </a:lnTo>
                <a:lnTo>
                  <a:pt x="12419" y="16971"/>
                </a:lnTo>
                <a:lnTo>
                  <a:pt x="12419" y="15428"/>
                </a:lnTo>
                <a:lnTo>
                  <a:pt x="10260" y="15428"/>
                </a:lnTo>
                <a:close/>
              </a:path>
              <a:path w="21600" h="21600" extrusionOk="0">
                <a:moveTo>
                  <a:pt x="12419" y="15428"/>
                </a:moveTo>
                <a:lnTo>
                  <a:pt x="12419" y="16971"/>
                </a:lnTo>
                <a:lnTo>
                  <a:pt x="14580" y="16971"/>
                </a:lnTo>
                <a:lnTo>
                  <a:pt x="14580" y="15428"/>
                </a:lnTo>
                <a:lnTo>
                  <a:pt x="12419" y="15428"/>
                </a:lnTo>
                <a:close/>
              </a:path>
              <a:path w="21600" h="21600" extrusionOk="0">
                <a:moveTo>
                  <a:pt x="14580" y="15428"/>
                </a:moveTo>
                <a:lnTo>
                  <a:pt x="14580" y="16971"/>
                </a:lnTo>
                <a:lnTo>
                  <a:pt x="16740" y="16971"/>
                </a:lnTo>
                <a:lnTo>
                  <a:pt x="16740" y="15428"/>
                </a:lnTo>
                <a:lnTo>
                  <a:pt x="14580" y="15428"/>
                </a:lnTo>
                <a:close/>
              </a:path>
              <a:path w="21600" h="21600" extrusionOk="0">
                <a:moveTo>
                  <a:pt x="16740" y="15428"/>
                </a:moveTo>
                <a:lnTo>
                  <a:pt x="16740" y="16971"/>
                </a:lnTo>
                <a:lnTo>
                  <a:pt x="18900" y="16971"/>
                </a:lnTo>
                <a:lnTo>
                  <a:pt x="18900" y="15428"/>
                </a:lnTo>
                <a:lnTo>
                  <a:pt x="16740" y="15428"/>
                </a:lnTo>
                <a:close/>
              </a:path>
              <a:path w="21600" h="21600" extrusionOk="0">
                <a:moveTo>
                  <a:pt x="18900" y="15428"/>
                </a:moveTo>
                <a:lnTo>
                  <a:pt x="18900" y="16971"/>
                </a:lnTo>
                <a:lnTo>
                  <a:pt x="21060" y="16971"/>
                </a:lnTo>
                <a:lnTo>
                  <a:pt x="21060" y="15428"/>
                </a:lnTo>
                <a:lnTo>
                  <a:pt x="18900" y="15428"/>
                </a:lnTo>
                <a:close/>
              </a:path>
              <a:path w="21600" h="21600" extrusionOk="0">
                <a:moveTo>
                  <a:pt x="540" y="16971"/>
                </a:moveTo>
                <a:lnTo>
                  <a:pt x="540" y="18514"/>
                </a:lnTo>
                <a:lnTo>
                  <a:pt x="2700" y="18514"/>
                </a:lnTo>
                <a:lnTo>
                  <a:pt x="2700" y="16971"/>
                </a:lnTo>
                <a:lnTo>
                  <a:pt x="540" y="16971"/>
                </a:lnTo>
                <a:close/>
              </a:path>
              <a:path w="21600" h="21600" extrusionOk="0">
                <a:moveTo>
                  <a:pt x="2700" y="16971"/>
                </a:moveTo>
                <a:lnTo>
                  <a:pt x="2700" y="18514"/>
                </a:lnTo>
                <a:lnTo>
                  <a:pt x="4860" y="18514"/>
                </a:lnTo>
                <a:lnTo>
                  <a:pt x="4860" y="16971"/>
                </a:lnTo>
                <a:lnTo>
                  <a:pt x="2700" y="16971"/>
                </a:lnTo>
                <a:close/>
              </a:path>
              <a:path w="21600" h="21600" extrusionOk="0">
                <a:moveTo>
                  <a:pt x="4860" y="16971"/>
                </a:moveTo>
                <a:lnTo>
                  <a:pt x="4860" y="18514"/>
                </a:lnTo>
                <a:lnTo>
                  <a:pt x="7020" y="18514"/>
                </a:lnTo>
                <a:lnTo>
                  <a:pt x="7020" y="16971"/>
                </a:lnTo>
                <a:lnTo>
                  <a:pt x="4860" y="16971"/>
                </a:lnTo>
                <a:close/>
              </a:path>
              <a:path w="21600" h="21600" extrusionOk="0">
                <a:moveTo>
                  <a:pt x="7020" y="16971"/>
                </a:moveTo>
                <a:lnTo>
                  <a:pt x="7020" y="18514"/>
                </a:lnTo>
                <a:lnTo>
                  <a:pt x="9180" y="18514"/>
                </a:lnTo>
                <a:lnTo>
                  <a:pt x="9180" y="16971"/>
                </a:lnTo>
                <a:lnTo>
                  <a:pt x="7020" y="16971"/>
                </a:lnTo>
                <a:close/>
              </a:path>
              <a:path w="21600" h="21600" extrusionOk="0">
                <a:moveTo>
                  <a:pt x="9180" y="16971"/>
                </a:moveTo>
                <a:lnTo>
                  <a:pt x="9180" y="18514"/>
                </a:lnTo>
                <a:lnTo>
                  <a:pt x="11340" y="18514"/>
                </a:lnTo>
                <a:lnTo>
                  <a:pt x="11340" y="16971"/>
                </a:lnTo>
                <a:lnTo>
                  <a:pt x="9180" y="16971"/>
                </a:lnTo>
                <a:close/>
              </a:path>
              <a:path w="21600" h="21600" extrusionOk="0">
                <a:moveTo>
                  <a:pt x="11340" y="16971"/>
                </a:moveTo>
                <a:lnTo>
                  <a:pt x="11340" y="18514"/>
                </a:lnTo>
                <a:lnTo>
                  <a:pt x="13500" y="18514"/>
                </a:lnTo>
                <a:lnTo>
                  <a:pt x="13500" y="16971"/>
                </a:lnTo>
                <a:lnTo>
                  <a:pt x="11340" y="16971"/>
                </a:lnTo>
                <a:close/>
              </a:path>
              <a:path w="21600" h="21600" extrusionOk="0">
                <a:moveTo>
                  <a:pt x="13500" y="16971"/>
                </a:moveTo>
                <a:lnTo>
                  <a:pt x="13500" y="18514"/>
                </a:lnTo>
                <a:lnTo>
                  <a:pt x="15660" y="18514"/>
                </a:lnTo>
                <a:lnTo>
                  <a:pt x="15660" y="16971"/>
                </a:lnTo>
                <a:lnTo>
                  <a:pt x="13500" y="16971"/>
                </a:lnTo>
                <a:close/>
              </a:path>
              <a:path w="21600" h="21600" extrusionOk="0">
                <a:moveTo>
                  <a:pt x="15660" y="16971"/>
                </a:moveTo>
                <a:lnTo>
                  <a:pt x="15660" y="18514"/>
                </a:lnTo>
                <a:lnTo>
                  <a:pt x="17820" y="18514"/>
                </a:lnTo>
                <a:lnTo>
                  <a:pt x="17820" y="16971"/>
                </a:lnTo>
                <a:lnTo>
                  <a:pt x="15660" y="16971"/>
                </a:lnTo>
                <a:close/>
              </a:path>
              <a:path w="21600" h="21600" extrusionOk="0">
                <a:moveTo>
                  <a:pt x="17820" y="16971"/>
                </a:moveTo>
                <a:lnTo>
                  <a:pt x="17820" y="18514"/>
                </a:lnTo>
                <a:lnTo>
                  <a:pt x="19980" y="18514"/>
                </a:lnTo>
                <a:lnTo>
                  <a:pt x="19980" y="16971"/>
                </a:lnTo>
                <a:lnTo>
                  <a:pt x="17820" y="16971"/>
                </a:lnTo>
                <a:close/>
              </a:path>
              <a:path w="21600" h="21600" extrusionOk="0">
                <a:moveTo>
                  <a:pt x="1620" y="18514"/>
                </a:moveTo>
                <a:lnTo>
                  <a:pt x="1620" y="20057"/>
                </a:lnTo>
                <a:lnTo>
                  <a:pt x="3779" y="20057"/>
                </a:lnTo>
                <a:lnTo>
                  <a:pt x="3779" y="18514"/>
                </a:lnTo>
                <a:lnTo>
                  <a:pt x="1620" y="18514"/>
                </a:lnTo>
                <a:close/>
              </a:path>
              <a:path w="21600" h="21600" extrusionOk="0">
                <a:moveTo>
                  <a:pt x="3779" y="18514"/>
                </a:moveTo>
                <a:lnTo>
                  <a:pt x="3779" y="20057"/>
                </a:lnTo>
                <a:lnTo>
                  <a:pt x="5940" y="20057"/>
                </a:lnTo>
                <a:lnTo>
                  <a:pt x="5940" y="18514"/>
                </a:lnTo>
                <a:lnTo>
                  <a:pt x="3779" y="18514"/>
                </a:lnTo>
                <a:close/>
              </a:path>
              <a:path w="21600" h="21600" extrusionOk="0">
                <a:moveTo>
                  <a:pt x="5940" y="18514"/>
                </a:moveTo>
                <a:lnTo>
                  <a:pt x="5940" y="20057"/>
                </a:lnTo>
                <a:lnTo>
                  <a:pt x="8100" y="20057"/>
                </a:lnTo>
                <a:lnTo>
                  <a:pt x="8100" y="18514"/>
                </a:lnTo>
                <a:lnTo>
                  <a:pt x="5940" y="18514"/>
                </a:lnTo>
                <a:close/>
              </a:path>
              <a:path w="21600" h="21600" extrusionOk="0">
                <a:moveTo>
                  <a:pt x="8100" y="18514"/>
                </a:moveTo>
                <a:lnTo>
                  <a:pt x="8100" y="20057"/>
                </a:lnTo>
                <a:lnTo>
                  <a:pt x="10260" y="20057"/>
                </a:lnTo>
                <a:lnTo>
                  <a:pt x="10260" y="18514"/>
                </a:lnTo>
                <a:lnTo>
                  <a:pt x="8100" y="18514"/>
                </a:lnTo>
                <a:close/>
              </a:path>
              <a:path w="21600" h="21600" extrusionOk="0">
                <a:moveTo>
                  <a:pt x="10260" y="18514"/>
                </a:moveTo>
                <a:lnTo>
                  <a:pt x="10260" y="20057"/>
                </a:lnTo>
                <a:lnTo>
                  <a:pt x="12419" y="20057"/>
                </a:lnTo>
                <a:lnTo>
                  <a:pt x="12419" y="18514"/>
                </a:lnTo>
                <a:lnTo>
                  <a:pt x="10260" y="18514"/>
                </a:lnTo>
                <a:close/>
              </a:path>
              <a:path w="21600" h="21600" extrusionOk="0">
                <a:moveTo>
                  <a:pt x="12419" y="18514"/>
                </a:moveTo>
                <a:lnTo>
                  <a:pt x="12419" y="20057"/>
                </a:lnTo>
                <a:lnTo>
                  <a:pt x="14580" y="20057"/>
                </a:lnTo>
                <a:lnTo>
                  <a:pt x="14580" y="18514"/>
                </a:lnTo>
                <a:lnTo>
                  <a:pt x="12419" y="18514"/>
                </a:lnTo>
                <a:close/>
              </a:path>
              <a:path w="21600" h="21600" extrusionOk="0">
                <a:moveTo>
                  <a:pt x="14580" y="18514"/>
                </a:moveTo>
                <a:lnTo>
                  <a:pt x="14580" y="20057"/>
                </a:lnTo>
                <a:lnTo>
                  <a:pt x="16740" y="20057"/>
                </a:lnTo>
                <a:lnTo>
                  <a:pt x="16740" y="18514"/>
                </a:lnTo>
                <a:lnTo>
                  <a:pt x="14580" y="18514"/>
                </a:lnTo>
                <a:close/>
              </a:path>
              <a:path w="21600" h="21600" extrusionOk="0">
                <a:moveTo>
                  <a:pt x="16740" y="18514"/>
                </a:moveTo>
                <a:lnTo>
                  <a:pt x="16740" y="20057"/>
                </a:lnTo>
                <a:lnTo>
                  <a:pt x="18900" y="20057"/>
                </a:lnTo>
                <a:lnTo>
                  <a:pt x="18900" y="18514"/>
                </a:lnTo>
                <a:lnTo>
                  <a:pt x="16740" y="18514"/>
                </a:lnTo>
                <a:close/>
              </a:path>
              <a:path w="21600" h="21600" extrusionOk="0">
                <a:moveTo>
                  <a:pt x="18900" y="18514"/>
                </a:moveTo>
                <a:lnTo>
                  <a:pt x="18900" y="20057"/>
                </a:lnTo>
                <a:lnTo>
                  <a:pt x="21060" y="20057"/>
                </a:lnTo>
                <a:lnTo>
                  <a:pt x="21060" y="18514"/>
                </a:lnTo>
                <a:lnTo>
                  <a:pt x="18900" y="18514"/>
                </a:lnTo>
                <a:close/>
              </a:path>
              <a:path w="21600" h="21600" extrusionOk="0">
                <a:moveTo>
                  <a:pt x="540" y="20057"/>
                </a:moveTo>
                <a:lnTo>
                  <a:pt x="540" y="21600"/>
                </a:lnTo>
                <a:lnTo>
                  <a:pt x="2700" y="21600"/>
                </a:lnTo>
                <a:lnTo>
                  <a:pt x="2700" y="20057"/>
                </a:lnTo>
                <a:lnTo>
                  <a:pt x="540" y="20057"/>
                </a:lnTo>
                <a:close/>
              </a:path>
              <a:path w="21600" h="21600" extrusionOk="0">
                <a:moveTo>
                  <a:pt x="2700" y="20057"/>
                </a:moveTo>
                <a:lnTo>
                  <a:pt x="2700" y="21600"/>
                </a:lnTo>
                <a:lnTo>
                  <a:pt x="4860" y="21600"/>
                </a:lnTo>
                <a:lnTo>
                  <a:pt x="4860" y="20057"/>
                </a:lnTo>
                <a:lnTo>
                  <a:pt x="2700" y="20057"/>
                </a:lnTo>
                <a:close/>
              </a:path>
              <a:path w="21600" h="21600" extrusionOk="0">
                <a:moveTo>
                  <a:pt x="4860" y="20057"/>
                </a:moveTo>
                <a:lnTo>
                  <a:pt x="4860" y="21600"/>
                </a:lnTo>
                <a:lnTo>
                  <a:pt x="7020" y="21600"/>
                </a:lnTo>
                <a:lnTo>
                  <a:pt x="7020" y="20057"/>
                </a:lnTo>
                <a:lnTo>
                  <a:pt x="4860" y="20057"/>
                </a:lnTo>
                <a:close/>
              </a:path>
              <a:path w="21600" h="21600" extrusionOk="0">
                <a:moveTo>
                  <a:pt x="7020" y="20057"/>
                </a:moveTo>
                <a:lnTo>
                  <a:pt x="7020" y="21600"/>
                </a:lnTo>
                <a:lnTo>
                  <a:pt x="9180" y="21600"/>
                </a:lnTo>
                <a:lnTo>
                  <a:pt x="9180" y="20057"/>
                </a:lnTo>
                <a:lnTo>
                  <a:pt x="7020" y="20057"/>
                </a:lnTo>
                <a:close/>
              </a:path>
              <a:path w="21600" h="21600" extrusionOk="0">
                <a:moveTo>
                  <a:pt x="9180" y="20057"/>
                </a:moveTo>
                <a:lnTo>
                  <a:pt x="9180" y="21600"/>
                </a:lnTo>
                <a:lnTo>
                  <a:pt x="11340" y="21600"/>
                </a:lnTo>
                <a:lnTo>
                  <a:pt x="11340" y="20057"/>
                </a:lnTo>
                <a:lnTo>
                  <a:pt x="9180" y="20057"/>
                </a:lnTo>
                <a:close/>
              </a:path>
              <a:path w="21600" h="21600" extrusionOk="0">
                <a:moveTo>
                  <a:pt x="11340" y="20057"/>
                </a:moveTo>
                <a:lnTo>
                  <a:pt x="11340" y="21600"/>
                </a:lnTo>
                <a:lnTo>
                  <a:pt x="13500" y="21600"/>
                </a:lnTo>
                <a:lnTo>
                  <a:pt x="13500" y="20057"/>
                </a:lnTo>
                <a:lnTo>
                  <a:pt x="11340" y="20057"/>
                </a:lnTo>
                <a:close/>
              </a:path>
              <a:path w="21600" h="21600" extrusionOk="0">
                <a:moveTo>
                  <a:pt x="13500" y="20057"/>
                </a:moveTo>
                <a:lnTo>
                  <a:pt x="13500" y="21600"/>
                </a:lnTo>
                <a:lnTo>
                  <a:pt x="15660" y="21600"/>
                </a:lnTo>
                <a:lnTo>
                  <a:pt x="15660" y="20057"/>
                </a:lnTo>
                <a:lnTo>
                  <a:pt x="13500" y="20057"/>
                </a:lnTo>
                <a:close/>
              </a:path>
              <a:path w="21600" h="21600" extrusionOk="0">
                <a:moveTo>
                  <a:pt x="15660" y="20057"/>
                </a:moveTo>
                <a:lnTo>
                  <a:pt x="15660" y="21600"/>
                </a:lnTo>
                <a:lnTo>
                  <a:pt x="17820" y="21600"/>
                </a:lnTo>
                <a:lnTo>
                  <a:pt x="17820" y="20057"/>
                </a:lnTo>
                <a:lnTo>
                  <a:pt x="15660" y="20057"/>
                </a:lnTo>
                <a:close/>
              </a:path>
              <a:path w="21600" h="21600" extrusionOk="0">
                <a:moveTo>
                  <a:pt x="17820" y="20057"/>
                </a:moveTo>
                <a:lnTo>
                  <a:pt x="17820" y="21600"/>
                </a:lnTo>
                <a:lnTo>
                  <a:pt x="19980" y="21600"/>
                </a:lnTo>
                <a:lnTo>
                  <a:pt x="19980" y="20057"/>
                </a:lnTo>
                <a:lnTo>
                  <a:pt x="17820" y="20057"/>
                </a:lnTo>
                <a:close/>
              </a:path>
              <a:path w="21600" h="21600" extrusionOk="0">
                <a:moveTo>
                  <a:pt x="19980" y="4628"/>
                </a:moveTo>
                <a:lnTo>
                  <a:pt x="21060" y="4628"/>
                </a:lnTo>
                <a:lnTo>
                  <a:pt x="21060" y="6171"/>
                </a:lnTo>
                <a:lnTo>
                  <a:pt x="19980" y="6171"/>
                </a:lnTo>
                <a:lnTo>
                  <a:pt x="19980" y="4628"/>
                </a:lnTo>
                <a:close/>
              </a:path>
            </a:pathLst>
          </a:custGeom>
          <a:blipFill dpi="0" rotWithShape="0">
            <a:blip r:embed="rId3"/>
            <a:srcRect/>
            <a:tile tx="0" ty="0" sx="100000" sy="100000" flip="none" algn="tl"/>
          </a:blipFill>
          <a:ln w="9525">
            <a:noFill/>
            <a:miter lim="800000"/>
            <a:headEnd/>
            <a:tailEnd/>
          </a:ln>
          <a:effectLst>
            <a:outerShdw blurRad="63500" dist="107763" dir="2700000" algn="ctr" rotWithShape="0">
              <a:srgbClr val="000000">
                <a:alpha val="74998"/>
              </a:srgbClr>
            </a:outerShdw>
          </a:effectLst>
        </p:spPr>
        <p:txBody>
          <a:bodyPr/>
          <a:lstStyle/>
          <a:p>
            <a:pPr>
              <a:defRPr/>
            </a:pPr>
            <a:endParaRPr lang="en-US">
              <a:latin typeface="Arial Black" pitchFamily="-112" charset="0"/>
              <a:ea typeface="+mn-ea"/>
              <a:cs typeface="+mn-cs"/>
            </a:endParaRPr>
          </a:p>
        </p:txBody>
      </p:sp>
      <p:sp>
        <p:nvSpPr>
          <p:cNvPr id="249858" name="Rectangle 2"/>
          <p:cNvSpPr>
            <a:spLocks noGrp="1" noChangeArrowheads="1"/>
          </p:cNvSpPr>
          <p:nvPr>
            <p:ph type="title"/>
          </p:nvPr>
        </p:nvSpPr>
        <p:spPr>
          <a:effectLst>
            <a:outerShdw blurRad="63500" dist="107763" dir="2700000" algn="ctr" rotWithShape="0">
              <a:schemeClr val="bg2">
                <a:alpha val="74998"/>
              </a:schemeClr>
            </a:outerShdw>
          </a:effectLst>
        </p:spPr>
        <p:txBody>
          <a:bodyPr/>
          <a:lstStyle/>
          <a:p>
            <a:r>
              <a:rPr lang="en-US">
                <a:solidFill>
                  <a:schemeClr val="tx1"/>
                </a:solidFill>
                <a:latin typeface="Arial" charset="0"/>
                <a:ea typeface="ＭＳ Ｐゴシック" charset="0"/>
                <a:cs typeface="ＭＳ Ｐゴシック" charset="0"/>
              </a:rPr>
              <a:t>Some Background…</a:t>
            </a:r>
          </a:p>
        </p:txBody>
      </p:sp>
      <p:sp>
        <p:nvSpPr>
          <p:cNvPr id="249859" name="Rectangle 3"/>
          <p:cNvSpPr>
            <a:spLocks noGrp="1" noChangeArrowheads="1"/>
          </p:cNvSpPr>
          <p:nvPr>
            <p:ph type="body" idx="1"/>
          </p:nvPr>
        </p:nvSpPr>
        <p:spPr>
          <a:xfrm>
            <a:off x="304800" y="1905000"/>
            <a:ext cx="8229600" cy="1752600"/>
          </a:xfrm>
          <a:effectLst>
            <a:outerShdw blurRad="63500" dist="107763" dir="2700000" algn="ctr" rotWithShape="0">
              <a:schemeClr val="bg2">
                <a:alpha val="74998"/>
              </a:schemeClr>
            </a:outerShdw>
          </a:effectLst>
        </p:spPr>
        <p:txBody>
          <a:bodyPr/>
          <a:lstStyle/>
          <a:p>
            <a:r>
              <a:rPr lang="en-US" altLang="zh-CN" b="1">
                <a:latin typeface="Arial" charset="0"/>
                <a:ea typeface="SimSun" charset="0"/>
                <a:cs typeface="SimSun" charset="0"/>
              </a:rPr>
              <a:t>Gentiles entered the Jewish church	</a:t>
            </a:r>
          </a:p>
          <a:p>
            <a:r>
              <a:rPr lang="en-US" altLang="zh-CN" b="1">
                <a:latin typeface="Arial" charset="0"/>
                <a:ea typeface="SimSun" charset="0"/>
                <a:cs typeface="SimSun" charset="0"/>
              </a:rPr>
              <a:t>Jews hated Gentiles for centuries</a:t>
            </a:r>
            <a:endParaRPr lang="en-US">
              <a:latin typeface="Arial" charset="0"/>
              <a:ea typeface="ＭＳ Ｐゴシック" charset="0"/>
              <a:cs typeface="ＭＳ Ｐゴシック" charset="0"/>
            </a:endParaRPr>
          </a:p>
        </p:txBody>
      </p:sp>
      <p:sp>
        <p:nvSpPr>
          <p:cNvPr id="249860" name="Text Box 4"/>
          <p:cNvSpPr txBox="1">
            <a:spLocks noChangeArrowheads="1"/>
          </p:cNvSpPr>
          <p:nvPr/>
        </p:nvSpPr>
        <p:spPr bwMode="auto">
          <a:xfrm>
            <a:off x="1219200" y="3962400"/>
            <a:ext cx="2286000" cy="593725"/>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p>
            <a:pPr eaLnBrk="0" hangingPunct="0">
              <a:spcBef>
                <a:spcPct val="50000"/>
              </a:spcBef>
              <a:buClrTx/>
              <a:buFontTx/>
              <a:buNone/>
              <a:defRPr/>
            </a:pPr>
            <a:r>
              <a:rPr lang="en-US" sz="2800">
                <a:latin typeface="Arial Black" pitchFamily="-112" charset="0"/>
                <a:ea typeface="+mn-ea"/>
                <a:cs typeface="+mn-cs"/>
              </a:rPr>
              <a:t>Whites</a:t>
            </a:r>
          </a:p>
        </p:txBody>
      </p:sp>
      <p:sp>
        <p:nvSpPr>
          <p:cNvPr id="249861" name="Text Box 5"/>
          <p:cNvSpPr txBox="1">
            <a:spLocks noChangeArrowheads="1"/>
          </p:cNvSpPr>
          <p:nvPr/>
        </p:nvSpPr>
        <p:spPr bwMode="auto">
          <a:xfrm>
            <a:off x="5867400" y="3962400"/>
            <a:ext cx="2286000" cy="593725"/>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p>
            <a:pPr eaLnBrk="0" hangingPunct="0">
              <a:spcBef>
                <a:spcPct val="50000"/>
              </a:spcBef>
              <a:buClrTx/>
              <a:buFontTx/>
              <a:buNone/>
              <a:defRPr/>
            </a:pPr>
            <a:r>
              <a:rPr lang="en-US" sz="2800">
                <a:latin typeface="Arial Black" pitchFamily="-112" charset="0"/>
                <a:ea typeface="+mn-ea"/>
                <a:cs typeface="+mn-cs"/>
              </a:rPr>
              <a:t>Blacks</a:t>
            </a:r>
          </a:p>
        </p:txBody>
      </p:sp>
      <p:sp>
        <p:nvSpPr>
          <p:cNvPr id="249862" name="Text Box 6"/>
          <p:cNvSpPr txBox="1">
            <a:spLocks noChangeArrowheads="1"/>
          </p:cNvSpPr>
          <p:nvPr/>
        </p:nvSpPr>
        <p:spPr bwMode="auto">
          <a:xfrm>
            <a:off x="1219200" y="4891088"/>
            <a:ext cx="2286000" cy="593725"/>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p>
            <a:pPr eaLnBrk="0" hangingPunct="0">
              <a:spcBef>
                <a:spcPct val="50000"/>
              </a:spcBef>
              <a:buClrTx/>
              <a:buFontTx/>
              <a:buNone/>
              <a:defRPr/>
            </a:pPr>
            <a:r>
              <a:rPr lang="en-US" sz="2800">
                <a:latin typeface="Arial Black" pitchFamily="-112" charset="0"/>
                <a:ea typeface="+mn-ea"/>
                <a:cs typeface="+mn-cs"/>
              </a:rPr>
              <a:t>Chinese</a:t>
            </a:r>
          </a:p>
        </p:txBody>
      </p:sp>
      <p:sp>
        <p:nvSpPr>
          <p:cNvPr id="249863" name="Text Box 7"/>
          <p:cNvSpPr txBox="1">
            <a:spLocks noChangeArrowheads="1"/>
          </p:cNvSpPr>
          <p:nvPr/>
        </p:nvSpPr>
        <p:spPr bwMode="auto">
          <a:xfrm>
            <a:off x="5867400" y="4891088"/>
            <a:ext cx="2286000" cy="593725"/>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p>
            <a:pPr eaLnBrk="0" hangingPunct="0">
              <a:spcBef>
                <a:spcPct val="50000"/>
              </a:spcBef>
              <a:buClrTx/>
              <a:buFontTx/>
              <a:buNone/>
              <a:defRPr/>
            </a:pPr>
            <a:r>
              <a:rPr lang="en-US" sz="2800">
                <a:latin typeface="Arial Black" pitchFamily="-112" charset="0"/>
                <a:ea typeface="+mn-ea"/>
                <a:cs typeface="+mn-cs"/>
              </a:rPr>
              <a:t>Malays</a:t>
            </a:r>
          </a:p>
        </p:txBody>
      </p:sp>
      <p:sp>
        <p:nvSpPr>
          <p:cNvPr id="249864" name="Text Box 8"/>
          <p:cNvSpPr txBox="1">
            <a:spLocks noChangeArrowheads="1"/>
          </p:cNvSpPr>
          <p:nvPr/>
        </p:nvSpPr>
        <p:spPr bwMode="auto">
          <a:xfrm>
            <a:off x="1219200" y="5805488"/>
            <a:ext cx="2286000" cy="593725"/>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p>
            <a:pPr eaLnBrk="0" hangingPunct="0">
              <a:spcBef>
                <a:spcPct val="50000"/>
              </a:spcBef>
              <a:buClrTx/>
              <a:buFontTx/>
              <a:buNone/>
              <a:defRPr/>
            </a:pPr>
            <a:r>
              <a:rPr lang="en-US" sz="2800">
                <a:latin typeface="Arial Black" pitchFamily="-112" charset="0"/>
                <a:ea typeface="+mn-ea"/>
                <a:cs typeface="+mn-cs"/>
              </a:rPr>
              <a:t>Jews</a:t>
            </a:r>
          </a:p>
        </p:txBody>
      </p:sp>
      <p:sp>
        <p:nvSpPr>
          <p:cNvPr id="249865" name="Text Box 9"/>
          <p:cNvSpPr txBox="1">
            <a:spLocks noChangeArrowheads="1"/>
          </p:cNvSpPr>
          <p:nvPr/>
        </p:nvSpPr>
        <p:spPr bwMode="auto">
          <a:xfrm>
            <a:off x="5867400" y="5805488"/>
            <a:ext cx="2286000" cy="593725"/>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p>
            <a:pPr eaLnBrk="0" hangingPunct="0">
              <a:spcBef>
                <a:spcPct val="50000"/>
              </a:spcBef>
              <a:buClrTx/>
              <a:buFontTx/>
              <a:buNone/>
              <a:defRPr/>
            </a:pPr>
            <a:r>
              <a:rPr lang="en-US" sz="2800">
                <a:latin typeface="Arial Black" pitchFamily="-112" charset="0"/>
                <a:ea typeface="+mn-ea"/>
                <a:cs typeface="+mn-cs"/>
              </a:rPr>
              <a:t>Gentiles</a:t>
            </a:r>
          </a:p>
        </p:txBody>
      </p:sp>
      <p:sp>
        <p:nvSpPr>
          <p:cNvPr id="249866" name="Firewall" descr="Granite"/>
          <p:cNvSpPr>
            <a:spLocks noEditPoints="1" noChangeArrowheads="1"/>
          </p:cNvSpPr>
          <p:nvPr/>
        </p:nvSpPr>
        <p:spPr bwMode="auto">
          <a:xfrm>
            <a:off x="3505200" y="3733800"/>
            <a:ext cx="1809750" cy="904875"/>
          </a:xfrm>
          <a:custGeom>
            <a:avLst/>
            <a:gdLst>
              <a:gd name="T0" fmla="*/ 0 w 21600"/>
              <a:gd name="T1" fmla="*/ 0 h 21600"/>
              <a:gd name="T2" fmla="*/ 10800 w 21600"/>
              <a:gd name="T3" fmla="*/ 0 h 21600"/>
              <a:gd name="T4" fmla="*/ 21600 w 21600"/>
              <a:gd name="T5" fmla="*/ 0 h 21600"/>
              <a:gd name="T6" fmla="*/ 21060 w 21600"/>
              <a:gd name="T7" fmla="*/ 10800 h 21600"/>
              <a:gd name="T8" fmla="*/ 21060 w 21600"/>
              <a:gd name="T9" fmla="*/ 21600 h 21600"/>
              <a:gd name="T10" fmla="*/ 10800 w 21600"/>
              <a:gd name="T11" fmla="*/ 21600 h 21600"/>
              <a:gd name="T12" fmla="*/ 540 w 21600"/>
              <a:gd name="T13" fmla="*/ 21600 h 21600"/>
              <a:gd name="T14" fmla="*/ 540 w 21600"/>
              <a:gd name="T15" fmla="*/ 10800 h 21600"/>
              <a:gd name="T16" fmla="*/ 761 w 21600"/>
              <a:gd name="T17" fmla="*/ 22454 h 21600"/>
              <a:gd name="T18" fmla="*/ 21069 w 21600"/>
              <a:gd name="T19" fmla="*/ 3228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540" y="4628"/>
                </a:moveTo>
                <a:lnTo>
                  <a:pt x="0" y="4628"/>
                </a:lnTo>
                <a:lnTo>
                  <a:pt x="0" y="0"/>
                </a:lnTo>
                <a:lnTo>
                  <a:pt x="21600" y="0"/>
                </a:lnTo>
                <a:lnTo>
                  <a:pt x="21600" y="4628"/>
                </a:lnTo>
                <a:lnTo>
                  <a:pt x="21060" y="4628"/>
                </a:lnTo>
                <a:lnTo>
                  <a:pt x="21060" y="21600"/>
                </a:lnTo>
                <a:lnTo>
                  <a:pt x="540" y="21600"/>
                </a:lnTo>
                <a:lnTo>
                  <a:pt x="540" y="4628"/>
                </a:lnTo>
                <a:close/>
              </a:path>
              <a:path w="21600" h="21600" extrusionOk="0">
                <a:moveTo>
                  <a:pt x="540" y="4628"/>
                </a:moveTo>
                <a:lnTo>
                  <a:pt x="540" y="6171"/>
                </a:lnTo>
                <a:lnTo>
                  <a:pt x="2700" y="6171"/>
                </a:lnTo>
                <a:lnTo>
                  <a:pt x="2700" y="4628"/>
                </a:lnTo>
                <a:lnTo>
                  <a:pt x="540" y="4628"/>
                </a:lnTo>
                <a:close/>
              </a:path>
              <a:path w="21600" h="21600" extrusionOk="0">
                <a:moveTo>
                  <a:pt x="2700" y="4628"/>
                </a:moveTo>
                <a:lnTo>
                  <a:pt x="2700" y="6171"/>
                </a:lnTo>
                <a:lnTo>
                  <a:pt x="4860" y="6171"/>
                </a:lnTo>
                <a:lnTo>
                  <a:pt x="4860" y="4628"/>
                </a:lnTo>
                <a:lnTo>
                  <a:pt x="2700" y="4628"/>
                </a:lnTo>
                <a:close/>
              </a:path>
              <a:path w="21600" h="21600" extrusionOk="0">
                <a:moveTo>
                  <a:pt x="4860" y="4628"/>
                </a:moveTo>
                <a:lnTo>
                  <a:pt x="4860" y="6171"/>
                </a:lnTo>
                <a:lnTo>
                  <a:pt x="7020" y="6171"/>
                </a:lnTo>
                <a:lnTo>
                  <a:pt x="7020" y="4628"/>
                </a:lnTo>
                <a:lnTo>
                  <a:pt x="4860" y="4628"/>
                </a:lnTo>
                <a:close/>
              </a:path>
              <a:path w="21600" h="21600" extrusionOk="0">
                <a:moveTo>
                  <a:pt x="7020" y="4628"/>
                </a:moveTo>
                <a:lnTo>
                  <a:pt x="7020" y="6171"/>
                </a:lnTo>
                <a:lnTo>
                  <a:pt x="9180" y="6171"/>
                </a:lnTo>
                <a:lnTo>
                  <a:pt x="9180" y="4628"/>
                </a:lnTo>
                <a:lnTo>
                  <a:pt x="7020" y="4628"/>
                </a:lnTo>
                <a:close/>
              </a:path>
              <a:path w="21600" h="21600" extrusionOk="0">
                <a:moveTo>
                  <a:pt x="9180" y="4628"/>
                </a:moveTo>
                <a:lnTo>
                  <a:pt x="9180" y="6171"/>
                </a:lnTo>
                <a:lnTo>
                  <a:pt x="11340" y="6171"/>
                </a:lnTo>
                <a:lnTo>
                  <a:pt x="11340" y="4628"/>
                </a:lnTo>
                <a:lnTo>
                  <a:pt x="9180" y="4628"/>
                </a:lnTo>
                <a:close/>
              </a:path>
              <a:path w="21600" h="21600" extrusionOk="0">
                <a:moveTo>
                  <a:pt x="11340" y="4628"/>
                </a:moveTo>
                <a:lnTo>
                  <a:pt x="11340" y="6171"/>
                </a:lnTo>
                <a:lnTo>
                  <a:pt x="13500" y="6171"/>
                </a:lnTo>
                <a:lnTo>
                  <a:pt x="13500" y="4628"/>
                </a:lnTo>
                <a:lnTo>
                  <a:pt x="11340" y="4628"/>
                </a:lnTo>
                <a:close/>
              </a:path>
              <a:path w="21600" h="21600" extrusionOk="0">
                <a:moveTo>
                  <a:pt x="13500" y="4628"/>
                </a:moveTo>
                <a:lnTo>
                  <a:pt x="13500" y="6171"/>
                </a:lnTo>
                <a:lnTo>
                  <a:pt x="15660" y="6171"/>
                </a:lnTo>
                <a:lnTo>
                  <a:pt x="15660" y="4628"/>
                </a:lnTo>
                <a:lnTo>
                  <a:pt x="13500" y="4628"/>
                </a:lnTo>
                <a:close/>
              </a:path>
              <a:path w="21600" h="21600" extrusionOk="0">
                <a:moveTo>
                  <a:pt x="15660" y="4628"/>
                </a:moveTo>
                <a:lnTo>
                  <a:pt x="15660" y="6171"/>
                </a:lnTo>
                <a:lnTo>
                  <a:pt x="17820" y="6171"/>
                </a:lnTo>
                <a:lnTo>
                  <a:pt x="17820" y="4628"/>
                </a:lnTo>
                <a:lnTo>
                  <a:pt x="15660" y="4628"/>
                </a:lnTo>
                <a:close/>
              </a:path>
              <a:path w="21600" h="21600" extrusionOk="0">
                <a:moveTo>
                  <a:pt x="17820" y="4628"/>
                </a:moveTo>
                <a:lnTo>
                  <a:pt x="17820" y="6171"/>
                </a:lnTo>
                <a:lnTo>
                  <a:pt x="19980" y="6171"/>
                </a:lnTo>
                <a:lnTo>
                  <a:pt x="19980" y="4628"/>
                </a:lnTo>
                <a:lnTo>
                  <a:pt x="17820" y="4628"/>
                </a:lnTo>
                <a:close/>
              </a:path>
              <a:path w="21600" h="21600" extrusionOk="0">
                <a:moveTo>
                  <a:pt x="1620" y="6171"/>
                </a:moveTo>
                <a:lnTo>
                  <a:pt x="1620" y="7714"/>
                </a:lnTo>
                <a:lnTo>
                  <a:pt x="3779" y="7714"/>
                </a:lnTo>
                <a:lnTo>
                  <a:pt x="3779" y="6171"/>
                </a:lnTo>
                <a:lnTo>
                  <a:pt x="1620" y="6171"/>
                </a:lnTo>
                <a:close/>
              </a:path>
              <a:path w="21600" h="21600" extrusionOk="0">
                <a:moveTo>
                  <a:pt x="3779" y="6171"/>
                </a:moveTo>
                <a:lnTo>
                  <a:pt x="3779" y="7714"/>
                </a:lnTo>
                <a:lnTo>
                  <a:pt x="5940" y="7714"/>
                </a:lnTo>
                <a:lnTo>
                  <a:pt x="5940" y="6171"/>
                </a:lnTo>
                <a:lnTo>
                  <a:pt x="3779" y="6171"/>
                </a:lnTo>
                <a:close/>
              </a:path>
              <a:path w="21600" h="21600" extrusionOk="0">
                <a:moveTo>
                  <a:pt x="5940" y="6171"/>
                </a:moveTo>
                <a:lnTo>
                  <a:pt x="5940" y="7714"/>
                </a:lnTo>
                <a:lnTo>
                  <a:pt x="8100" y="7714"/>
                </a:lnTo>
                <a:lnTo>
                  <a:pt x="8100" y="6171"/>
                </a:lnTo>
                <a:lnTo>
                  <a:pt x="5940" y="6171"/>
                </a:lnTo>
                <a:close/>
              </a:path>
              <a:path w="21600" h="21600" extrusionOk="0">
                <a:moveTo>
                  <a:pt x="8100" y="6171"/>
                </a:moveTo>
                <a:lnTo>
                  <a:pt x="8100" y="7714"/>
                </a:lnTo>
                <a:lnTo>
                  <a:pt x="10260" y="7714"/>
                </a:lnTo>
                <a:lnTo>
                  <a:pt x="10260" y="6171"/>
                </a:lnTo>
                <a:lnTo>
                  <a:pt x="8100" y="6171"/>
                </a:lnTo>
                <a:close/>
              </a:path>
              <a:path w="21600" h="21600" extrusionOk="0">
                <a:moveTo>
                  <a:pt x="10260" y="6171"/>
                </a:moveTo>
                <a:lnTo>
                  <a:pt x="10260" y="7714"/>
                </a:lnTo>
                <a:lnTo>
                  <a:pt x="12419" y="7714"/>
                </a:lnTo>
                <a:lnTo>
                  <a:pt x="12419" y="6171"/>
                </a:lnTo>
                <a:lnTo>
                  <a:pt x="10260" y="6171"/>
                </a:lnTo>
                <a:close/>
              </a:path>
              <a:path w="21600" h="21600" extrusionOk="0">
                <a:moveTo>
                  <a:pt x="12419" y="6171"/>
                </a:moveTo>
                <a:lnTo>
                  <a:pt x="12419" y="7714"/>
                </a:lnTo>
                <a:lnTo>
                  <a:pt x="14580" y="7714"/>
                </a:lnTo>
                <a:lnTo>
                  <a:pt x="14580" y="6171"/>
                </a:lnTo>
                <a:lnTo>
                  <a:pt x="12419" y="6171"/>
                </a:lnTo>
                <a:close/>
              </a:path>
              <a:path w="21600" h="21600" extrusionOk="0">
                <a:moveTo>
                  <a:pt x="14580" y="6171"/>
                </a:moveTo>
                <a:lnTo>
                  <a:pt x="14580" y="7714"/>
                </a:lnTo>
                <a:lnTo>
                  <a:pt x="16740" y="7714"/>
                </a:lnTo>
                <a:lnTo>
                  <a:pt x="16740" y="6171"/>
                </a:lnTo>
                <a:lnTo>
                  <a:pt x="14580" y="6171"/>
                </a:lnTo>
                <a:close/>
              </a:path>
              <a:path w="21600" h="21600" extrusionOk="0">
                <a:moveTo>
                  <a:pt x="16740" y="6171"/>
                </a:moveTo>
                <a:lnTo>
                  <a:pt x="16740" y="7714"/>
                </a:lnTo>
                <a:lnTo>
                  <a:pt x="18900" y="7714"/>
                </a:lnTo>
                <a:lnTo>
                  <a:pt x="18900" y="6171"/>
                </a:lnTo>
                <a:lnTo>
                  <a:pt x="16740" y="6171"/>
                </a:lnTo>
                <a:close/>
              </a:path>
              <a:path w="21600" h="21600" extrusionOk="0">
                <a:moveTo>
                  <a:pt x="18900" y="6171"/>
                </a:moveTo>
                <a:lnTo>
                  <a:pt x="18900" y="7714"/>
                </a:lnTo>
                <a:lnTo>
                  <a:pt x="21060" y="7714"/>
                </a:lnTo>
                <a:lnTo>
                  <a:pt x="21060" y="6171"/>
                </a:lnTo>
                <a:lnTo>
                  <a:pt x="18900" y="6171"/>
                </a:lnTo>
                <a:close/>
              </a:path>
              <a:path w="21600" h="21600" extrusionOk="0">
                <a:moveTo>
                  <a:pt x="540" y="7714"/>
                </a:moveTo>
                <a:lnTo>
                  <a:pt x="540" y="9257"/>
                </a:lnTo>
                <a:lnTo>
                  <a:pt x="2700" y="9257"/>
                </a:lnTo>
                <a:lnTo>
                  <a:pt x="2700" y="7714"/>
                </a:lnTo>
                <a:lnTo>
                  <a:pt x="540" y="7714"/>
                </a:lnTo>
                <a:close/>
              </a:path>
              <a:path w="21600" h="21600" extrusionOk="0">
                <a:moveTo>
                  <a:pt x="2700" y="7714"/>
                </a:moveTo>
                <a:lnTo>
                  <a:pt x="2700" y="9257"/>
                </a:lnTo>
                <a:lnTo>
                  <a:pt x="4860" y="9257"/>
                </a:lnTo>
                <a:lnTo>
                  <a:pt x="4860" y="7714"/>
                </a:lnTo>
                <a:lnTo>
                  <a:pt x="2700" y="7714"/>
                </a:lnTo>
                <a:close/>
              </a:path>
              <a:path w="21600" h="21600" extrusionOk="0">
                <a:moveTo>
                  <a:pt x="4860" y="7714"/>
                </a:moveTo>
                <a:lnTo>
                  <a:pt x="4860" y="9257"/>
                </a:lnTo>
                <a:lnTo>
                  <a:pt x="7020" y="9257"/>
                </a:lnTo>
                <a:lnTo>
                  <a:pt x="7020" y="7714"/>
                </a:lnTo>
                <a:lnTo>
                  <a:pt x="4860" y="7714"/>
                </a:lnTo>
                <a:close/>
              </a:path>
              <a:path w="21600" h="21600" extrusionOk="0">
                <a:moveTo>
                  <a:pt x="7020" y="7714"/>
                </a:moveTo>
                <a:lnTo>
                  <a:pt x="7020" y="9257"/>
                </a:lnTo>
                <a:lnTo>
                  <a:pt x="9180" y="9257"/>
                </a:lnTo>
                <a:lnTo>
                  <a:pt x="9180" y="7714"/>
                </a:lnTo>
                <a:lnTo>
                  <a:pt x="7020" y="7714"/>
                </a:lnTo>
                <a:close/>
              </a:path>
              <a:path w="21600" h="21600" extrusionOk="0">
                <a:moveTo>
                  <a:pt x="9180" y="7714"/>
                </a:moveTo>
                <a:lnTo>
                  <a:pt x="9180" y="9257"/>
                </a:lnTo>
                <a:lnTo>
                  <a:pt x="11340" y="9257"/>
                </a:lnTo>
                <a:lnTo>
                  <a:pt x="11340" y="7714"/>
                </a:lnTo>
                <a:lnTo>
                  <a:pt x="9180" y="7714"/>
                </a:lnTo>
                <a:close/>
              </a:path>
              <a:path w="21600" h="21600" extrusionOk="0">
                <a:moveTo>
                  <a:pt x="11340" y="7714"/>
                </a:moveTo>
                <a:lnTo>
                  <a:pt x="11340" y="9257"/>
                </a:lnTo>
                <a:lnTo>
                  <a:pt x="13500" y="9257"/>
                </a:lnTo>
                <a:lnTo>
                  <a:pt x="13500" y="7714"/>
                </a:lnTo>
                <a:lnTo>
                  <a:pt x="11340" y="7714"/>
                </a:lnTo>
                <a:close/>
              </a:path>
              <a:path w="21600" h="21600" extrusionOk="0">
                <a:moveTo>
                  <a:pt x="13500" y="7714"/>
                </a:moveTo>
                <a:lnTo>
                  <a:pt x="13500" y="9257"/>
                </a:lnTo>
                <a:lnTo>
                  <a:pt x="15660" y="9257"/>
                </a:lnTo>
                <a:lnTo>
                  <a:pt x="15660" y="7714"/>
                </a:lnTo>
                <a:lnTo>
                  <a:pt x="13500" y="7714"/>
                </a:lnTo>
                <a:close/>
              </a:path>
              <a:path w="21600" h="21600" extrusionOk="0">
                <a:moveTo>
                  <a:pt x="15660" y="7714"/>
                </a:moveTo>
                <a:lnTo>
                  <a:pt x="15660" y="9257"/>
                </a:lnTo>
                <a:lnTo>
                  <a:pt x="17820" y="9257"/>
                </a:lnTo>
                <a:lnTo>
                  <a:pt x="17820" y="7714"/>
                </a:lnTo>
                <a:lnTo>
                  <a:pt x="15660" y="7714"/>
                </a:lnTo>
                <a:close/>
              </a:path>
              <a:path w="21600" h="21600" extrusionOk="0">
                <a:moveTo>
                  <a:pt x="17820" y="7714"/>
                </a:moveTo>
                <a:lnTo>
                  <a:pt x="17820" y="9257"/>
                </a:lnTo>
                <a:lnTo>
                  <a:pt x="19980" y="9257"/>
                </a:lnTo>
                <a:lnTo>
                  <a:pt x="19980" y="7714"/>
                </a:lnTo>
                <a:lnTo>
                  <a:pt x="17820" y="7714"/>
                </a:lnTo>
                <a:close/>
              </a:path>
              <a:path w="21600" h="21600" extrusionOk="0">
                <a:moveTo>
                  <a:pt x="1620" y="9257"/>
                </a:moveTo>
                <a:lnTo>
                  <a:pt x="1620" y="10800"/>
                </a:lnTo>
                <a:lnTo>
                  <a:pt x="3779" y="10800"/>
                </a:lnTo>
                <a:lnTo>
                  <a:pt x="3779" y="9257"/>
                </a:lnTo>
                <a:lnTo>
                  <a:pt x="1620" y="9257"/>
                </a:lnTo>
                <a:close/>
              </a:path>
              <a:path w="21600" h="21600" extrusionOk="0">
                <a:moveTo>
                  <a:pt x="3779" y="9257"/>
                </a:moveTo>
                <a:lnTo>
                  <a:pt x="3779" y="10800"/>
                </a:lnTo>
                <a:lnTo>
                  <a:pt x="5940" y="10800"/>
                </a:lnTo>
                <a:lnTo>
                  <a:pt x="5940" y="9257"/>
                </a:lnTo>
                <a:lnTo>
                  <a:pt x="3779" y="9257"/>
                </a:lnTo>
                <a:close/>
              </a:path>
              <a:path w="21600" h="21600" extrusionOk="0">
                <a:moveTo>
                  <a:pt x="5940" y="9257"/>
                </a:moveTo>
                <a:lnTo>
                  <a:pt x="5940" y="10800"/>
                </a:lnTo>
                <a:lnTo>
                  <a:pt x="8100" y="10800"/>
                </a:lnTo>
                <a:lnTo>
                  <a:pt x="8100" y="9257"/>
                </a:lnTo>
                <a:lnTo>
                  <a:pt x="5940" y="9257"/>
                </a:lnTo>
                <a:close/>
              </a:path>
              <a:path w="21600" h="21600" extrusionOk="0">
                <a:moveTo>
                  <a:pt x="8100" y="9257"/>
                </a:moveTo>
                <a:lnTo>
                  <a:pt x="8100" y="10800"/>
                </a:lnTo>
                <a:lnTo>
                  <a:pt x="10260" y="10800"/>
                </a:lnTo>
                <a:lnTo>
                  <a:pt x="10260" y="9257"/>
                </a:lnTo>
                <a:lnTo>
                  <a:pt x="8100" y="9257"/>
                </a:lnTo>
                <a:close/>
              </a:path>
              <a:path w="21600" h="21600" extrusionOk="0">
                <a:moveTo>
                  <a:pt x="10260" y="9257"/>
                </a:moveTo>
                <a:lnTo>
                  <a:pt x="10260" y="10800"/>
                </a:lnTo>
                <a:lnTo>
                  <a:pt x="12419" y="10800"/>
                </a:lnTo>
                <a:lnTo>
                  <a:pt x="12419" y="9257"/>
                </a:lnTo>
                <a:lnTo>
                  <a:pt x="10260" y="9257"/>
                </a:lnTo>
                <a:close/>
              </a:path>
              <a:path w="21600" h="21600" extrusionOk="0">
                <a:moveTo>
                  <a:pt x="12419" y="9257"/>
                </a:moveTo>
                <a:lnTo>
                  <a:pt x="12419" y="10800"/>
                </a:lnTo>
                <a:lnTo>
                  <a:pt x="14580" y="10800"/>
                </a:lnTo>
                <a:lnTo>
                  <a:pt x="14580" y="9257"/>
                </a:lnTo>
                <a:lnTo>
                  <a:pt x="12419" y="9257"/>
                </a:lnTo>
                <a:close/>
              </a:path>
              <a:path w="21600" h="21600" extrusionOk="0">
                <a:moveTo>
                  <a:pt x="14580" y="9257"/>
                </a:moveTo>
                <a:lnTo>
                  <a:pt x="14580" y="10800"/>
                </a:lnTo>
                <a:lnTo>
                  <a:pt x="16740" y="10800"/>
                </a:lnTo>
                <a:lnTo>
                  <a:pt x="16740" y="9257"/>
                </a:lnTo>
                <a:lnTo>
                  <a:pt x="14580" y="9257"/>
                </a:lnTo>
                <a:close/>
              </a:path>
              <a:path w="21600" h="21600" extrusionOk="0">
                <a:moveTo>
                  <a:pt x="16740" y="9257"/>
                </a:moveTo>
                <a:lnTo>
                  <a:pt x="16740" y="10800"/>
                </a:lnTo>
                <a:lnTo>
                  <a:pt x="18900" y="10800"/>
                </a:lnTo>
                <a:lnTo>
                  <a:pt x="18900" y="9257"/>
                </a:lnTo>
                <a:lnTo>
                  <a:pt x="16740" y="9257"/>
                </a:lnTo>
                <a:close/>
              </a:path>
              <a:path w="21600" h="21600" extrusionOk="0">
                <a:moveTo>
                  <a:pt x="18900" y="9257"/>
                </a:moveTo>
                <a:lnTo>
                  <a:pt x="18900" y="10800"/>
                </a:lnTo>
                <a:lnTo>
                  <a:pt x="21060" y="10800"/>
                </a:lnTo>
                <a:lnTo>
                  <a:pt x="21060" y="9257"/>
                </a:lnTo>
                <a:lnTo>
                  <a:pt x="18900" y="9257"/>
                </a:lnTo>
                <a:close/>
              </a:path>
              <a:path w="21600" h="21600" extrusionOk="0">
                <a:moveTo>
                  <a:pt x="540" y="10800"/>
                </a:moveTo>
                <a:lnTo>
                  <a:pt x="540" y="12342"/>
                </a:lnTo>
                <a:lnTo>
                  <a:pt x="2700" y="12342"/>
                </a:lnTo>
                <a:lnTo>
                  <a:pt x="2700" y="10800"/>
                </a:lnTo>
                <a:lnTo>
                  <a:pt x="540" y="10800"/>
                </a:lnTo>
                <a:close/>
              </a:path>
              <a:path w="21600" h="21600" extrusionOk="0">
                <a:moveTo>
                  <a:pt x="2700" y="10800"/>
                </a:moveTo>
                <a:lnTo>
                  <a:pt x="2700" y="12342"/>
                </a:lnTo>
                <a:lnTo>
                  <a:pt x="4860" y="12342"/>
                </a:lnTo>
                <a:lnTo>
                  <a:pt x="4860" y="10800"/>
                </a:lnTo>
                <a:lnTo>
                  <a:pt x="2700" y="10800"/>
                </a:lnTo>
                <a:close/>
              </a:path>
              <a:path w="21600" h="21600" extrusionOk="0">
                <a:moveTo>
                  <a:pt x="4860" y="10800"/>
                </a:moveTo>
                <a:lnTo>
                  <a:pt x="4860" y="12342"/>
                </a:lnTo>
                <a:lnTo>
                  <a:pt x="7020" y="12342"/>
                </a:lnTo>
                <a:lnTo>
                  <a:pt x="7020" y="10800"/>
                </a:lnTo>
                <a:lnTo>
                  <a:pt x="4860" y="10800"/>
                </a:lnTo>
                <a:close/>
              </a:path>
              <a:path w="21600" h="21600" extrusionOk="0">
                <a:moveTo>
                  <a:pt x="7020" y="10800"/>
                </a:moveTo>
                <a:lnTo>
                  <a:pt x="7020" y="12342"/>
                </a:lnTo>
                <a:lnTo>
                  <a:pt x="9180" y="12342"/>
                </a:lnTo>
                <a:lnTo>
                  <a:pt x="9180" y="10800"/>
                </a:lnTo>
                <a:lnTo>
                  <a:pt x="7020" y="10800"/>
                </a:lnTo>
                <a:close/>
              </a:path>
              <a:path w="21600" h="21600" extrusionOk="0">
                <a:moveTo>
                  <a:pt x="9180" y="10800"/>
                </a:moveTo>
                <a:lnTo>
                  <a:pt x="9180" y="12342"/>
                </a:lnTo>
                <a:lnTo>
                  <a:pt x="11340" y="12342"/>
                </a:lnTo>
                <a:lnTo>
                  <a:pt x="11340" y="10800"/>
                </a:lnTo>
                <a:lnTo>
                  <a:pt x="9180" y="10800"/>
                </a:lnTo>
                <a:close/>
              </a:path>
              <a:path w="21600" h="21600" extrusionOk="0">
                <a:moveTo>
                  <a:pt x="11340" y="10800"/>
                </a:moveTo>
                <a:lnTo>
                  <a:pt x="11340" y="12342"/>
                </a:lnTo>
                <a:lnTo>
                  <a:pt x="13500" y="12342"/>
                </a:lnTo>
                <a:lnTo>
                  <a:pt x="13500" y="10800"/>
                </a:lnTo>
                <a:lnTo>
                  <a:pt x="11340" y="10800"/>
                </a:lnTo>
                <a:close/>
              </a:path>
              <a:path w="21600" h="21600" extrusionOk="0">
                <a:moveTo>
                  <a:pt x="13500" y="10800"/>
                </a:moveTo>
                <a:lnTo>
                  <a:pt x="13500" y="12342"/>
                </a:lnTo>
                <a:lnTo>
                  <a:pt x="15660" y="12342"/>
                </a:lnTo>
                <a:lnTo>
                  <a:pt x="15660" y="10800"/>
                </a:lnTo>
                <a:lnTo>
                  <a:pt x="13500" y="10800"/>
                </a:lnTo>
                <a:close/>
              </a:path>
              <a:path w="21600" h="21600" extrusionOk="0">
                <a:moveTo>
                  <a:pt x="15660" y="10800"/>
                </a:moveTo>
                <a:lnTo>
                  <a:pt x="15660" y="12342"/>
                </a:lnTo>
                <a:lnTo>
                  <a:pt x="17820" y="12342"/>
                </a:lnTo>
                <a:lnTo>
                  <a:pt x="17820" y="10800"/>
                </a:lnTo>
                <a:lnTo>
                  <a:pt x="15660" y="10800"/>
                </a:lnTo>
                <a:close/>
              </a:path>
              <a:path w="21600" h="21600" extrusionOk="0">
                <a:moveTo>
                  <a:pt x="17820" y="10800"/>
                </a:moveTo>
                <a:lnTo>
                  <a:pt x="17820" y="12342"/>
                </a:lnTo>
                <a:lnTo>
                  <a:pt x="19980" y="12342"/>
                </a:lnTo>
                <a:lnTo>
                  <a:pt x="19980" y="10800"/>
                </a:lnTo>
                <a:lnTo>
                  <a:pt x="17820" y="10800"/>
                </a:lnTo>
                <a:close/>
              </a:path>
              <a:path w="21600" h="21600" extrusionOk="0">
                <a:moveTo>
                  <a:pt x="1620" y="12342"/>
                </a:moveTo>
                <a:lnTo>
                  <a:pt x="1620" y="13885"/>
                </a:lnTo>
                <a:lnTo>
                  <a:pt x="3779" y="13885"/>
                </a:lnTo>
                <a:lnTo>
                  <a:pt x="3779" y="12342"/>
                </a:lnTo>
                <a:lnTo>
                  <a:pt x="1620" y="12342"/>
                </a:lnTo>
                <a:close/>
              </a:path>
              <a:path w="21600" h="21600" extrusionOk="0">
                <a:moveTo>
                  <a:pt x="3779" y="12342"/>
                </a:moveTo>
                <a:lnTo>
                  <a:pt x="3779" y="13885"/>
                </a:lnTo>
                <a:lnTo>
                  <a:pt x="5940" y="13885"/>
                </a:lnTo>
                <a:lnTo>
                  <a:pt x="5940" y="12342"/>
                </a:lnTo>
                <a:lnTo>
                  <a:pt x="3779" y="12342"/>
                </a:lnTo>
                <a:close/>
              </a:path>
              <a:path w="21600" h="21600" extrusionOk="0">
                <a:moveTo>
                  <a:pt x="5940" y="12342"/>
                </a:moveTo>
                <a:lnTo>
                  <a:pt x="5940" y="13885"/>
                </a:lnTo>
                <a:lnTo>
                  <a:pt x="8100" y="13885"/>
                </a:lnTo>
                <a:lnTo>
                  <a:pt x="8100" y="12342"/>
                </a:lnTo>
                <a:lnTo>
                  <a:pt x="5940" y="12342"/>
                </a:lnTo>
                <a:close/>
              </a:path>
              <a:path w="21600" h="21600" extrusionOk="0">
                <a:moveTo>
                  <a:pt x="8100" y="12342"/>
                </a:moveTo>
                <a:lnTo>
                  <a:pt x="8100" y="13885"/>
                </a:lnTo>
                <a:lnTo>
                  <a:pt x="10260" y="13885"/>
                </a:lnTo>
                <a:lnTo>
                  <a:pt x="10260" y="12342"/>
                </a:lnTo>
                <a:lnTo>
                  <a:pt x="8100" y="12342"/>
                </a:lnTo>
                <a:close/>
              </a:path>
              <a:path w="21600" h="21600" extrusionOk="0">
                <a:moveTo>
                  <a:pt x="10260" y="12342"/>
                </a:moveTo>
                <a:lnTo>
                  <a:pt x="10260" y="13885"/>
                </a:lnTo>
                <a:lnTo>
                  <a:pt x="12419" y="13885"/>
                </a:lnTo>
                <a:lnTo>
                  <a:pt x="12419" y="12342"/>
                </a:lnTo>
                <a:lnTo>
                  <a:pt x="10260" y="12342"/>
                </a:lnTo>
                <a:close/>
              </a:path>
              <a:path w="21600" h="21600" extrusionOk="0">
                <a:moveTo>
                  <a:pt x="12419" y="12342"/>
                </a:moveTo>
                <a:lnTo>
                  <a:pt x="12419" y="13885"/>
                </a:lnTo>
                <a:lnTo>
                  <a:pt x="14580" y="13885"/>
                </a:lnTo>
                <a:lnTo>
                  <a:pt x="14580" y="12342"/>
                </a:lnTo>
                <a:lnTo>
                  <a:pt x="12419" y="12342"/>
                </a:lnTo>
                <a:close/>
              </a:path>
              <a:path w="21600" h="21600" extrusionOk="0">
                <a:moveTo>
                  <a:pt x="14580" y="12342"/>
                </a:moveTo>
                <a:lnTo>
                  <a:pt x="14580" y="13885"/>
                </a:lnTo>
                <a:lnTo>
                  <a:pt x="16740" y="13885"/>
                </a:lnTo>
                <a:lnTo>
                  <a:pt x="16740" y="12342"/>
                </a:lnTo>
                <a:lnTo>
                  <a:pt x="14580" y="12342"/>
                </a:lnTo>
                <a:close/>
              </a:path>
              <a:path w="21600" h="21600" extrusionOk="0">
                <a:moveTo>
                  <a:pt x="16740" y="12342"/>
                </a:moveTo>
                <a:lnTo>
                  <a:pt x="16740" y="13885"/>
                </a:lnTo>
                <a:lnTo>
                  <a:pt x="18900" y="13885"/>
                </a:lnTo>
                <a:lnTo>
                  <a:pt x="18900" y="12342"/>
                </a:lnTo>
                <a:lnTo>
                  <a:pt x="16740" y="12342"/>
                </a:lnTo>
                <a:close/>
              </a:path>
              <a:path w="21600" h="21600" extrusionOk="0">
                <a:moveTo>
                  <a:pt x="18900" y="12342"/>
                </a:moveTo>
                <a:lnTo>
                  <a:pt x="18900" y="13885"/>
                </a:lnTo>
                <a:lnTo>
                  <a:pt x="21060" y="13885"/>
                </a:lnTo>
                <a:lnTo>
                  <a:pt x="21060" y="12342"/>
                </a:lnTo>
                <a:lnTo>
                  <a:pt x="18900" y="12342"/>
                </a:lnTo>
                <a:close/>
              </a:path>
              <a:path w="21600" h="21600" extrusionOk="0">
                <a:moveTo>
                  <a:pt x="540" y="13885"/>
                </a:moveTo>
                <a:lnTo>
                  <a:pt x="540" y="15428"/>
                </a:lnTo>
                <a:lnTo>
                  <a:pt x="2700" y="15428"/>
                </a:lnTo>
                <a:lnTo>
                  <a:pt x="2700" y="13885"/>
                </a:lnTo>
                <a:lnTo>
                  <a:pt x="540" y="13885"/>
                </a:lnTo>
                <a:close/>
              </a:path>
              <a:path w="21600" h="21600" extrusionOk="0">
                <a:moveTo>
                  <a:pt x="2700" y="13885"/>
                </a:moveTo>
                <a:lnTo>
                  <a:pt x="2700" y="15428"/>
                </a:lnTo>
                <a:lnTo>
                  <a:pt x="4860" y="15428"/>
                </a:lnTo>
                <a:lnTo>
                  <a:pt x="4860" y="13885"/>
                </a:lnTo>
                <a:lnTo>
                  <a:pt x="2700" y="13885"/>
                </a:lnTo>
                <a:close/>
              </a:path>
              <a:path w="21600" h="21600" extrusionOk="0">
                <a:moveTo>
                  <a:pt x="4860" y="13885"/>
                </a:moveTo>
                <a:lnTo>
                  <a:pt x="4860" y="15428"/>
                </a:lnTo>
                <a:lnTo>
                  <a:pt x="7020" y="15428"/>
                </a:lnTo>
                <a:lnTo>
                  <a:pt x="7020" y="13885"/>
                </a:lnTo>
                <a:lnTo>
                  <a:pt x="4860" y="13885"/>
                </a:lnTo>
                <a:close/>
              </a:path>
              <a:path w="21600" h="21600" extrusionOk="0">
                <a:moveTo>
                  <a:pt x="7020" y="13885"/>
                </a:moveTo>
                <a:lnTo>
                  <a:pt x="7020" y="15428"/>
                </a:lnTo>
                <a:lnTo>
                  <a:pt x="9180" y="15428"/>
                </a:lnTo>
                <a:lnTo>
                  <a:pt x="9180" y="13885"/>
                </a:lnTo>
                <a:lnTo>
                  <a:pt x="7020" y="13885"/>
                </a:lnTo>
                <a:close/>
              </a:path>
              <a:path w="21600" h="21600" extrusionOk="0">
                <a:moveTo>
                  <a:pt x="9180" y="13885"/>
                </a:moveTo>
                <a:lnTo>
                  <a:pt x="9180" y="15428"/>
                </a:lnTo>
                <a:lnTo>
                  <a:pt x="11340" y="15428"/>
                </a:lnTo>
                <a:lnTo>
                  <a:pt x="11340" y="13885"/>
                </a:lnTo>
                <a:lnTo>
                  <a:pt x="9180" y="13885"/>
                </a:lnTo>
                <a:close/>
              </a:path>
              <a:path w="21600" h="21600" extrusionOk="0">
                <a:moveTo>
                  <a:pt x="11340" y="13885"/>
                </a:moveTo>
                <a:lnTo>
                  <a:pt x="11340" y="15428"/>
                </a:lnTo>
                <a:lnTo>
                  <a:pt x="13500" y="15428"/>
                </a:lnTo>
                <a:lnTo>
                  <a:pt x="13500" y="13885"/>
                </a:lnTo>
                <a:lnTo>
                  <a:pt x="11340" y="13885"/>
                </a:lnTo>
                <a:close/>
              </a:path>
              <a:path w="21600" h="21600" extrusionOk="0">
                <a:moveTo>
                  <a:pt x="13500" y="13885"/>
                </a:moveTo>
                <a:lnTo>
                  <a:pt x="13500" y="15428"/>
                </a:lnTo>
                <a:lnTo>
                  <a:pt x="15660" y="15428"/>
                </a:lnTo>
                <a:lnTo>
                  <a:pt x="15660" y="13885"/>
                </a:lnTo>
                <a:lnTo>
                  <a:pt x="13500" y="13885"/>
                </a:lnTo>
                <a:close/>
              </a:path>
              <a:path w="21600" h="21600" extrusionOk="0">
                <a:moveTo>
                  <a:pt x="15660" y="13885"/>
                </a:moveTo>
                <a:lnTo>
                  <a:pt x="15660" y="15428"/>
                </a:lnTo>
                <a:lnTo>
                  <a:pt x="17820" y="15428"/>
                </a:lnTo>
                <a:lnTo>
                  <a:pt x="17820" y="13885"/>
                </a:lnTo>
                <a:lnTo>
                  <a:pt x="15660" y="13885"/>
                </a:lnTo>
                <a:close/>
              </a:path>
              <a:path w="21600" h="21600" extrusionOk="0">
                <a:moveTo>
                  <a:pt x="17820" y="13885"/>
                </a:moveTo>
                <a:lnTo>
                  <a:pt x="17820" y="15428"/>
                </a:lnTo>
                <a:lnTo>
                  <a:pt x="19980" y="15428"/>
                </a:lnTo>
                <a:lnTo>
                  <a:pt x="19980" y="13885"/>
                </a:lnTo>
                <a:lnTo>
                  <a:pt x="17820" y="13885"/>
                </a:lnTo>
                <a:close/>
              </a:path>
              <a:path w="21600" h="21600" extrusionOk="0">
                <a:moveTo>
                  <a:pt x="1620" y="15428"/>
                </a:moveTo>
                <a:lnTo>
                  <a:pt x="1620" y="16971"/>
                </a:lnTo>
                <a:lnTo>
                  <a:pt x="3779" y="16971"/>
                </a:lnTo>
                <a:lnTo>
                  <a:pt x="3779" y="15428"/>
                </a:lnTo>
                <a:lnTo>
                  <a:pt x="1620" y="15428"/>
                </a:lnTo>
                <a:close/>
              </a:path>
              <a:path w="21600" h="21600" extrusionOk="0">
                <a:moveTo>
                  <a:pt x="3779" y="15428"/>
                </a:moveTo>
                <a:lnTo>
                  <a:pt x="3779" y="16971"/>
                </a:lnTo>
                <a:lnTo>
                  <a:pt x="5940" y="16971"/>
                </a:lnTo>
                <a:lnTo>
                  <a:pt x="5940" y="15428"/>
                </a:lnTo>
                <a:lnTo>
                  <a:pt x="3779" y="15428"/>
                </a:lnTo>
                <a:close/>
              </a:path>
              <a:path w="21600" h="21600" extrusionOk="0">
                <a:moveTo>
                  <a:pt x="5940" y="15428"/>
                </a:moveTo>
                <a:lnTo>
                  <a:pt x="5940" y="16971"/>
                </a:lnTo>
                <a:lnTo>
                  <a:pt x="8100" y="16971"/>
                </a:lnTo>
                <a:lnTo>
                  <a:pt x="8100" y="15428"/>
                </a:lnTo>
                <a:lnTo>
                  <a:pt x="5940" y="15428"/>
                </a:lnTo>
                <a:close/>
              </a:path>
              <a:path w="21600" h="21600" extrusionOk="0">
                <a:moveTo>
                  <a:pt x="8100" y="15428"/>
                </a:moveTo>
                <a:lnTo>
                  <a:pt x="8100" y="16971"/>
                </a:lnTo>
                <a:lnTo>
                  <a:pt x="10260" y="16971"/>
                </a:lnTo>
                <a:lnTo>
                  <a:pt x="10260" y="15428"/>
                </a:lnTo>
                <a:lnTo>
                  <a:pt x="8100" y="15428"/>
                </a:lnTo>
                <a:close/>
              </a:path>
              <a:path w="21600" h="21600" extrusionOk="0">
                <a:moveTo>
                  <a:pt x="10260" y="15428"/>
                </a:moveTo>
                <a:lnTo>
                  <a:pt x="10260" y="16971"/>
                </a:lnTo>
                <a:lnTo>
                  <a:pt x="12419" y="16971"/>
                </a:lnTo>
                <a:lnTo>
                  <a:pt x="12419" y="15428"/>
                </a:lnTo>
                <a:lnTo>
                  <a:pt x="10260" y="15428"/>
                </a:lnTo>
                <a:close/>
              </a:path>
              <a:path w="21600" h="21600" extrusionOk="0">
                <a:moveTo>
                  <a:pt x="12419" y="15428"/>
                </a:moveTo>
                <a:lnTo>
                  <a:pt x="12419" y="16971"/>
                </a:lnTo>
                <a:lnTo>
                  <a:pt x="14580" y="16971"/>
                </a:lnTo>
                <a:lnTo>
                  <a:pt x="14580" y="15428"/>
                </a:lnTo>
                <a:lnTo>
                  <a:pt x="12419" y="15428"/>
                </a:lnTo>
                <a:close/>
              </a:path>
              <a:path w="21600" h="21600" extrusionOk="0">
                <a:moveTo>
                  <a:pt x="14580" y="15428"/>
                </a:moveTo>
                <a:lnTo>
                  <a:pt x="14580" y="16971"/>
                </a:lnTo>
                <a:lnTo>
                  <a:pt x="16740" y="16971"/>
                </a:lnTo>
                <a:lnTo>
                  <a:pt x="16740" y="15428"/>
                </a:lnTo>
                <a:lnTo>
                  <a:pt x="14580" y="15428"/>
                </a:lnTo>
                <a:close/>
              </a:path>
              <a:path w="21600" h="21600" extrusionOk="0">
                <a:moveTo>
                  <a:pt x="16740" y="15428"/>
                </a:moveTo>
                <a:lnTo>
                  <a:pt x="16740" y="16971"/>
                </a:lnTo>
                <a:lnTo>
                  <a:pt x="18900" y="16971"/>
                </a:lnTo>
                <a:lnTo>
                  <a:pt x="18900" y="15428"/>
                </a:lnTo>
                <a:lnTo>
                  <a:pt x="16740" y="15428"/>
                </a:lnTo>
                <a:close/>
              </a:path>
              <a:path w="21600" h="21600" extrusionOk="0">
                <a:moveTo>
                  <a:pt x="18900" y="15428"/>
                </a:moveTo>
                <a:lnTo>
                  <a:pt x="18900" y="16971"/>
                </a:lnTo>
                <a:lnTo>
                  <a:pt x="21060" y="16971"/>
                </a:lnTo>
                <a:lnTo>
                  <a:pt x="21060" y="15428"/>
                </a:lnTo>
                <a:lnTo>
                  <a:pt x="18900" y="15428"/>
                </a:lnTo>
                <a:close/>
              </a:path>
              <a:path w="21600" h="21600" extrusionOk="0">
                <a:moveTo>
                  <a:pt x="540" y="16971"/>
                </a:moveTo>
                <a:lnTo>
                  <a:pt x="540" y="18514"/>
                </a:lnTo>
                <a:lnTo>
                  <a:pt x="2700" y="18514"/>
                </a:lnTo>
                <a:lnTo>
                  <a:pt x="2700" y="16971"/>
                </a:lnTo>
                <a:lnTo>
                  <a:pt x="540" y="16971"/>
                </a:lnTo>
                <a:close/>
              </a:path>
              <a:path w="21600" h="21600" extrusionOk="0">
                <a:moveTo>
                  <a:pt x="2700" y="16971"/>
                </a:moveTo>
                <a:lnTo>
                  <a:pt x="2700" y="18514"/>
                </a:lnTo>
                <a:lnTo>
                  <a:pt x="4860" y="18514"/>
                </a:lnTo>
                <a:lnTo>
                  <a:pt x="4860" y="16971"/>
                </a:lnTo>
                <a:lnTo>
                  <a:pt x="2700" y="16971"/>
                </a:lnTo>
                <a:close/>
              </a:path>
              <a:path w="21600" h="21600" extrusionOk="0">
                <a:moveTo>
                  <a:pt x="4860" y="16971"/>
                </a:moveTo>
                <a:lnTo>
                  <a:pt x="4860" y="18514"/>
                </a:lnTo>
                <a:lnTo>
                  <a:pt x="7020" y="18514"/>
                </a:lnTo>
                <a:lnTo>
                  <a:pt x="7020" y="16971"/>
                </a:lnTo>
                <a:lnTo>
                  <a:pt x="4860" y="16971"/>
                </a:lnTo>
                <a:close/>
              </a:path>
              <a:path w="21600" h="21600" extrusionOk="0">
                <a:moveTo>
                  <a:pt x="7020" y="16971"/>
                </a:moveTo>
                <a:lnTo>
                  <a:pt x="7020" y="18514"/>
                </a:lnTo>
                <a:lnTo>
                  <a:pt x="9180" y="18514"/>
                </a:lnTo>
                <a:lnTo>
                  <a:pt x="9180" y="16971"/>
                </a:lnTo>
                <a:lnTo>
                  <a:pt x="7020" y="16971"/>
                </a:lnTo>
                <a:close/>
              </a:path>
              <a:path w="21600" h="21600" extrusionOk="0">
                <a:moveTo>
                  <a:pt x="9180" y="16971"/>
                </a:moveTo>
                <a:lnTo>
                  <a:pt x="9180" y="18514"/>
                </a:lnTo>
                <a:lnTo>
                  <a:pt x="11340" y="18514"/>
                </a:lnTo>
                <a:lnTo>
                  <a:pt x="11340" y="16971"/>
                </a:lnTo>
                <a:lnTo>
                  <a:pt x="9180" y="16971"/>
                </a:lnTo>
                <a:close/>
              </a:path>
              <a:path w="21600" h="21600" extrusionOk="0">
                <a:moveTo>
                  <a:pt x="11340" y="16971"/>
                </a:moveTo>
                <a:lnTo>
                  <a:pt x="11340" y="18514"/>
                </a:lnTo>
                <a:lnTo>
                  <a:pt x="13500" y="18514"/>
                </a:lnTo>
                <a:lnTo>
                  <a:pt x="13500" y="16971"/>
                </a:lnTo>
                <a:lnTo>
                  <a:pt x="11340" y="16971"/>
                </a:lnTo>
                <a:close/>
              </a:path>
              <a:path w="21600" h="21600" extrusionOk="0">
                <a:moveTo>
                  <a:pt x="13500" y="16971"/>
                </a:moveTo>
                <a:lnTo>
                  <a:pt x="13500" y="18514"/>
                </a:lnTo>
                <a:lnTo>
                  <a:pt x="15660" y="18514"/>
                </a:lnTo>
                <a:lnTo>
                  <a:pt x="15660" y="16971"/>
                </a:lnTo>
                <a:lnTo>
                  <a:pt x="13500" y="16971"/>
                </a:lnTo>
                <a:close/>
              </a:path>
              <a:path w="21600" h="21600" extrusionOk="0">
                <a:moveTo>
                  <a:pt x="15660" y="16971"/>
                </a:moveTo>
                <a:lnTo>
                  <a:pt x="15660" y="18514"/>
                </a:lnTo>
                <a:lnTo>
                  <a:pt x="17820" y="18514"/>
                </a:lnTo>
                <a:lnTo>
                  <a:pt x="17820" y="16971"/>
                </a:lnTo>
                <a:lnTo>
                  <a:pt x="15660" y="16971"/>
                </a:lnTo>
                <a:close/>
              </a:path>
              <a:path w="21600" h="21600" extrusionOk="0">
                <a:moveTo>
                  <a:pt x="17820" y="16971"/>
                </a:moveTo>
                <a:lnTo>
                  <a:pt x="17820" y="18514"/>
                </a:lnTo>
                <a:lnTo>
                  <a:pt x="19980" y="18514"/>
                </a:lnTo>
                <a:lnTo>
                  <a:pt x="19980" y="16971"/>
                </a:lnTo>
                <a:lnTo>
                  <a:pt x="17820" y="16971"/>
                </a:lnTo>
                <a:close/>
              </a:path>
              <a:path w="21600" h="21600" extrusionOk="0">
                <a:moveTo>
                  <a:pt x="1620" y="18514"/>
                </a:moveTo>
                <a:lnTo>
                  <a:pt x="1620" y="20057"/>
                </a:lnTo>
                <a:lnTo>
                  <a:pt x="3779" y="20057"/>
                </a:lnTo>
                <a:lnTo>
                  <a:pt x="3779" y="18514"/>
                </a:lnTo>
                <a:lnTo>
                  <a:pt x="1620" y="18514"/>
                </a:lnTo>
                <a:close/>
              </a:path>
              <a:path w="21600" h="21600" extrusionOk="0">
                <a:moveTo>
                  <a:pt x="3779" y="18514"/>
                </a:moveTo>
                <a:lnTo>
                  <a:pt x="3779" y="20057"/>
                </a:lnTo>
                <a:lnTo>
                  <a:pt x="5940" y="20057"/>
                </a:lnTo>
                <a:lnTo>
                  <a:pt x="5940" y="18514"/>
                </a:lnTo>
                <a:lnTo>
                  <a:pt x="3779" y="18514"/>
                </a:lnTo>
                <a:close/>
              </a:path>
              <a:path w="21600" h="21600" extrusionOk="0">
                <a:moveTo>
                  <a:pt x="5940" y="18514"/>
                </a:moveTo>
                <a:lnTo>
                  <a:pt x="5940" y="20057"/>
                </a:lnTo>
                <a:lnTo>
                  <a:pt x="8100" y="20057"/>
                </a:lnTo>
                <a:lnTo>
                  <a:pt x="8100" y="18514"/>
                </a:lnTo>
                <a:lnTo>
                  <a:pt x="5940" y="18514"/>
                </a:lnTo>
                <a:close/>
              </a:path>
              <a:path w="21600" h="21600" extrusionOk="0">
                <a:moveTo>
                  <a:pt x="8100" y="18514"/>
                </a:moveTo>
                <a:lnTo>
                  <a:pt x="8100" y="20057"/>
                </a:lnTo>
                <a:lnTo>
                  <a:pt x="10260" y="20057"/>
                </a:lnTo>
                <a:lnTo>
                  <a:pt x="10260" y="18514"/>
                </a:lnTo>
                <a:lnTo>
                  <a:pt x="8100" y="18514"/>
                </a:lnTo>
                <a:close/>
              </a:path>
              <a:path w="21600" h="21600" extrusionOk="0">
                <a:moveTo>
                  <a:pt x="10260" y="18514"/>
                </a:moveTo>
                <a:lnTo>
                  <a:pt x="10260" y="20057"/>
                </a:lnTo>
                <a:lnTo>
                  <a:pt x="12419" y="20057"/>
                </a:lnTo>
                <a:lnTo>
                  <a:pt x="12419" y="18514"/>
                </a:lnTo>
                <a:lnTo>
                  <a:pt x="10260" y="18514"/>
                </a:lnTo>
                <a:close/>
              </a:path>
              <a:path w="21600" h="21600" extrusionOk="0">
                <a:moveTo>
                  <a:pt x="12419" y="18514"/>
                </a:moveTo>
                <a:lnTo>
                  <a:pt x="12419" y="20057"/>
                </a:lnTo>
                <a:lnTo>
                  <a:pt x="14580" y="20057"/>
                </a:lnTo>
                <a:lnTo>
                  <a:pt x="14580" y="18514"/>
                </a:lnTo>
                <a:lnTo>
                  <a:pt x="12419" y="18514"/>
                </a:lnTo>
                <a:close/>
              </a:path>
              <a:path w="21600" h="21600" extrusionOk="0">
                <a:moveTo>
                  <a:pt x="14580" y="18514"/>
                </a:moveTo>
                <a:lnTo>
                  <a:pt x="14580" y="20057"/>
                </a:lnTo>
                <a:lnTo>
                  <a:pt x="16740" y="20057"/>
                </a:lnTo>
                <a:lnTo>
                  <a:pt x="16740" y="18514"/>
                </a:lnTo>
                <a:lnTo>
                  <a:pt x="14580" y="18514"/>
                </a:lnTo>
                <a:close/>
              </a:path>
              <a:path w="21600" h="21600" extrusionOk="0">
                <a:moveTo>
                  <a:pt x="16740" y="18514"/>
                </a:moveTo>
                <a:lnTo>
                  <a:pt x="16740" y="20057"/>
                </a:lnTo>
                <a:lnTo>
                  <a:pt x="18900" y="20057"/>
                </a:lnTo>
                <a:lnTo>
                  <a:pt x="18900" y="18514"/>
                </a:lnTo>
                <a:lnTo>
                  <a:pt x="16740" y="18514"/>
                </a:lnTo>
                <a:close/>
              </a:path>
              <a:path w="21600" h="21600" extrusionOk="0">
                <a:moveTo>
                  <a:pt x="18900" y="18514"/>
                </a:moveTo>
                <a:lnTo>
                  <a:pt x="18900" y="20057"/>
                </a:lnTo>
                <a:lnTo>
                  <a:pt x="21060" y="20057"/>
                </a:lnTo>
                <a:lnTo>
                  <a:pt x="21060" y="18514"/>
                </a:lnTo>
                <a:lnTo>
                  <a:pt x="18900" y="18514"/>
                </a:lnTo>
                <a:close/>
              </a:path>
              <a:path w="21600" h="21600" extrusionOk="0">
                <a:moveTo>
                  <a:pt x="540" y="20057"/>
                </a:moveTo>
                <a:lnTo>
                  <a:pt x="540" y="21600"/>
                </a:lnTo>
                <a:lnTo>
                  <a:pt x="2700" y="21600"/>
                </a:lnTo>
                <a:lnTo>
                  <a:pt x="2700" y="20057"/>
                </a:lnTo>
                <a:lnTo>
                  <a:pt x="540" y="20057"/>
                </a:lnTo>
                <a:close/>
              </a:path>
              <a:path w="21600" h="21600" extrusionOk="0">
                <a:moveTo>
                  <a:pt x="2700" y="20057"/>
                </a:moveTo>
                <a:lnTo>
                  <a:pt x="2700" y="21600"/>
                </a:lnTo>
                <a:lnTo>
                  <a:pt x="4860" y="21600"/>
                </a:lnTo>
                <a:lnTo>
                  <a:pt x="4860" y="20057"/>
                </a:lnTo>
                <a:lnTo>
                  <a:pt x="2700" y="20057"/>
                </a:lnTo>
                <a:close/>
              </a:path>
              <a:path w="21600" h="21600" extrusionOk="0">
                <a:moveTo>
                  <a:pt x="4860" y="20057"/>
                </a:moveTo>
                <a:lnTo>
                  <a:pt x="4860" y="21600"/>
                </a:lnTo>
                <a:lnTo>
                  <a:pt x="7020" y="21600"/>
                </a:lnTo>
                <a:lnTo>
                  <a:pt x="7020" y="20057"/>
                </a:lnTo>
                <a:lnTo>
                  <a:pt x="4860" y="20057"/>
                </a:lnTo>
                <a:close/>
              </a:path>
              <a:path w="21600" h="21600" extrusionOk="0">
                <a:moveTo>
                  <a:pt x="7020" y="20057"/>
                </a:moveTo>
                <a:lnTo>
                  <a:pt x="7020" y="21600"/>
                </a:lnTo>
                <a:lnTo>
                  <a:pt x="9180" y="21600"/>
                </a:lnTo>
                <a:lnTo>
                  <a:pt x="9180" y="20057"/>
                </a:lnTo>
                <a:lnTo>
                  <a:pt x="7020" y="20057"/>
                </a:lnTo>
                <a:close/>
              </a:path>
              <a:path w="21600" h="21600" extrusionOk="0">
                <a:moveTo>
                  <a:pt x="9180" y="20057"/>
                </a:moveTo>
                <a:lnTo>
                  <a:pt x="9180" y="21600"/>
                </a:lnTo>
                <a:lnTo>
                  <a:pt x="11340" y="21600"/>
                </a:lnTo>
                <a:lnTo>
                  <a:pt x="11340" y="20057"/>
                </a:lnTo>
                <a:lnTo>
                  <a:pt x="9180" y="20057"/>
                </a:lnTo>
                <a:close/>
              </a:path>
              <a:path w="21600" h="21600" extrusionOk="0">
                <a:moveTo>
                  <a:pt x="11340" y="20057"/>
                </a:moveTo>
                <a:lnTo>
                  <a:pt x="11340" y="21600"/>
                </a:lnTo>
                <a:lnTo>
                  <a:pt x="13500" y="21600"/>
                </a:lnTo>
                <a:lnTo>
                  <a:pt x="13500" y="20057"/>
                </a:lnTo>
                <a:lnTo>
                  <a:pt x="11340" y="20057"/>
                </a:lnTo>
                <a:close/>
              </a:path>
              <a:path w="21600" h="21600" extrusionOk="0">
                <a:moveTo>
                  <a:pt x="13500" y="20057"/>
                </a:moveTo>
                <a:lnTo>
                  <a:pt x="13500" y="21600"/>
                </a:lnTo>
                <a:lnTo>
                  <a:pt x="15660" y="21600"/>
                </a:lnTo>
                <a:lnTo>
                  <a:pt x="15660" y="20057"/>
                </a:lnTo>
                <a:lnTo>
                  <a:pt x="13500" y="20057"/>
                </a:lnTo>
                <a:close/>
              </a:path>
              <a:path w="21600" h="21600" extrusionOk="0">
                <a:moveTo>
                  <a:pt x="15660" y="20057"/>
                </a:moveTo>
                <a:lnTo>
                  <a:pt x="15660" y="21600"/>
                </a:lnTo>
                <a:lnTo>
                  <a:pt x="17820" y="21600"/>
                </a:lnTo>
                <a:lnTo>
                  <a:pt x="17820" y="20057"/>
                </a:lnTo>
                <a:lnTo>
                  <a:pt x="15660" y="20057"/>
                </a:lnTo>
                <a:close/>
              </a:path>
              <a:path w="21600" h="21600" extrusionOk="0">
                <a:moveTo>
                  <a:pt x="17820" y="20057"/>
                </a:moveTo>
                <a:lnTo>
                  <a:pt x="17820" y="21600"/>
                </a:lnTo>
                <a:lnTo>
                  <a:pt x="19980" y="21600"/>
                </a:lnTo>
                <a:lnTo>
                  <a:pt x="19980" y="20057"/>
                </a:lnTo>
                <a:lnTo>
                  <a:pt x="17820" y="20057"/>
                </a:lnTo>
                <a:close/>
              </a:path>
              <a:path w="21600" h="21600" extrusionOk="0">
                <a:moveTo>
                  <a:pt x="19980" y="4628"/>
                </a:moveTo>
                <a:lnTo>
                  <a:pt x="21060" y="4628"/>
                </a:lnTo>
                <a:lnTo>
                  <a:pt x="21060" y="6171"/>
                </a:lnTo>
                <a:lnTo>
                  <a:pt x="19980" y="6171"/>
                </a:lnTo>
                <a:lnTo>
                  <a:pt x="19980" y="4628"/>
                </a:lnTo>
                <a:close/>
              </a:path>
            </a:pathLst>
          </a:custGeom>
          <a:blipFill dpi="0" rotWithShape="0">
            <a:blip r:embed="rId3"/>
            <a:srcRect/>
            <a:tile tx="0" ty="0" sx="100000" sy="100000" flip="none" algn="tl"/>
          </a:blipFill>
          <a:ln w="9525">
            <a:noFill/>
            <a:miter lim="800000"/>
            <a:headEnd/>
            <a:tailEnd/>
          </a:ln>
          <a:effectLst>
            <a:outerShdw blurRad="63500" dist="107763" dir="2700000" algn="ctr" rotWithShape="0">
              <a:srgbClr val="000000">
                <a:alpha val="74998"/>
              </a:srgbClr>
            </a:outerShdw>
          </a:effectLst>
        </p:spPr>
        <p:txBody>
          <a:bodyPr/>
          <a:lstStyle/>
          <a:p>
            <a:pPr>
              <a:defRPr/>
            </a:pPr>
            <a:endParaRPr lang="en-US">
              <a:latin typeface="Arial Black" pitchFamily="-112" charset="0"/>
              <a:ea typeface="+mn-ea"/>
              <a:cs typeface="+mn-cs"/>
            </a:endParaRPr>
          </a:p>
        </p:txBody>
      </p:sp>
      <p:sp>
        <p:nvSpPr>
          <p:cNvPr id="249868" name="Firewall" descr="Granite"/>
          <p:cNvSpPr>
            <a:spLocks noEditPoints="1" noChangeArrowheads="1"/>
          </p:cNvSpPr>
          <p:nvPr/>
        </p:nvSpPr>
        <p:spPr bwMode="auto">
          <a:xfrm>
            <a:off x="3505200" y="5724525"/>
            <a:ext cx="1809750" cy="904875"/>
          </a:xfrm>
          <a:custGeom>
            <a:avLst/>
            <a:gdLst>
              <a:gd name="T0" fmla="*/ 0 w 21600"/>
              <a:gd name="T1" fmla="*/ 0 h 21600"/>
              <a:gd name="T2" fmla="*/ 10800 w 21600"/>
              <a:gd name="T3" fmla="*/ 0 h 21600"/>
              <a:gd name="T4" fmla="*/ 21600 w 21600"/>
              <a:gd name="T5" fmla="*/ 0 h 21600"/>
              <a:gd name="T6" fmla="*/ 21060 w 21600"/>
              <a:gd name="T7" fmla="*/ 10800 h 21600"/>
              <a:gd name="T8" fmla="*/ 21060 w 21600"/>
              <a:gd name="T9" fmla="*/ 21600 h 21600"/>
              <a:gd name="T10" fmla="*/ 10800 w 21600"/>
              <a:gd name="T11" fmla="*/ 21600 h 21600"/>
              <a:gd name="T12" fmla="*/ 540 w 21600"/>
              <a:gd name="T13" fmla="*/ 21600 h 21600"/>
              <a:gd name="T14" fmla="*/ 540 w 21600"/>
              <a:gd name="T15" fmla="*/ 10800 h 21600"/>
              <a:gd name="T16" fmla="*/ 761 w 21600"/>
              <a:gd name="T17" fmla="*/ 22454 h 21600"/>
              <a:gd name="T18" fmla="*/ 21069 w 21600"/>
              <a:gd name="T19" fmla="*/ 3228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540" y="4628"/>
                </a:moveTo>
                <a:lnTo>
                  <a:pt x="0" y="4628"/>
                </a:lnTo>
                <a:lnTo>
                  <a:pt x="0" y="0"/>
                </a:lnTo>
                <a:lnTo>
                  <a:pt x="21600" y="0"/>
                </a:lnTo>
                <a:lnTo>
                  <a:pt x="21600" y="4628"/>
                </a:lnTo>
                <a:lnTo>
                  <a:pt x="21060" y="4628"/>
                </a:lnTo>
                <a:lnTo>
                  <a:pt x="21060" y="21600"/>
                </a:lnTo>
                <a:lnTo>
                  <a:pt x="540" y="21600"/>
                </a:lnTo>
                <a:lnTo>
                  <a:pt x="540" y="4628"/>
                </a:lnTo>
                <a:close/>
              </a:path>
              <a:path w="21600" h="21600" extrusionOk="0">
                <a:moveTo>
                  <a:pt x="540" y="4628"/>
                </a:moveTo>
                <a:lnTo>
                  <a:pt x="540" y="6171"/>
                </a:lnTo>
                <a:lnTo>
                  <a:pt x="2700" y="6171"/>
                </a:lnTo>
                <a:lnTo>
                  <a:pt x="2700" y="4628"/>
                </a:lnTo>
                <a:lnTo>
                  <a:pt x="540" y="4628"/>
                </a:lnTo>
                <a:close/>
              </a:path>
              <a:path w="21600" h="21600" extrusionOk="0">
                <a:moveTo>
                  <a:pt x="2700" y="4628"/>
                </a:moveTo>
                <a:lnTo>
                  <a:pt x="2700" y="6171"/>
                </a:lnTo>
                <a:lnTo>
                  <a:pt x="4860" y="6171"/>
                </a:lnTo>
                <a:lnTo>
                  <a:pt x="4860" y="4628"/>
                </a:lnTo>
                <a:lnTo>
                  <a:pt x="2700" y="4628"/>
                </a:lnTo>
                <a:close/>
              </a:path>
              <a:path w="21600" h="21600" extrusionOk="0">
                <a:moveTo>
                  <a:pt x="4860" y="4628"/>
                </a:moveTo>
                <a:lnTo>
                  <a:pt x="4860" y="6171"/>
                </a:lnTo>
                <a:lnTo>
                  <a:pt x="7020" y="6171"/>
                </a:lnTo>
                <a:lnTo>
                  <a:pt x="7020" y="4628"/>
                </a:lnTo>
                <a:lnTo>
                  <a:pt x="4860" y="4628"/>
                </a:lnTo>
                <a:close/>
              </a:path>
              <a:path w="21600" h="21600" extrusionOk="0">
                <a:moveTo>
                  <a:pt x="7020" y="4628"/>
                </a:moveTo>
                <a:lnTo>
                  <a:pt x="7020" y="6171"/>
                </a:lnTo>
                <a:lnTo>
                  <a:pt x="9180" y="6171"/>
                </a:lnTo>
                <a:lnTo>
                  <a:pt x="9180" y="4628"/>
                </a:lnTo>
                <a:lnTo>
                  <a:pt x="7020" y="4628"/>
                </a:lnTo>
                <a:close/>
              </a:path>
              <a:path w="21600" h="21600" extrusionOk="0">
                <a:moveTo>
                  <a:pt x="9180" y="4628"/>
                </a:moveTo>
                <a:lnTo>
                  <a:pt x="9180" y="6171"/>
                </a:lnTo>
                <a:lnTo>
                  <a:pt x="11340" y="6171"/>
                </a:lnTo>
                <a:lnTo>
                  <a:pt x="11340" y="4628"/>
                </a:lnTo>
                <a:lnTo>
                  <a:pt x="9180" y="4628"/>
                </a:lnTo>
                <a:close/>
              </a:path>
              <a:path w="21600" h="21600" extrusionOk="0">
                <a:moveTo>
                  <a:pt x="11340" y="4628"/>
                </a:moveTo>
                <a:lnTo>
                  <a:pt x="11340" y="6171"/>
                </a:lnTo>
                <a:lnTo>
                  <a:pt x="13500" y="6171"/>
                </a:lnTo>
                <a:lnTo>
                  <a:pt x="13500" y="4628"/>
                </a:lnTo>
                <a:lnTo>
                  <a:pt x="11340" y="4628"/>
                </a:lnTo>
                <a:close/>
              </a:path>
              <a:path w="21600" h="21600" extrusionOk="0">
                <a:moveTo>
                  <a:pt x="13500" y="4628"/>
                </a:moveTo>
                <a:lnTo>
                  <a:pt x="13500" y="6171"/>
                </a:lnTo>
                <a:lnTo>
                  <a:pt x="15660" y="6171"/>
                </a:lnTo>
                <a:lnTo>
                  <a:pt x="15660" y="4628"/>
                </a:lnTo>
                <a:lnTo>
                  <a:pt x="13500" y="4628"/>
                </a:lnTo>
                <a:close/>
              </a:path>
              <a:path w="21600" h="21600" extrusionOk="0">
                <a:moveTo>
                  <a:pt x="15660" y="4628"/>
                </a:moveTo>
                <a:lnTo>
                  <a:pt x="15660" y="6171"/>
                </a:lnTo>
                <a:lnTo>
                  <a:pt x="17820" y="6171"/>
                </a:lnTo>
                <a:lnTo>
                  <a:pt x="17820" y="4628"/>
                </a:lnTo>
                <a:lnTo>
                  <a:pt x="15660" y="4628"/>
                </a:lnTo>
                <a:close/>
              </a:path>
              <a:path w="21600" h="21600" extrusionOk="0">
                <a:moveTo>
                  <a:pt x="17820" y="4628"/>
                </a:moveTo>
                <a:lnTo>
                  <a:pt x="17820" y="6171"/>
                </a:lnTo>
                <a:lnTo>
                  <a:pt x="19980" y="6171"/>
                </a:lnTo>
                <a:lnTo>
                  <a:pt x="19980" y="4628"/>
                </a:lnTo>
                <a:lnTo>
                  <a:pt x="17820" y="4628"/>
                </a:lnTo>
                <a:close/>
              </a:path>
              <a:path w="21600" h="21600" extrusionOk="0">
                <a:moveTo>
                  <a:pt x="1620" y="6171"/>
                </a:moveTo>
                <a:lnTo>
                  <a:pt x="1620" y="7714"/>
                </a:lnTo>
                <a:lnTo>
                  <a:pt x="3779" y="7714"/>
                </a:lnTo>
                <a:lnTo>
                  <a:pt x="3779" y="6171"/>
                </a:lnTo>
                <a:lnTo>
                  <a:pt x="1620" y="6171"/>
                </a:lnTo>
                <a:close/>
              </a:path>
              <a:path w="21600" h="21600" extrusionOk="0">
                <a:moveTo>
                  <a:pt x="3779" y="6171"/>
                </a:moveTo>
                <a:lnTo>
                  <a:pt x="3779" y="7714"/>
                </a:lnTo>
                <a:lnTo>
                  <a:pt x="5940" y="7714"/>
                </a:lnTo>
                <a:lnTo>
                  <a:pt x="5940" y="6171"/>
                </a:lnTo>
                <a:lnTo>
                  <a:pt x="3779" y="6171"/>
                </a:lnTo>
                <a:close/>
              </a:path>
              <a:path w="21600" h="21600" extrusionOk="0">
                <a:moveTo>
                  <a:pt x="5940" y="6171"/>
                </a:moveTo>
                <a:lnTo>
                  <a:pt x="5940" y="7714"/>
                </a:lnTo>
                <a:lnTo>
                  <a:pt x="8100" y="7714"/>
                </a:lnTo>
                <a:lnTo>
                  <a:pt x="8100" y="6171"/>
                </a:lnTo>
                <a:lnTo>
                  <a:pt x="5940" y="6171"/>
                </a:lnTo>
                <a:close/>
              </a:path>
              <a:path w="21600" h="21600" extrusionOk="0">
                <a:moveTo>
                  <a:pt x="8100" y="6171"/>
                </a:moveTo>
                <a:lnTo>
                  <a:pt x="8100" y="7714"/>
                </a:lnTo>
                <a:lnTo>
                  <a:pt x="10260" y="7714"/>
                </a:lnTo>
                <a:lnTo>
                  <a:pt x="10260" y="6171"/>
                </a:lnTo>
                <a:lnTo>
                  <a:pt x="8100" y="6171"/>
                </a:lnTo>
                <a:close/>
              </a:path>
              <a:path w="21600" h="21600" extrusionOk="0">
                <a:moveTo>
                  <a:pt x="10260" y="6171"/>
                </a:moveTo>
                <a:lnTo>
                  <a:pt x="10260" y="7714"/>
                </a:lnTo>
                <a:lnTo>
                  <a:pt x="12419" y="7714"/>
                </a:lnTo>
                <a:lnTo>
                  <a:pt x="12419" y="6171"/>
                </a:lnTo>
                <a:lnTo>
                  <a:pt x="10260" y="6171"/>
                </a:lnTo>
                <a:close/>
              </a:path>
              <a:path w="21600" h="21600" extrusionOk="0">
                <a:moveTo>
                  <a:pt x="12419" y="6171"/>
                </a:moveTo>
                <a:lnTo>
                  <a:pt x="12419" y="7714"/>
                </a:lnTo>
                <a:lnTo>
                  <a:pt x="14580" y="7714"/>
                </a:lnTo>
                <a:lnTo>
                  <a:pt x="14580" y="6171"/>
                </a:lnTo>
                <a:lnTo>
                  <a:pt x="12419" y="6171"/>
                </a:lnTo>
                <a:close/>
              </a:path>
              <a:path w="21600" h="21600" extrusionOk="0">
                <a:moveTo>
                  <a:pt x="14580" y="6171"/>
                </a:moveTo>
                <a:lnTo>
                  <a:pt x="14580" y="7714"/>
                </a:lnTo>
                <a:lnTo>
                  <a:pt x="16740" y="7714"/>
                </a:lnTo>
                <a:lnTo>
                  <a:pt x="16740" y="6171"/>
                </a:lnTo>
                <a:lnTo>
                  <a:pt x="14580" y="6171"/>
                </a:lnTo>
                <a:close/>
              </a:path>
              <a:path w="21600" h="21600" extrusionOk="0">
                <a:moveTo>
                  <a:pt x="16740" y="6171"/>
                </a:moveTo>
                <a:lnTo>
                  <a:pt x="16740" y="7714"/>
                </a:lnTo>
                <a:lnTo>
                  <a:pt x="18900" y="7714"/>
                </a:lnTo>
                <a:lnTo>
                  <a:pt x="18900" y="6171"/>
                </a:lnTo>
                <a:lnTo>
                  <a:pt x="16740" y="6171"/>
                </a:lnTo>
                <a:close/>
              </a:path>
              <a:path w="21600" h="21600" extrusionOk="0">
                <a:moveTo>
                  <a:pt x="18900" y="6171"/>
                </a:moveTo>
                <a:lnTo>
                  <a:pt x="18900" y="7714"/>
                </a:lnTo>
                <a:lnTo>
                  <a:pt x="21060" y="7714"/>
                </a:lnTo>
                <a:lnTo>
                  <a:pt x="21060" y="6171"/>
                </a:lnTo>
                <a:lnTo>
                  <a:pt x="18900" y="6171"/>
                </a:lnTo>
                <a:close/>
              </a:path>
              <a:path w="21600" h="21600" extrusionOk="0">
                <a:moveTo>
                  <a:pt x="540" y="7714"/>
                </a:moveTo>
                <a:lnTo>
                  <a:pt x="540" y="9257"/>
                </a:lnTo>
                <a:lnTo>
                  <a:pt x="2700" y="9257"/>
                </a:lnTo>
                <a:lnTo>
                  <a:pt x="2700" y="7714"/>
                </a:lnTo>
                <a:lnTo>
                  <a:pt x="540" y="7714"/>
                </a:lnTo>
                <a:close/>
              </a:path>
              <a:path w="21600" h="21600" extrusionOk="0">
                <a:moveTo>
                  <a:pt x="2700" y="7714"/>
                </a:moveTo>
                <a:lnTo>
                  <a:pt x="2700" y="9257"/>
                </a:lnTo>
                <a:lnTo>
                  <a:pt x="4860" y="9257"/>
                </a:lnTo>
                <a:lnTo>
                  <a:pt x="4860" y="7714"/>
                </a:lnTo>
                <a:lnTo>
                  <a:pt x="2700" y="7714"/>
                </a:lnTo>
                <a:close/>
              </a:path>
              <a:path w="21600" h="21600" extrusionOk="0">
                <a:moveTo>
                  <a:pt x="4860" y="7714"/>
                </a:moveTo>
                <a:lnTo>
                  <a:pt x="4860" y="9257"/>
                </a:lnTo>
                <a:lnTo>
                  <a:pt x="7020" y="9257"/>
                </a:lnTo>
                <a:lnTo>
                  <a:pt x="7020" y="7714"/>
                </a:lnTo>
                <a:lnTo>
                  <a:pt x="4860" y="7714"/>
                </a:lnTo>
                <a:close/>
              </a:path>
              <a:path w="21600" h="21600" extrusionOk="0">
                <a:moveTo>
                  <a:pt x="7020" y="7714"/>
                </a:moveTo>
                <a:lnTo>
                  <a:pt x="7020" y="9257"/>
                </a:lnTo>
                <a:lnTo>
                  <a:pt x="9180" y="9257"/>
                </a:lnTo>
                <a:lnTo>
                  <a:pt x="9180" y="7714"/>
                </a:lnTo>
                <a:lnTo>
                  <a:pt x="7020" y="7714"/>
                </a:lnTo>
                <a:close/>
              </a:path>
              <a:path w="21600" h="21600" extrusionOk="0">
                <a:moveTo>
                  <a:pt x="9180" y="7714"/>
                </a:moveTo>
                <a:lnTo>
                  <a:pt x="9180" y="9257"/>
                </a:lnTo>
                <a:lnTo>
                  <a:pt x="11340" y="9257"/>
                </a:lnTo>
                <a:lnTo>
                  <a:pt x="11340" y="7714"/>
                </a:lnTo>
                <a:lnTo>
                  <a:pt x="9180" y="7714"/>
                </a:lnTo>
                <a:close/>
              </a:path>
              <a:path w="21600" h="21600" extrusionOk="0">
                <a:moveTo>
                  <a:pt x="11340" y="7714"/>
                </a:moveTo>
                <a:lnTo>
                  <a:pt x="11340" y="9257"/>
                </a:lnTo>
                <a:lnTo>
                  <a:pt x="13500" y="9257"/>
                </a:lnTo>
                <a:lnTo>
                  <a:pt x="13500" y="7714"/>
                </a:lnTo>
                <a:lnTo>
                  <a:pt x="11340" y="7714"/>
                </a:lnTo>
                <a:close/>
              </a:path>
              <a:path w="21600" h="21600" extrusionOk="0">
                <a:moveTo>
                  <a:pt x="13500" y="7714"/>
                </a:moveTo>
                <a:lnTo>
                  <a:pt x="13500" y="9257"/>
                </a:lnTo>
                <a:lnTo>
                  <a:pt x="15660" y="9257"/>
                </a:lnTo>
                <a:lnTo>
                  <a:pt x="15660" y="7714"/>
                </a:lnTo>
                <a:lnTo>
                  <a:pt x="13500" y="7714"/>
                </a:lnTo>
                <a:close/>
              </a:path>
              <a:path w="21600" h="21600" extrusionOk="0">
                <a:moveTo>
                  <a:pt x="15660" y="7714"/>
                </a:moveTo>
                <a:lnTo>
                  <a:pt x="15660" y="9257"/>
                </a:lnTo>
                <a:lnTo>
                  <a:pt x="17820" y="9257"/>
                </a:lnTo>
                <a:lnTo>
                  <a:pt x="17820" y="7714"/>
                </a:lnTo>
                <a:lnTo>
                  <a:pt x="15660" y="7714"/>
                </a:lnTo>
                <a:close/>
              </a:path>
              <a:path w="21600" h="21600" extrusionOk="0">
                <a:moveTo>
                  <a:pt x="17820" y="7714"/>
                </a:moveTo>
                <a:lnTo>
                  <a:pt x="17820" y="9257"/>
                </a:lnTo>
                <a:lnTo>
                  <a:pt x="19980" y="9257"/>
                </a:lnTo>
                <a:lnTo>
                  <a:pt x="19980" y="7714"/>
                </a:lnTo>
                <a:lnTo>
                  <a:pt x="17820" y="7714"/>
                </a:lnTo>
                <a:close/>
              </a:path>
              <a:path w="21600" h="21600" extrusionOk="0">
                <a:moveTo>
                  <a:pt x="1620" y="9257"/>
                </a:moveTo>
                <a:lnTo>
                  <a:pt x="1620" y="10800"/>
                </a:lnTo>
                <a:lnTo>
                  <a:pt x="3779" y="10800"/>
                </a:lnTo>
                <a:lnTo>
                  <a:pt x="3779" y="9257"/>
                </a:lnTo>
                <a:lnTo>
                  <a:pt x="1620" y="9257"/>
                </a:lnTo>
                <a:close/>
              </a:path>
              <a:path w="21600" h="21600" extrusionOk="0">
                <a:moveTo>
                  <a:pt x="3779" y="9257"/>
                </a:moveTo>
                <a:lnTo>
                  <a:pt x="3779" y="10800"/>
                </a:lnTo>
                <a:lnTo>
                  <a:pt x="5940" y="10800"/>
                </a:lnTo>
                <a:lnTo>
                  <a:pt x="5940" y="9257"/>
                </a:lnTo>
                <a:lnTo>
                  <a:pt x="3779" y="9257"/>
                </a:lnTo>
                <a:close/>
              </a:path>
              <a:path w="21600" h="21600" extrusionOk="0">
                <a:moveTo>
                  <a:pt x="5940" y="9257"/>
                </a:moveTo>
                <a:lnTo>
                  <a:pt x="5940" y="10800"/>
                </a:lnTo>
                <a:lnTo>
                  <a:pt x="8100" y="10800"/>
                </a:lnTo>
                <a:lnTo>
                  <a:pt x="8100" y="9257"/>
                </a:lnTo>
                <a:lnTo>
                  <a:pt x="5940" y="9257"/>
                </a:lnTo>
                <a:close/>
              </a:path>
              <a:path w="21600" h="21600" extrusionOk="0">
                <a:moveTo>
                  <a:pt x="8100" y="9257"/>
                </a:moveTo>
                <a:lnTo>
                  <a:pt x="8100" y="10800"/>
                </a:lnTo>
                <a:lnTo>
                  <a:pt x="10260" y="10800"/>
                </a:lnTo>
                <a:lnTo>
                  <a:pt x="10260" y="9257"/>
                </a:lnTo>
                <a:lnTo>
                  <a:pt x="8100" y="9257"/>
                </a:lnTo>
                <a:close/>
              </a:path>
              <a:path w="21600" h="21600" extrusionOk="0">
                <a:moveTo>
                  <a:pt x="10260" y="9257"/>
                </a:moveTo>
                <a:lnTo>
                  <a:pt x="10260" y="10800"/>
                </a:lnTo>
                <a:lnTo>
                  <a:pt x="12419" y="10800"/>
                </a:lnTo>
                <a:lnTo>
                  <a:pt x="12419" y="9257"/>
                </a:lnTo>
                <a:lnTo>
                  <a:pt x="10260" y="9257"/>
                </a:lnTo>
                <a:close/>
              </a:path>
              <a:path w="21600" h="21600" extrusionOk="0">
                <a:moveTo>
                  <a:pt x="12419" y="9257"/>
                </a:moveTo>
                <a:lnTo>
                  <a:pt x="12419" y="10800"/>
                </a:lnTo>
                <a:lnTo>
                  <a:pt x="14580" y="10800"/>
                </a:lnTo>
                <a:lnTo>
                  <a:pt x="14580" y="9257"/>
                </a:lnTo>
                <a:lnTo>
                  <a:pt x="12419" y="9257"/>
                </a:lnTo>
                <a:close/>
              </a:path>
              <a:path w="21600" h="21600" extrusionOk="0">
                <a:moveTo>
                  <a:pt x="14580" y="9257"/>
                </a:moveTo>
                <a:lnTo>
                  <a:pt x="14580" y="10800"/>
                </a:lnTo>
                <a:lnTo>
                  <a:pt x="16740" y="10800"/>
                </a:lnTo>
                <a:lnTo>
                  <a:pt x="16740" y="9257"/>
                </a:lnTo>
                <a:lnTo>
                  <a:pt x="14580" y="9257"/>
                </a:lnTo>
                <a:close/>
              </a:path>
              <a:path w="21600" h="21600" extrusionOk="0">
                <a:moveTo>
                  <a:pt x="16740" y="9257"/>
                </a:moveTo>
                <a:lnTo>
                  <a:pt x="16740" y="10800"/>
                </a:lnTo>
                <a:lnTo>
                  <a:pt x="18900" y="10800"/>
                </a:lnTo>
                <a:lnTo>
                  <a:pt x="18900" y="9257"/>
                </a:lnTo>
                <a:lnTo>
                  <a:pt x="16740" y="9257"/>
                </a:lnTo>
                <a:close/>
              </a:path>
              <a:path w="21600" h="21600" extrusionOk="0">
                <a:moveTo>
                  <a:pt x="18900" y="9257"/>
                </a:moveTo>
                <a:lnTo>
                  <a:pt x="18900" y="10800"/>
                </a:lnTo>
                <a:lnTo>
                  <a:pt x="21060" y="10800"/>
                </a:lnTo>
                <a:lnTo>
                  <a:pt x="21060" y="9257"/>
                </a:lnTo>
                <a:lnTo>
                  <a:pt x="18900" y="9257"/>
                </a:lnTo>
                <a:close/>
              </a:path>
              <a:path w="21600" h="21600" extrusionOk="0">
                <a:moveTo>
                  <a:pt x="540" y="10800"/>
                </a:moveTo>
                <a:lnTo>
                  <a:pt x="540" y="12342"/>
                </a:lnTo>
                <a:lnTo>
                  <a:pt x="2700" y="12342"/>
                </a:lnTo>
                <a:lnTo>
                  <a:pt x="2700" y="10800"/>
                </a:lnTo>
                <a:lnTo>
                  <a:pt x="540" y="10800"/>
                </a:lnTo>
                <a:close/>
              </a:path>
              <a:path w="21600" h="21600" extrusionOk="0">
                <a:moveTo>
                  <a:pt x="2700" y="10800"/>
                </a:moveTo>
                <a:lnTo>
                  <a:pt x="2700" y="12342"/>
                </a:lnTo>
                <a:lnTo>
                  <a:pt x="4860" y="12342"/>
                </a:lnTo>
                <a:lnTo>
                  <a:pt x="4860" y="10800"/>
                </a:lnTo>
                <a:lnTo>
                  <a:pt x="2700" y="10800"/>
                </a:lnTo>
                <a:close/>
              </a:path>
              <a:path w="21600" h="21600" extrusionOk="0">
                <a:moveTo>
                  <a:pt x="4860" y="10800"/>
                </a:moveTo>
                <a:lnTo>
                  <a:pt x="4860" y="12342"/>
                </a:lnTo>
                <a:lnTo>
                  <a:pt x="7020" y="12342"/>
                </a:lnTo>
                <a:lnTo>
                  <a:pt x="7020" y="10800"/>
                </a:lnTo>
                <a:lnTo>
                  <a:pt x="4860" y="10800"/>
                </a:lnTo>
                <a:close/>
              </a:path>
              <a:path w="21600" h="21600" extrusionOk="0">
                <a:moveTo>
                  <a:pt x="7020" y="10800"/>
                </a:moveTo>
                <a:lnTo>
                  <a:pt x="7020" y="12342"/>
                </a:lnTo>
                <a:lnTo>
                  <a:pt x="9180" y="12342"/>
                </a:lnTo>
                <a:lnTo>
                  <a:pt x="9180" y="10800"/>
                </a:lnTo>
                <a:lnTo>
                  <a:pt x="7020" y="10800"/>
                </a:lnTo>
                <a:close/>
              </a:path>
              <a:path w="21600" h="21600" extrusionOk="0">
                <a:moveTo>
                  <a:pt x="9180" y="10800"/>
                </a:moveTo>
                <a:lnTo>
                  <a:pt x="9180" y="12342"/>
                </a:lnTo>
                <a:lnTo>
                  <a:pt x="11340" y="12342"/>
                </a:lnTo>
                <a:lnTo>
                  <a:pt x="11340" y="10800"/>
                </a:lnTo>
                <a:lnTo>
                  <a:pt x="9180" y="10800"/>
                </a:lnTo>
                <a:close/>
              </a:path>
              <a:path w="21600" h="21600" extrusionOk="0">
                <a:moveTo>
                  <a:pt x="11340" y="10800"/>
                </a:moveTo>
                <a:lnTo>
                  <a:pt x="11340" y="12342"/>
                </a:lnTo>
                <a:lnTo>
                  <a:pt x="13500" y="12342"/>
                </a:lnTo>
                <a:lnTo>
                  <a:pt x="13500" y="10800"/>
                </a:lnTo>
                <a:lnTo>
                  <a:pt x="11340" y="10800"/>
                </a:lnTo>
                <a:close/>
              </a:path>
              <a:path w="21600" h="21600" extrusionOk="0">
                <a:moveTo>
                  <a:pt x="13500" y="10800"/>
                </a:moveTo>
                <a:lnTo>
                  <a:pt x="13500" y="12342"/>
                </a:lnTo>
                <a:lnTo>
                  <a:pt x="15660" y="12342"/>
                </a:lnTo>
                <a:lnTo>
                  <a:pt x="15660" y="10800"/>
                </a:lnTo>
                <a:lnTo>
                  <a:pt x="13500" y="10800"/>
                </a:lnTo>
                <a:close/>
              </a:path>
              <a:path w="21600" h="21600" extrusionOk="0">
                <a:moveTo>
                  <a:pt x="15660" y="10800"/>
                </a:moveTo>
                <a:lnTo>
                  <a:pt x="15660" y="12342"/>
                </a:lnTo>
                <a:lnTo>
                  <a:pt x="17820" y="12342"/>
                </a:lnTo>
                <a:lnTo>
                  <a:pt x="17820" y="10800"/>
                </a:lnTo>
                <a:lnTo>
                  <a:pt x="15660" y="10800"/>
                </a:lnTo>
                <a:close/>
              </a:path>
              <a:path w="21600" h="21600" extrusionOk="0">
                <a:moveTo>
                  <a:pt x="17820" y="10800"/>
                </a:moveTo>
                <a:lnTo>
                  <a:pt x="17820" y="12342"/>
                </a:lnTo>
                <a:lnTo>
                  <a:pt x="19980" y="12342"/>
                </a:lnTo>
                <a:lnTo>
                  <a:pt x="19980" y="10800"/>
                </a:lnTo>
                <a:lnTo>
                  <a:pt x="17820" y="10800"/>
                </a:lnTo>
                <a:close/>
              </a:path>
              <a:path w="21600" h="21600" extrusionOk="0">
                <a:moveTo>
                  <a:pt x="1620" y="12342"/>
                </a:moveTo>
                <a:lnTo>
                  <a:pt x="1620" y="13885"/>
                </a:lnTo>
                <a:lnTo>
                  <a:pt x="3779" y="13885"/>
                </a:lnTo>
                <a:lnTo>
                  <a:pt x="3779" y="12342"/>
                </a:lnTo>
                <a:lnTo>
                  <a:pt x="1620" y="12342"/>
                </a:lnTo>
                <a:close/>
              </a:path>
              <a:path w="21600" h="21600" extrusionOk="0">
                <a:moveTo>
                  <a:pt x="3779" y="12342"/>
                </a:moveTo>
                <a:lnTo>
                  <a:pt x="3779" y="13885"/>
                </a:lnTo>
                <a:lnTo>
                  <a:pt x="5940" y="13885"/>
                </a:lnTo>
                <a:lnTo>
                  <a:pt x="5940" y="12342"/>
                </a:lnTo>
                <a:lnTo>
                  <a:pt x="3779" y="12342"/>
                </a:lnTo>
                <a:close/>
              </a:path>
              <a:path w="21600" h="21600" extrusionOk="0">
                <a:moveTo>
                  <a:pt x="5940" y="12342"/>
                </a:moveTo>
                <a:lnTo>
                  <a:pt x="5940" y="13885"/>
                </a:lnTo>
                <a:lnTo>
                  <a:pt x="8100" y="13885"/>
                </a:lnTo>
                <a:lnTo>
                  <a:pt x="8100" y="12342"/>
                </a:lnTo>
                <a:lnTo>
                  <a:pt x="5940" y="12342"/>
                </a:lnTo>
                <a:close/>
              </a:path>
              <a:path w="21600" h="21600" extrusionOk="0">
                <a:moveTo>
                  <a:pt x="8100" y="12342"/>
                </a:moveTo>
                <a:lnTo>
                  <a:pt x="8100" y="13885"/>
                </a:lnTo>
                <a:lnTo>
                  <a:pt x="10260" y="13885"/>
                </a:lnTo>
                <a:lnTo>
                  <a:pt x="10260" y="12342"/>
                </a:lnTo>
                <a:lnTo>
                  <a:pt x="8100" y="12342"/>
                </a:lnTo>
                <a:close/>
              </a:path>
              <a:path w="21600" h="21600" extrusionOk="0">
                <a:moveTo>
                  <a:pt x="10260" y="12342"/>
                </a:moveTo>
                <a:lnTo>
                  <a:pt x="10260" y="13885"/>
                </a:lnTo>
                <a:lnTo>
                  <a:pt x="12419" y="13885"/>
                </a:lnTo>
                <a:lnTo>
                  <a:pt x="12419" y="12342"/>
                </a:lnTo>
                <a:lnTo>
                  <a:pt x="10260" y="12342"/>
                </a:lnTo>
                <a:close/>
              </a:path>
              <a:path w="21600" h="21600" extrusionOk="0">
                <a:moveTo>
                  <a:pt x="12419" y="12342"/>
                </a:moveTo>
                <a:lnTo>
                  <a:pt x="12419" y="13885"/>
                </a:lnTo>
                <a:lnTo>
                  <a:pt x="14580" y="13885"/>
                </a:lnTo>
                <a:lnTo>
                  <a:pt x="14580" y="12342"/>
                </a:lnTo>
                <a:lnTo>
                  <a:pt x="12419" y="12342"/>
                </a:lnTo>
                <a:close/>
              </a:path>
              <a:path w="21600" h="21600" extrusionOk="0">
                <a:moveTo>
                  <a:pt x="14580" y="12342"/>
                </a:moveTo>
                <a:lnTo>
                  <a:pt x="14580" y="13885"/>
                </a:lnTo>
                <a:lnTo>
                  <a:pt x="16740" y="13885"/>
                </a:lnTo>
                <a:lnTo>
                  <a:pt x="16740" y="12342"/>
                </a:lnTo>
                <a:lnTo>
                  <a:pt x="14580" y="12342"/>
                </a:lnTo>
                <a:close/>
              </a:path>
              <a:path w="21600" h="21600" extrusionOk="0">
                <a:moveTo>
                  <a:pt x="16740" y="12342"/>
                </a:moveTo>
                <a:lnTo>
                  <a:pt x="16740" y="13885"/>
                </a:lnTo>
                <a:lnTo>
                  <a:pt x="18900" y="13885"/>
                </a:lnTo>
                <a:lnTo>
                  <a:pt x="18900" y="12342"/>
                </a:lnTo>
                <a:lnTo>
                  <a:pt x="16740" y="12342"/>
                </a:lnTo>
                <a:close/>
              </a:path>
              <a:path w="21600" h="21600" extrusionOk="0">
                <a:moveTo>
                  <a:pt x="18900" y="12342"/>
                </a:moveTo>
                <a:lnTo>
                  <a:pt x="18900" y="13885"/>
                </a:lnTo>
                <a:lnTo>
                  <a:pt x="21060" y="13885"/>
                </a:lnTo>
                <a:lnTo>
                  <a:pt x="21060" y="12342"/>
                </a:lnTo>
                <a:lnTo>
                  <a:pt x="18900" y="12342"/>
                </a:lnTo>
                <a:close/>
              </a:path>
              <a:path w="21600" h="21600" extrusionOk="0">
                <a:moveTo>
                  <a:pt x="540" y="13885"/>
                </a:moveTo>
                <a:lnTo>
                  <a:pt x="540" y="15428"/>
                </a:lnTo>
                <a:lnTo>
                  <a:pt x="2700" y="15428"/>
                </a:lnTo>
                <a:lnTo>
                  <a:pt x="2700" y="13885"/>
                </a:lnTo>
                <a:lnTo>
                  <a:pt x="540" y="13885"/>
                </a:lnTo>
                <a:close/>
              </a:path>
              <a:path w="21600" h="21600" extrusionOk="0">
                <a:moveTo>
                  <a:pt x="2700" y="13885"/>
                </a:moveTo>
                <a:lnTo>
                  <a:pt x="2700" y="15428"/>
                </a:lnTo>
                <a:lnTo>
                  <a:pt x="4860" y="15428"/>
                </a:lnTo>
                <a:lnTo>
                  <a:pt x="4860" y="13885"/>
                </a:lnTo>
                <a:lnTo>
                  <a:pt x="2700" y="13885"/>
                </a:lnTo>
                <a:close/>
              </a:path>
              <a:path w="21600" h="21600" extrusionOk="0">
                <a:moveTo>
                  <a:pt x="4860" y="13885"/>
                </a:moveTo>
                <a:lnTo>
                  <a:pt x="4860" y="15428"/>
                </a:lnTo>
                <a:lnTo>
                  <a:pt x="7020" y="15428"/>
                </a:lnTo>
                <a:lnTo>
                  <a:pt x="7020" y="13885"/>
                </a:lnTo>
                <a:lnTo>
                  <a:pt x="4860" y="13885"/>
                </a:lnTo>
                <a:close/>
              </a:path>
              <a:path w="21600" h="21600" extrusionOk="0">
                <a:moveTo>
                  <a:pt x="7020" y="13885"/>
                </a:moveTo>
                <a:lnTo>
                  <a:pt x="7020" y="15428"/>
                </a:lnTo>
                <a:lnTo>
                  <a:pt x="9180" y="15428"/>
                </a:lnTo>
                <a:lnTo>
                  <a:pt x="9180" y="13885"/>
                </a:lnTo>
                <a:lnTo>
                  <a:pt x="7020" y="13885"/>
                </a:lnTo>
                <a:close/>
              </a:path>
              <a:path w="21600" h="21600" extrusionOk="0">
                <a:moveTo>
                  <a:pt x="9180" y="13885"/>
                </a:moveTo>
                <a:lnTo>
                  <a:pt x="9180" y="15428"/>
                </a:lnTo>
                <a:lnTo>
                  <a:pt x="11340" y="15428"/>
                </a:lnTo>
                <a:lnTo>
                  <a:pt x="11340" y="13885"/>
                </a:lnTo>
                <a:lnTo>
                  <a:pt x="9180" y="13885"/>
                </a:lnTo>
                <a:close/>
              </a:path>
              <a:path w="21600" h="21600" extrusionOk="0">
                <a:moveTo>
                  <a:pt x="11340" y="13885"/>
                </a:moveTo>
                <a:lnTo>
                  <a:pt x="11340" y="15428"/>
                </a:lnTo>
                <a:lnTo>
                  <a:pt x="13500" y="15428"/>
                </a:lnTo>
                <a:lnTo>
                  <a:pt x="13500" y="13885"/>
                </a:lnTo>
                <a:lnTo>
                  <a:pt x="11340" y="13885"/>
                </a:lnTo>
                <a:close/>
              </a:path>
              <a:path w="21600" h="21600" extrusionOk="0">
                <a:moveTo>
                  <a:pt x="13500" y="13885"/>
                </a:moveTo>
                <a:lnTo>
                  <a:pt x="13500" y="15428"/>
                </a:lnTo>
                <a:lnTo>
                  <a:pt x="15660" y="15428"/>
                </a:lnTo>
                <a:lnTo>
                  <a:pt x="15660" y="13885"/>
                </a:lnTo>
                <a:lnTo>
                  <a:pt x="13500" y="13885"/>
                </a:lnTo>
                <a:close/>
              </a:path>
              <a:path w="21600" h="21600" extrusionOk="0">
                <a:moveTo>
                  <a:pt x="15660" y="13885"/>
                </a:moveTo>
                <a:lnTo>
                  <a:pt x="15660" y="15428"/>
                </a:lnTo>
                <a:lnTo>
                  <a:pt x="17820" y="15428"/>
                </a:lnTo>
                <a:lnTo>
                  <a:pt x="17820" y="13885"/>
                </a:lnTo>
                <a:lnTo>
                  <a:pt x="15660" y="13885"/>
                </a:lnTo>
                <a:close/>
              </a:path>
              <a:path w="21600" h="21600" extrusionOk="0">
                <a:moveTo>
                  <a:pt x="17820" y="13885"/>
                </a:moveTo>
                <a:lnTo>
                  <a:pt x="17820" y="15428"/>
                </a:lnTo>
                <a:lnTo>
                  <a:pt x="19980" y="15428"/>
                </a:lnTo>
                <a:lnTo>
                  <a:pt x="19980" y="13885"/>
                </a:lnTo>
                <a:lnTo>
                  <a:pt x="17820" y="13885"/>
                </a:lnTo>
                <a:close/>
              </a:path>
              <a:path w="21600" h="21600" extrusionOk="0">
                <a:moveTo>
                  <a:pt x="1620" y="15428"/>
                </a:moveTo>
                <a:lnTo>
                  <a:pt x="1620" y="16971"/>
                </a:lnTo>
                <a:lnTo>
                  <a:pt x="3779" y="16971"/>
                </a:lnTo>
                <a:lnTo>
                  <a:pt x="3779" y="15428"/>
                </a:lnTo>
                <a:lnTo>
                  <a:pt x="1620" y="15428"/>
                </a:lnTo>
                <a:close/>
              </a:path>
              <a:path w="21600" h="21600" extrusionOk="0">
                <a:moveTo>
                  <a:pt x="3779" y="15428"/>
                </a:moveTo>
                <a:lnTo>
                  <a:pt x="3779" y="16971"/>
                </a:lnTo>
                <a:lnTo>
                  <a:pt x="5940" y="16971"/>
                </a:lnTo>
                <a:lnTo>
                  <a:pt x="5940" y="15428"/>
                </a:lnTo>
                <a:lnTo>
                  <a:pt x="3779" y="15428"/>
                </a:lnTo>
                <a:close/>
              </a:path>
              <a:path w="21600" h="21600" extrusionOk="0">
                <a:moveTo>
                  <a:pt x="5940" y="15428"/>
                </a:moveTo>
                <a:lnTo>
                  <a:pt x="5940" y="16971"/>
                </a:lnTo>
                <a:lnTo>
                  <a:pt x="8100" y="16971"/>
                </a:lnTo>
                <a:lnTo>
                  <a:pt x="8100" y="15428"/>
                </a:lnTo>
                <a:lnTo>
                  <a:pt x="5940" y="15428"/>
                </a:lnTo>
                <a:close/>
              </a:path>
              <a:path w="21600" h="21600" extrusionOk="0">
                <a:moveTo>
                  <a:pt x="8100" y="15428"/>
                </a:moveTo>
                <a:lnTo>
                  <a:pt x="8100" y="16971"/>
                </a:lnTo>
                <a:lnTo>
                  <a:pt x="10260" y="16971"/>
                </a:lnTo>
                <a:lnTo>
                  <a:pt x="10260" y="15428"/>
                </a:lnTo>
                <a:lnTo>
                  <a:pt x="8100" y="15428"/>
                </a:lnTo>
                <a:close/>
              </a:path>
              <a:path w="21600" h="21600" extrusionOk="0">
                <a:moveTo>
                  <a:pt x="10260" y="15428"/>
                </a:moveTo>
                <a:lnTo>
                  <a:pt x="10260" y="16971"/>
                </a:lnTo>
                <a:lnTo>
                  <a:pt x="12419" y="16971"/>
                </a:lnTo>
                <a:lnTo>
                  <a:pt x="12419" y="15428"/>
                </a:lnTo>
                <a:lnTo>
                  <a:pt x="10260" y="15428"/>
                </a:lnTo>
                <a:close/>
              </a:path>
              <a:path w="21600" h="21600" extrusionOk="0">
                <a:moveTo>
                  <a:pt x="12419" y="15428"/>
                </a:moveTo>
                <a:lnTo>
                  <a:pt x="12419" y="16971"/>
                </a:lnTo>
                <a:lnTo>
                  <a:pt x="14580" y="16971"/>
                </a:lnTo>
                <a:lnTo>
                  <a:pt x="14580" y="15428"/>
                </a:lnTo>
                <a:lnTo>
                  <a:pt x="12419" y="15428"/>
                </a:lnTo>
                <a:close/>
              </a:path>
              <a:path w="21600" h="21600" extrusionOk="0">
                <a:moveTo>
                  <a:pt x="14580" y="15428"/>
                </a:moveTo>
                <a:lnTo>
                  <a:pt x="14580" y="16971"/>
                </a:lnTo>
                <a:lnTo>
                  <a:pt x="16740" y="16971"/>
                </a:lnTo>
                <a:lnTo>
                  <a:pt x="16740" y="15428"/>
                </a:lnTo>
                <a:lnTo>
                  <a:pt x="14580" y="15428"/>
                </a:lnTo>
                <a:close/>
              </a:path>
              <a:path w="21600" h="21600" extrusionOk="0">
                <a:moveTo>
                  <a:pt x="16740" y="15428"/>
                </a:moveTo>
                <a:lnTo>
                  <a:pt x="16740" y="16971"/>
                </a:lnTo>
                <a:lnTo>
                  <a:pt x="18900" y="16971"/>
                </a:lnTo>
                <a:lnTo>
                  <a:pt x="18900" y="15428"/>
                </a:lnTo>
                <a:lnTo>
                  <a:pt x="16740" y="15428"/>
                </a:lnTo>
                <a:close/>
              </a:path>
              <a:path w="21600" h="21600" extrusionOk="0">
                <a:moveTo>
                  <a:pt x="18900" y="15428"/>
                </a:moveTo>
                <a:lnTo>
                  <a:pt x="18900" y="16971"/>
                </a:lnTo>
                <a:lnTo>
                  <a:pt x="21060" y="16971"/>
                </a:lnTo>
                <a:lnTo>
                  <a:pt x="21060" y="15428"/>
                </a:lnTo>
                <a:lnTo>
                  <a:pt x="18900" y="15428"/>
                </a:lnTo>
                <a:close/>
              </a:path>
              <a:path w="21600" h="21600" extrusionOk="0">
                <a:moveTo>
                  <a:pt x="540" y="16971"/>
                </a:moveTo>
                <a:lnTo>
                  <a:pt x="540" y="18514"/>
                </a:lnTo>
                <a:lnTo>
                  <a:pt x="2700" y="18514"/>
                </a:lnTo>
                <a:lnTo>
                  <a:pt x="2700" y="16971"/>
                </a:lnTo>
                <a:lnTo>
                  <a:pt x="540" y="16971"/>
                </a:lnTo>
                <a:close/>
              </a:path>
              <a:path w="21600" h="21600" extrusionOk="0">
                <a:moveTo>
                  <a:pt x="2700" y="16971"/>
                </a:moveTo>
                <a:lnTo>
                  <a:pt x="2700" y="18514"/>
                </a:lnTo>
                <a:lnTo>
                  <a:pt x="4860" y="18514"/>
                </a:lnTo>
                <a:lnTo>
                  <a:pt x="4860" y="16971"/>
                </a:lnTo>
                <a:lnTo>
                  <a:pt x="2700" y="16971"/>
                </a:lnTo>
                <a:close/>
              </a:path>
              <a:path w="21600" h="21600" extrusionOk="0">
                <a:moveTo>
                  <a:pt x="4860" y="16971"/>
                </a:moveTo>
                <a:lnTo>
                  <a:pt x="4860" y="18514"/>
                </a:lnTo>
                <a:lnTo>
                  <a:pt x="7020" y="18514"/>
                </a:lnTo>
                <a:lnTo>
                  <a:pt x="7020" y="16971"/>
                </a:lnTo>
                <a:lnTo>
                  <a:pt x="4860" y="16971"/>
                </a:lnTo>
                <a:close/>
              </a:path>
              <a:path w="21600" h="21600" extrusionOk="0">
                <a:moveTo>
                  <a:pt x="7020" y="16971"/>
                </a:moveTo>
                <a:lnTo>
                  <a:pt x="7020" y="18514"/>
                </a:lnTo>
                <a:lnTo>
                  <a:pt x="9180" y="18514"/>
                </a:lnTo>
                <a:lnTo>
                  <a:pt x="9180" y="16971"/>
                </a:lnTo>
                <a:lnTo>
                  <a:pt x="7020" y="16971"/>
                </a:lnTo>
                <a:close/>
              </a:path>
              <a:path w="21600" h="21600" extrusionOk="0">
                <a:moveTo>
                  <a:pt x="9180" y="16971"/>
                </a:moveTo>
                <a:lnTo>
                  <a:pt x="9180" y="18514"/>
                </a:lnTo>
                <a:lnTo>
                  <a:pt x="11340" y="18514"/>
                </a:lnTo>
                <a:lnTo>
                  <a:pt x="11340" y="16971"/>
                </a:lnTo>
                <a:lnTo>
                  <a:pt x="9180" y="16971"/>
                </a:lnTo>
                <a:close/>
              </a:path>
              <a:path w="21600" h="21600" extrusionOk="0">
                <a:moveTo>
                  <a:pt x="11340" y="16971"/>
                </a:moveTo>
                <a:lnTo>
                  <a:pt x="11340" y="18514"/>
                </a:lnTo>
                <a:lnTo>
                  <a:pt x="13500" y="18514"/>
                </a:lnTo>
                <a:lnTo>
                  <a:pt x="13500" y="16971"/>
                </a:lnTo>
                <a:lnTo>
                  <a:pt x="11340" y="16971"/>
                </a:lnTo>
                <a:close/>
              </a:path>
              <a:path w="21600" h="21600" extrusionOk="0">
                <a:moveTo>
                  <a:pt x="13500" y="16971"/>
                </a:moveTo>
                <a:lnTo>
                  <a:pt x="13500" y="18514"/>
                </a:lnTo>
                <a:lnTo>
                  <a:pt x="15660" y="18514"/>
                </a:lnTo>
                <a:lnTo>
                  <a:pt x="15660" y="16971"/>
                </a:lnTo>
                <a:lnTo>
                  <a:pt x="13500" y="16971"/>
                </a:lnTo>
                <a:close/>
              </a:path>
              <a:path w="21600" h="21600" extrusionOk="0">
                <a:moveTo>
                  <a:pt x="15660" y="16971"/>
                </a:moveTo>
                <a:lnTo>
                  <a:pt x="15660" y="18514"/>
                </a:lnTo>
                <a:lnTo>
                  <a:pt x="17820" y="18514"/>
                </a:lnTo>
                <a:lnTo>
                  <a:pt x="17820" y="16971"/>
                </a:lnTo>
                <a:lnTo>
                  <a:pt x="15660" y="16971"/>
                </a:lnTo>
                <a:close/>
              </a:path>
              <a:path w="21600" h="21600" extrusionOk="0">
                <a:moveTo>
                  <a:pt x="17820" y="16971"/>
                </a:moveTo>
                <a:lnTo>
                  <a:pt x="17820" y="18514"/>
                </a:lnTo>
                <a:lnTo>
                  <a:pt x="19980" y="18514"/>
                </a:lnTo>
                <a:lnTo>
                  <a:pt x="19980" y="16971"/>
                </a:lnTo>
                <a:lnTo>
                  <a:pt x="17820" y="16971"/>
                </a:lnTo>
                <a:close/>
              </a:path>
              <a:path w="21600" h="21600" extrusionOk="0">
                <a:moveTo>
                  <a:pt x="1620" y="18514"/>
                </a:moveTo>
                <a:lnTo>
                  <a:pt x="1620" y="20057"/>
                </a:lnTo>
                <a:lnTo>
                  <a:pt x="3779" y="20057"/>
                </a:lnTo>
                <a:lnTo>
                  <a:pt x="3779" y="18514"/>
                </a:lnTo>
                <a:lnTo>
                  <a:pt x="1620" y="18514"/>
                </a:lnTo>
                <a:close/>
              </a:path>
              <a:path w="21600" h="21600" extrusionOk="0">
                <a:moveTo>
                  <a:pt x="3779" y="18514"/>
                </a:moveTo>
                <a:lnTo>
                  <a:pt x="3779" y="20057"/>
                </a:lnTo>
                <a:lnTo>
                  <a:pt x="5940" y="20057"/>
                </a:lnTo>
                <a:lnTo>
                  <a:pt x="5940" y="18514"/>
                </a:lnTo>
                <a:lnTo>
                  <a:pt x="3779" y="18514"/>
                </a:lnTo>
                <a:close/>
              </a:path>
              <a:path w="21600" h="21600" extrusionOk="0">
                <a:moveTo>
                  <a:pt x="5940" y="18514"/>
                </a:moveTo>
                <a:lnTo>
                  <a:pt x="5940" y="20057"/>
                </a:lnTo>
                <a:lnTo>
                  <a:pt x="8100" y="20057"/>
                </a:lnTo>
                <a:lnTo>
                  <a:pt x="8100" y="18514"/>
                </a:lnTo>
                <a:lnTo>
                  <a:pt x="5940" y="18514"/>
                </a:lnTo>
                <a:close/>
              </a:path>
              <a:path w="21600" h="21600" extrusionOk="0">
                <a:moveTo>
                  <a:pt x="8100" y="18514"/>
                </a:moveTo>
                <a:lnTo>
                  <a:pt x="8100" y="20057"/>
                </a:lnTo>
                <a:lnTo>
                  <a:pt x="10260" y="20057"/>
                </a:lnTo>
                <a:lnTo>
                  <a:pt x="10260" y="18514"/>
                </a:lnTo>
                <a:lnTo>
                  <a:pt x="8100" y="18514"/>
                </a:lnTo>
                <a:close/>
              </a:path>
              <a:path w="21600" h="21600" extrusionOk="0">
                <a:moveTo>
                  <a:pt x="10260" y="18514"/>
                </a:moveTo>
                <a:lnTo>
                  <a:pt x="10260" y="20057"/>
                </a:lnTo>
                <a:lnTo>
                  <a:pt x="12419" y="20057"/>
                </a:lnTo>
                <a:lnTo>
                  <a:pt x="12419" y="18514"/>
                </a:lnTo>
                <a:lnTo>
                  <a:pt x="10260" y="18514"/>
                </a:lnTo>
                <a:close/>
              </a:path>
              <a:path w="21600" h="21600" extrusionOk="0">
                <a:moveTo>
                  <a:pt x="12419" y="18514"/>
                </a:moveTo>
                <a:lnTo>
                  <a:pt x="12419" y="20057"/>
                </a:lnTo>
                <a:lnTo>
                  <a:pt x="14580" y="20057"/>
                </a:lnTo>
                <a:lnTo>
                  <a:pt x="14580" y="18514"/>
                </a:lnTo>
                <a:lnTo>
                  <a:pt x="12419" y="18514"/>
                </a:lnTo>
                <a:close/>
              </a:path>
              <a:path w="21600" h="21600" extrusionOk="0">
                <a:moveTo>
                  <a:pt x="14580" y="18514"/>
                </a:moveTo>
                <a:lnTo>
                  <a:pt x="14580" y="20057"/>
                </a:lnTo>
                <a:lnTo>
                  <a:pt x="16740" y="20057"/>
                </a:lnTo>
                <a:lnTo>
                  <a:pt x="16740" y="18514"/>
                </a:lnTo>
                <a:lnTo>
                  <a:pt x="14580" y="18514"/>
                </a:lnTo>
                <a:close/>
              </a:path>
              <a:path w="21600" h="21600" extrusionOk="0">
                <a:moveTo>
                  <a:pt x="16740" y="18514"/>
                </a:moveTo>
                <a:lnTo>
                  <a:pt x="16740" y="20057"/>
                </a:lnTo>
                <a:lnTo>
                  <a:pt x="18900" y="20057"/>
                </a:lnTo>
                <a:lnTo>
                  <a:pt x="18900" y="18514"/>
                </a:lnTo>
                <a:lnTo>
                  <a:pt x="16740" y="18514"/>
                </a:lnTo>
                <a:close/>
              </a:path>
              <a:path w="21600" h="21600" extrusionOk="0">
                <a:moveTo>
                  <a:pt x="18900" y="18514"/>
                </a:moveTo>
                <a:lnTo>
                  <a:pt x="18900" y="20057"/>
                </a:lnTo>
                <a:lnTo>
                  <a:pt x="21060" y="20057"/>
                </a:lnTo>
                <a:lnTo>
                  <a:pt x="21060" y="18514"/>
                </a:lnTo>
                <a:lnTo>
                  <a:pt x="18900" y="18514"/>
                </a:lnTo>
                <a:close/>
              </a:path>
              <a:path w="21600" h="21600" extrusionOk="0">
                <a:moveTo>
                  <a:pt x="540" y="20057"/>
                </a:moveTo>
                <a:lnTo>
                  <a:pt x="540" y="21600"/>
                </a:lnTo>
                <a:lnTo>
                  <a:pt x="2700" y="21600"/>
                </a:lnTo>
                <a:lnTo>
                  <a:pt x="2700" y="20057"/>
                </a:lnTo>
                <a:lnTo>
                  <a:pt x="540" y="20057"/>
                </a:lnTo>
                <a:close/>
              </a:path>
              <a:path w="21600" h="21600" extrusionOk="0">
                <a:moveTo>
                  <a:pt x="2700" y="20057"/>
                </a:moveTo>
                <a:lnTo>
                  <a:pt x="2700" y="21600"/>
                </a:lnTo>
                <a:lnTo>
                  <a:pt x="4860" y="21600"/>
                </a:lnTo>
                <a:lnTo>
                  <a:pt x="4860" y="20057"/>
                </a:lnTo>
                <a:lnTo>
                  <a:pt x="2700" y="20057"/>
                </a:lnTo>
                <a:close/>
              </a:path>
              <a:path w="21600" h="21600" extrusionOk="0">
                <a:moveTo>
                  <a:pt x="4860" y="20057"/>
                </a:moveTo>
                <a:lnTo>
                  <a:pt x="4860" y="21600"/>
                </a:lnTo>
                <a:lnTo>
                  <a:pt x="7020" y="21600"/>
                </a:lnTo>
                <a:lnTo>
                  <a:pt x="7020" y="20057"/>
                </a:lnTo>
                <a:lnTo>
                  <a:pt x="4860" y="20057"/>
                </a:lnTo>
                <a:close/>
              </a:path>
              <a:path w="21600" h="21600" extrusionOk="0">
                <a:moveTo>
                  <a:pt x="7020" y="20057"/>
                </a:moveTo>
                <a:lnTo>
                  <a:pt x="7020" y="21600"/>
                </a:lnTo>
                <a:lnTo>
                  <a:pt x="9180" y="21600"/>
                </a:lnTo>
                <a:lnTo>
                  <a:pt x="9180" y="20057"/>
                </a:lnTo>
                <a:lnTo>
                  <a:pt x="7020" y="20057"/>
                </a:lnTo>
                <a:close/>
              </a:path>
              <a:path w="21600" h="21600" extrusionOk="0">
                <a:moveTo>
                  <a:pt x="9180" y="20057"/>
                </a:moveTo>
                <a:lnTo>
                  <a:pt x="9180" y="21600"/>
                </a:lnTo>
                <a:lnTo>
                  <a:pt x="11340" y="21600"/>
                </a:lnTo>
                <a:lnTo>
                  <a:pt x="11340" y="20057"/>
                </a:lnTo>
                <a:lnTo>
                  <a:pt x="9180" y="20057"/>
                </a:lnTo>
                <a:close/>
              </a:path>
              <a:path w="21600" h="21600" extrusionOk="0">
                <a:moveTo>
                  <a:pt x="11340" y="20057"/>
                </a:moveTo>
                <a:lnTo>
                  <a:pt x="11340" y="21600"/>
                </a:lnTo>
                <a:lnTo>
                  <a:pt x="13500" y="21600"/>
                </a:lnTo>
                <a:lnTo>
                  <a:pt x="13500" y="20057"/>
                </a:lnTo>
                <a:lnTo>
                  <a:pt x="11340" y="20057"/>
                </a:lnTo>
                <a:close/>
              </a:path>
              <a:path w="21600" h="21600" extrusionOk="0">
                <a:moveTo>
                  <a:pt x="13500" y="20057"/>
                </a:moveTo>
                <a:lnTo>
                  <a:pt x="13500" y="21600"/>
                </a:lnTo>
                <a:lnTo>
                  <a:pt x="15660" y="21600"/>
                </a:lnTo>
                <a:lnTo>
                  <a:pt x="15660" y="20057"/>
                </a:lnTo>
                <a:lnTo>
                  <a:pt x="13500" y="20057"/>
                </a:lnTo>
                <a:close/>
              </a:path>
              <a:path w="21600" h="21600" extrusionOk="0">
                <a:moveTo>
                  <a:pt x="15660" y="20057"/>
                </a:moveTo>
                <a:lnTo>
                  <a:pt x="15660" y="21600"/>
                </a:lnTo>
                <a:lnTo>
                  <a:pt x="17820" y="21600"/>
                </a:lnTo>
                <a:lnTo>
                  <a:pt x="17820" y="20057"/>
                </a:lnTo>
                <a:lnTo>
                  <a:pt x="15660" y="20057"/>
                </a:lnTo>
                <a:close/>
              </a:path>
              <a:path w="21600" h="21600" extrusionOk="0">
                <a:moveTo>
                  <a:pt x="17820" y="20057"/>
                </a:moveTo>
                <a:lnTo>
                  <a:pt x="17820" y="21600"/>
                </a:lnTo>
                <a:lnTo>
                  <a:pt x="19980" y="21600"/>
                </a:lnTo>
                <a:lnTo>
                  <a:pt x="19980" y="20057"/>
                </a:lnTo>
                <a:lnTo>
                  <a:pt x="17820" y="20057"/>
                </a:lnTo>
                <a:close/>
              </a:path>
              <a:path w="21600" h="21600" extrusionOk="0">
                <a:moveTo>
                  <a:pt x="19980" y="4628"/>
                </a:moveTo>
                <a:lnTo>
                  <a:pt x="21060" y="4628"/>
                </a:lnTo>
                <a:lnTo>
                  <a:pt x="21060" y="6171"/>
                </a:lnTo>
                <a:lnTo>
                  <a:pt x="19980" y="6171"/>
                </a:lnTo>
                <a:lnTo>
                  <a:pt x="19980" y="4628"/>
                </a:lnTo>
                <a:close/>
              </a:path>
            </a:pathLst>
          </a:custGeom>
          <a:blipFill dpi="0" rotWithShape="0">
            <a:blip r:embed="rId3"/>
            <a:srcRect/>
            <a:tile tx="0" ty="0" sx="100000" sy="100000" flip="none" algn="tl"/>
          </a:blipFill>
          <a:ln w="9525">
            <a:noFill/>
            <a:miter lim="800000"/>
            <a:headEnd/>
            <a:tailEnd/>
          </a:ln>
          <a:effectLst>
            <a:outerShdw blurRad="63500" dist="107763" dir="2700000" algn="ctr" rotWithShape="0">
              <a:srgbClr val="000000">
                <a:alpha val="74998"/>
              </a:srgbClr>
            </a:outerShdw>
          </a:effectLst>
        </p:spPr>
        <p:txBody>
          <a:bodyPr/>
          <a:lstStyle/>
          <a:p>
            <a:pPr>
              <a:defRPr/>
            </a:pPr>
            <a:endParaRPr lang="en-US">
              <a:latin typeface="Arial Black" pitchFamily="-112" charset="0"/>
              <a:ea typeface="+mn-ea"/>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1000"/>
                                  </p:stCondLst>
                                  <p:childTnLst>
                                    <p:set>
                                      <p:cBhvr>
                                        <p:cTn id="6" dur="1" fill="hold">
                                          <p:stCondLst>
                                            <p:cond delay="0"/>
                                          </p:stCondLst>
                                        </p:cTn>
                                        <p:tgtEl>
                                          <p:spTgt spid="249859">
                                            <p:txEl>
                                              <p:pRg st="0" end="0"/>
                                            </p:txEl>
                                          </p:spTgt>
                                        </p:tgtEl>
                                        <p:attrNameLst>
                                          <p:attrName>style.visibility</p:attrName>
                                        </p:attrNameLst>
                                      </p:cBhvr>
                                      <p:to>
                                        <p:strVal val="visible"/>
                                      </p:to>
                                    </p:set>
                                    <p:animEffect transition="in" filter="blinds(horizontal)">
                                      <p:cBhvr>
                                        <p:cTn id="7" dur="500"/>
                                        <p:tgtEl>
                                          <p:spTgt spid="249859">
                                            <p:txEl>
                                              <p:pRg st="0" end="0"/>
                                            </p:txEl>
                                          </p:spTgt>
                                        </p:tgtEl>
                                      </p:cBhvr>
                                    </p:animEffect>
                                  </p:childTnLst>
                                </p:cTn>
                              </p:par>
                            </p:childTnLst>
                          </p:cTn>
                        </p:par>
                        <p:par>
                          <p:cTn id="8" fill="hold" nodeType="afterGroup">
                            <p:stCondLst>
                              <p:cond delay="1500"/>
                            </p:stCondLst>
                            <p:childTnLst>
                              <p:par>
                                <p:cTn id="9" presetID="3" presetClass="entr" presetSubtype="10" fill="hold" grpId="0" nodeType="afterEffect">
                                  <p:stCondLst>
                                    <p:cond delay="2000"/>
                                  </p:stCondLst>
                                  <p:childTnLst>
                                    <p:set>
                                      <p:cBhvr>
                                        <p:cTn id="10" dur="1" fill="hold">
                                          <p:stCondLst>
                                            <p:cond delay="0"/>
                                          </p:stCondLst>
                                        </p:cTn>
                                        <p:tgtEl>
                                          <p:spTgt spid="249859">
                                            <p:txEl>
                                              <p:pRg st="1" end="1"/>
                                            </p:txEl>
                                          </p:spTgt>
                                        </p:tgtEl>
                                        <p:attrNameLst>
                                          <p:attrName>style.visibility</p:attrName>
                                        </p:attrNameLst>
                                      </p:cBhvr>
                                      <p:to>
                                        <p:strVal val="visible"/>
                                      </p:to>
                                    </p:set>
                                    <p:animEffect transition="in" filter="blinds(horizontal)">
                                      <p:cBhvr>
                                        <p:cTn id="11" dur="500"/>
                                        <p:tgtEl>
                                          <p:spTgt spid="249859">
                                            <p:txEl>
                                              <p:pRg st="1" end="1"/>
                                            </p:txEl>
                                          </p:spTgt>
                                        </p:tgtEl>
                                      </p:cBhvr>
                                    </p:animEffect>
                                  </p:childTnLst>
                                </p:cTn>
                              </p:par>
                            </p:childTnLst>
                          </p:cTn>
                        </p:par>
                        <p:par>
                          <p:cTn id="12" fill="hold" nodeType="afterGroup">
                            <p:stCondLst>
                              <p:cond delay="4000"/>
                            </p:stCondLst>
                            <p:childTnLst>
                              <p:par>
                                <p:cTn id="13" presetID="17" presetClass="entr" presetSubtype="10" fill="hold" grpId="0" nodeType="afterEffect">
                                  <p:stCondLst>
                                    <p:cond delay="5000"/>
                                  </p:stCondLst>
                                  <p:childTnLst>
                                    <p:set>
                                      <p:cBhvr>
                                        <p:cTn id="14" dur="1" fill="hold">
                                          <p:stCondLst>
                                            <p:cond delay="0"/>
                                          </p:stCondLst>
                                        </p:cTn>
                                        <p:tgtEl>
                                          <p:spTgt spid="249860"/>
                                        </p:tgtEl>
                                        <p:attrNameLst>
                                          <p:attrName>style.visibility</p:attrName>
                                        </p:attrNameLst>
                                      </p:cBhvr>
                                      <p:to>
                                        <p:strVal val="visible"/>
                                      </p:to>
                                    </p:set>
                                    <p:anim calcmode="lin" valueType="num">
                                      <p:cBhvr>
                                        <p:cTn id="15" dur="500" fill="hold"/>
                                        <p:tgtEl>
                                          <p:spTgt spid="249860"/>
                                        </p:tgtEl>
                                        <p:attrNameLst>
                                          <p:attrName>ppt_w</p:attrName>
                                        </p:attrNameLst>
                                      </p:cBhvr>
                                      <p:tavLst>
                                        <p:tav tm="0">
                                          <p:val>
                                            <p:fltVal val="0"/>
                                          </p:val>
                                        </p:tav>
                                        <p:tav tm="100000">
                                          <p:val>
                                            <p:strVal val="#ppt_w"/>
                                          </p:val>
                                        </p:tav>
                                      </p:tavLst>
                                    </p:anim>
                                    <p:anim calcmode="lin" valueType="num">
                                      <p:cBhvr>
                                        <p:cTn id="16" dur="500" fill="hold"/>
                                        <p:tgtEl>
                                          <p:spTgt spid="249860"/>
                                        </p:tgtEl>
                                        <p:attrNameLst>
                                          <p:attrName>ppt_h</p:attrName>
                                        </p:attrNameLst>
                                      </p:cBhvr>
                                      <p:tavLst>
                                        <p:tav tm="0">
                                          <p:val>
                                            <p:strVal val="#ppt_h"/>
                                          </p:val>
                                        </p:tav>
                                        <p:tav tm="100000">
                                          <p:val>
                                            <p:strVal val="#ppt_h"/>
                                          </p:val>
                                        </p:tav>
                                      </p:tavLst>
                                    </p:anim>
                                  </p:childTnLst>
                                </p:cTn>
                              </p:par>
                            </p:childTnLst>
                          </p:cTn>
                        </p:par>
                        <p:par>
                          <p:cTn id="17" fill="hold" nodeType="afterGroup">
                            <p:stCondLst>
                              <p:cond delay="9500"/>
                            </p:stCondLst>
                            <p:childTnLst>
                              <p:par>
                                <p:cTn id="18" presetID="17" presetClass="entr" presetSubtype="10" fill="hold" grpId="0" nodeType="afterEffect">
                                  <p:stCondLst>
                                    <p:cond delay="0"/>
                                  </p:stCondLst>
                                  <p:childTnLst>
                                    <p:set>
                                      <p:cBhvr>
                                        <p:cTn id="19" dur="1" fill="hold">
                                          <p:stCondLst>
                                            <p:cond delay="0"/>
                                          </p:stCondLst>
                                        </p:cTn>
                                        <p:tgtEl>
                                          <p:spTgt spid="249861"/>
                                        </p:tgtEl>
                                        <p:attrNameLst>
                                          <p:attrName>style.visibility</p:attrName>
                                        </p:attrNameLst>
                                      </p:cBhvr>
                                      <p:to>
                                        <p:strVal val="visible"/>
                                      </p:to>
                                    </p:set>
                                    <p:anim calcmode="lin" valueType="num">
                                      <p:cBhvr>
                                        <p:cTn id="20" dur="500" fill="hold"/>
                                        <p:tgtEl>
                                          <p:spTgt spid="249861"/>
                                        </p:tgtEl>
                                        <p:attrNameLst>
                                          <p:attrName>ppt_w</p:attrName>
                                        </p:attrNameLst>
                                      </p:cBhvr>
                                      <p:tavLst>
                                        <p:tav tm="0">
                                          <p:val>
                                            <p:fltVal val="0"/>
                                          </p:val>
                                        </p:tav>
                                        <p:tav tm="100000">
                                          <p:val>
                                            <p:strVal val="#ppt_w"/>
                                          </p:val>
                                        </p:tav>
                                      </p:tavLst>
                                    </p:anim>
                                    <p:anim calcmode="lin" valueType="num">
                                      <p:cBhvr>
                                        <p:cTn id="21" dur="500" fill="hold"/>
                                        <p:tgtEl>
                                          <p:spTgt spid="249861"/>
                                        </p:tgtEl>
                                        <p:attrNameLst>
                                          <p:attrName>ppt_h</p:attrName>
                                        </p:attrNameLst>
                                      </p:cBhvr>
                                      <p:tavLst>
                                        <p:tav tm="0">
                                          <p:val>
                                            <p:strVal val="#ppt_h"/>
                                          </p:val>
                                        </p:tav>
                                        <p:tav tm="100000">
                                          <p:val>
                                            <p:strVal val="#ppt_h"/>
                                          </p:val>
                                        </p:tav>
                                      </p:tavLst>
                                    </p:anim>
                                  </p:childTnLst>
                                </p:cTn>
                              </p:par>
                            </p:childTnLst>
                          </p:cTn>
                        </p:par>
                        <p:par>
                          <p:cTn id="22" fill="hold" nodeType="afterGroup">
                            <p:stCondLst>
                              <p:cond delay="10000"/>
                            </p:stCondLst>
                            <p:childTnLst>
                              <p:par>
                                <p:cTn id="23" presetID="37" presetClass="entr" presetSubtype="0" fill="hold" grpId="0" nodeType="afterEffect">
                                  <p:stCondLst>
                                    <p:cond delay="0"/>
                                  </p:stCondLst>
                                  <p:childTnLst>
                                    <p:set>
                                      <p:cBhvr>
                                        <p:cTn id="24" dur="1" fill="hold">
                                          <p:stCondLst>
                                            <p:cond delay="0"/>
                                          </p:stCondLst>
                                        </p:cTn>
                                        <p:tgtEl>
                                          <p:spTgt spid="249866"/>
                                        </p:tgtEl>
                                        <p:attrNameLst>
                                          <p:attrName>style.visibility</p:attrName>
                                        </p:attrNameLst>
                                      </p:cBhvr>
                                      <p:to>
                                        <p:strVal val="visible"/>
                                      </p:to>
                                    </p:set>
                                    <p:animEffect transition="in" filter="fade">
                                      <p:cBhvr>
                                        <p:cTn id="25" dur="1000"/>
                                        <p:tgtEl>
                                          <p:spTgt spid="249866"/>
                                        </p:tgtEl>
                                      </p:cBhvr>
                                    </p:animEffect>
                                    <p:anim calcmode="lin" valueType="num">
                                      <p:cBhvr>
                                        <p:cTn id="26" dur="1000" fill="hold"/>
                                        <p:tgtEl>
                                          <p:spTgt spid="249866"/>
                                        </p:tgtEl>
                                        <p:attrNameLst>
                                          <p:attrName>ppt_x</p:attrName>
                                        </p:attrNameLst>
                                      </p:cBhvr>
                                      <p:tavLst>
                                        <p:tav tm="0">
                                          <p:val>
                                            <p:strVal val="#ppt_x"/>
                                          </p:val>
                                        </p:tav>
                                        <p:tav tm="100000">
                                          <p:val>
                                            <p:strVal val="#ppt_x"/>
                                          </p:val>
                                        </p:tav>
                                      </p:tavLst>
                                    </p:anim>
                                    <p:anim calcmode="lin" valueType="num">
                                      <p:cBhvr>
                                        <p:cTn id="27" dur="900" decel="100000" fill="hold"/>
                                        <p:tgtEl>
                                          <p:spTgt spid="249866"/>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249866"/>
                                        </p:tgtEl>
                                        <p:attrNameLst>
                                          <p:attrName>ppt_y</p:attrName>
                                        </p:attrNameLst>
                                      </p:cBhvr>
                                      <p:tavLst>
                                        <p:tav tm="0">
                                          <p:val>
                                            <p:strVal val="#ppt_y-.03"/>
                                          </p:val>
                                        </p:tav>
                                        <p:tav tm="100000">
                                          <p:val>
                                            <p:strVal val="#ppt_y"/>
                                          </p:val>
                                        </p:tav>
                                      </p:tavLst>
                                    </p:anim>
                                  </p:childTnLst>
                                </p:cTn>
                              </p:par>
                            </p:childTnLst>
                          </p:cTn>
                        </p:par>
                        <p:par>
                          <p:cTn id="29" fill="hold" nodeType="afterGroup">
                            <p:stCondLst>
                              <p:cond delay="11000"/>
                            </p:stCondLst>
                            <p:childTnLst>
                              <p:par>
                                <p:cTn id="30" presetID="37" presetClass="entr" presetSubtype="0" fill="hold" grpId="0" nodeType="afterEffect">
                                  <p:stCondLst>
                                    <p:cond delay="0"/>
                                  </p:stCondLst>
                                  <p:childTnLst>
                                    <p:set>
                                      <p:cBhvr>
                                        <p:cTn id="31" dur="1" fill="hold">
                                          <p:stCondLst>
                                            <p:cond delay="0"/>
                                          </p:stCondLst>
                                        </p:cTn>
                                        <p:tgtEl>
                                          <p:spTgt spid="249862"/>
                                        </p:tgtEl>
                                        <p:attrNameLst>
                                          <p:attrName>style.visibility</p:attrName>
                                        </p:attrNameLst>
                                      </p:cBhvr>
                                      <p:to>
                                        <p:strVal val="visible"/>
                                      </p:to>
                                    </p:set>
                                    <p:animEffect transition="in" filter="fade">
                                      <p:cBhvr>
                                        <p:cTn id="32" dur="1000"/>
                                        <p:tgtEl>
                                          <p:spTgt spid="249862"/>
                                        </p:tgtEl>
                                      </p:cBhvr>
                                    </p:animEffect>
                                    <p:anim calcmode="lin" valueType="num">
                                      <p:cBhvr>
                                        <p:cTn id="33" dur="1000" fill="hold"/>
                                        <p:tgtEl>
                                          <p:spTgt spid="249862"/>
                                        </p:tgtEl>
                                        <p:attrNameLst>
                                          <p:attrName>ppt_x</p:attrName>
                                        </p:attrNameLst>
                                      </p:cBhvr>
                                      <p:tavLst>
                                        <p:tav tm="0">
                                          <p:val>
                                            <p:strVal val="#ppt_x"/>
                                          </p:val>
                                        </p:tav>
                                        <p:tav tm="100000">
                                          <p:val>
                                            <p:strVal val="#ppt_x"/>
                                          </p:val>
                                        </p:tav>
                                      </p:tavLst>
                                    </p:anim>
                                    <p:anim calcmode="lin" valueType="num">
                                      <p:cBhvr>
                                        <p:cTn id="34" dur="900" decel="100000" fill="hold"/>
                                        <p:tgtEl>
                                          <p:spTgt spid="249862"/>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249862"/>
                                        </p:tgtEl>
                                        <p:attrNameLst>
                                          <p:attrName>ppt_y</p:attrName>
                                        </p:attrNameLst>
                                      </p:cBhvr>
                                      <p:tavLst>
                                        <p:tav tm="0">
                                          <p:val>
                                            <p:strVal val="#ppt_y-.03"/>
                                          </p:val>
                                        </p:tav>
                                        <p:tav tm="100000">
                                          <p:val>
                                            <p:strVal val="#ppt_y"/>
                                          </p:val>
                                        </p:tav>
                                      </p:tavLst>
                                    </p:anim>
                                  </p:childTnLst>
                                </p:cTn>
                              </p:par>
                            </p:childTnLst>
                          </p:cTn>
                        </p:par>
                        <p:par>
                          <p:cTn id="36" fill="hold" nodeType="afterGroup">
                            <p:stCondLst>
                              <p:cond delay="12000"/>
                            </p:stCondLst>
                            <p:childTnLst>
                              <p:par>
                                <p:cTn id="37" presetID="37" presetClass="entr" presetSubtype="0" fill="hold" grpId="0" nodeType="afterEffect">
                                  <p:stCondLst>
                                    <p:cond delay="0"/>
                                  </p:stCondLst>
                                  <p:childTnLst>
                                    <p:set>
                                      <p:cBhvr>
                                        <p:cTn id="38" dur="1" fill="hold">
                                          <p:stCondLst>
                                            <p:cond delay="0"/>
                                          </p:stCondLst>
                                        </p:cTn>
                                        <p:tgtEl>
                                          <p:spTgt spid="249863"/>
                                        </p:tgtEl>
                                        <p:attrNameLst>
                                          <p:attrName>style.visibility</p:attrName>
                                        </p:attrNameLst>
                                      </p:cBhvr>
                                      <p:to>
                                        <p:strVal val="visible"/>
                                      </p:to>
                                    </p:set>
                                    <p:animEffect transition="in" filter="fade">
                                      <p:cBhvr>
                                        <p:cTn id="39" dur="1000"/>
                                        <p:tgtEl>
                                          <p:spTgt spid="249863"/>
                                        </p:tgtEl>
                                      </p:cBhvr>
                                    </p:animEffect>
                                    <p:anim calcmode="lin" valueType="num">
                                      <p:cBhvr>
                                        <p:cTn id="40" dur="1000" fill="hold"/>
                                        <p:tgtEl>
                                          <p:spTgt spid="249863"/>
                                        </p:tgtEl>
                                        <p:attrNameLst>
                                          <p:attrName>ppt_x</p:attrName>
                                        </p:attrNameLst>
                                      </p:cBhvr>
                                      <p:tavLst>
                                        <p:tav tm="0">
                                          <p:val>
                                            <p:strVal val="#ppt_x"/>
                                          </p:val>
                                        </p:tav>
                                        <p:tav tm="100000">
                                          <p:val>
                                            <p:strVal val="#ppt_x"/>
                                          </p:val>
                                        </p:tav>
                                      </p:tavLst>
                                    </p:anim>
                                    <p:anim calcmode="lin" valueType="num">
                                      <p:cBhvr>
                                        <p:cTn id="41" dur="900" decel="100000" fill="hold"/>
                                        <p:tgtEl>
                                          <p:spTgt spid="249863"/>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249863"/>
                                        </p:tgtEl>
                                        <p:attrNameLst>
                                          <p:attrName>ppt_y</p:attrName>
                                        </p:attrNameLst>
                                      </p:cBhvr>
                                      <p:tavLst>
                                        <p:tav tm="0">
                                          <p:val>
                                            <p:strVal val="#ppt_y-.03"/>
                                          </p:val>
                                        </p:tav>
                                        <p:tav tm="100000">
                                          <p:val>
                                            <p:strVal val="#ppt_y"/>
                                          </p:val>
                                        </p:tav>
                                      </p:tavLst>
                                    </p:anim>
                                  </p:childTnLst>
                                </p:cTn>
                              </p:par>
                            </p:childTnLst>
                          </p:cTn>
                        </p:par>
                        <p:par>
                          <p:cTn id="43" fill="hold" nodeType="afterGroup">
                            <p:stCondLst>
                              <p:cond delay="13000"/>
                            </p:stCondLst>
                            <p:childTnLst>
                              <p:par>
                                <p:cTn id="44" presetID="26" presetClass="entr" presetSubtype="0" fill="hold" grpId="0" nodeType="afterEffect">
                                  <p:stCondLst>
                                    <p:cond delay="0"/>
                                  </p:stCondLst>
                                  <p:childTnLst>
                                    <p:set>
                                      <p:cBhvr>
                                        <p:cTn id="45" dur="1" fill="hold">
                                          <p:stCondLst>
                                            <p:cond delay="0"/>
                                          </p:stCondLst>
                                        </p:cTn>
                                        <p:tgtEl>
                                          <p:spTgt spid="249867"/>
                                        </p:tgtEl>
                                        <p:attrNameLst>
                                          <p:attrName>style.visibility</p:attrName>
                                        </p:attrNameLst>
                                      </p:cBhvr>
                                      <p:to>
                                        <p:strVal val="visible"/>
                                      </p:to>
                                    </p:set>
                                    <p:animEffect transition="in" filter="wipe(down)">
                                      <p:cBhvr>
                                        <p:cTn id="46" dur="580">
                                          <p:stCondLst>
                                            <p:cond delay="0"/>
                                          </p:stCondLst>
                                        </p:cTn>
                                        <p:tgtEl>
                                          <p:spTgt spid="249867"/>
                                        </p:tgtEl>
                                      </p:cBhvr>
                                    </p:animEffect>
                                    <p:anim calcmode="lin" valueType="num">
                                      <p:cBhvr>
                                        <p:cTn id="47" dur="1822" tmFilter="0,0; 0.14,0.36; 0.43,0.73; 0.71,0.91; 1.0,1.0">
                                          <p:stCondLst>
                                            <p:cond delay="0"/>
                                          </p:stCondLst>
                                        </p:cTn>
                                        <p:tgtEl>
                                          <p:spTgt spid="249867"/>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249867"/>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249867"/>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249867"/>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249867"/>
                                        </p:tgtEl>
                                        <p:attrNameLst>
                                          <p:attrName>ppt_y</p:attrName>
                                        </p:attrNameLst>
                                      </p:cBhvr>
                                      <p:tavLst>
                                        <p:tav tm="0" fmla="#ppt_y-sin(pi*$)/81">
                                          <p:val>
                                            <p:fltVal val="0"/>
                                          </p:val>
                                        </p:tav>
                                        <p:tav tm="100000">
                                          <p:val>
                                            <p:fltVal val="1"/>
                                          </p:val>
                                        </p:tav>
                                      </p:tavLst>
                                    </p:anim>
                                    <p:animScale>
                                      <p:cBhvr>
                                        <p:cTn id="52" dur="26">
                                          <p:stCondLst>
                                            <p:cond delay="650"/>
                                          </p:stCondLst>
                                        </p:cTn>
                                        <p:tgtEl>
                                          <p:spTgt spid="249867"/>
                                        </p:tgtEl>
                                      </p:cBhvr>
                                      <p:to x="100000" y="60000"/>
                                    </p:animScale>
                                    <p:animScale>
                                      <p:cBhvr>
                                        <p:cTn id="53" dur="166" decel="50000">
                                          <p:stCondLst>
                                            <p:cond delay="676"/>
                                          </p:stCondLst>
                                        </p:cTn>
                                        <p:tgtEl>
                                          <p:spTgt spid="249867"/>
                                        </p:tgtEl>
                                      </p:cBhvr>
                                      <p:to x="100000" y="100000"/>
                                    </p:animScale>
                                    <p:animScale>
                                      <p:cBhvr>
                                        <p:cTn id="54" dur="26">
                                          <p:stCondLst>
                                            <p:cond delay="1312"/>
                                          </p:stCondLst>
                                        </p:cTn>
                                        <p:tgtEl>
                                          <p:spTgt spid="249867"/>
                                        </p:tgtEl>
                                      </p:cBhvr>
                                      <p:to x="100000" y="80000"/>
                                    </p:animScale>
                                    <p:animScale>
                                      <p:cBhvr>
                                        <p:cTn id="55" dur="166" decel="50000">
                                          <p:stCondLst>
                                            <p:cond delay="1338"/>
                                          </p:stCondLst>
                                        </p:cTn>
                                        <p:tgtEl>
                                          <p:spTgt spid="249867"/>
                                        </p:tgtEl>
                                      </p:cBhvr>
                                      <p:to x="100000" y="100000"/>
                                    </p:animScale>
                                    <p:animScale>
                                      <p:cBhvr>
                                        <p:cTn id="56" dur="26">
                                          <p:stCondLst>
                                            <p:cond delay="1642"/>
                                          </p:stCondLst>
                                        </p:cTn>
                                        <p:tgtEl>
                                          <p:spTgt spid="249867"/>
                                        </p:tgtEl>
                                      </p:cBhvr>
                                      <p:to x="100000" y="90000"/>
                                    </p:animScale>
                                    <p:animScale>
                                      <p:cBhvr>
                                        <p:cTn id="57" dur="166" decel="50000">
                                          <p:stCondLst>
                                            <p:cond delay="1668"/>
                                          </p:stCondLst>
                                        </p:cTn>
                                        <p:tgtEl>
                                          <p:spTgt spid="249867"/>
                                        </p:tgtEl>
                                      </p:cBhvr>
                                      <p:to x="100000" y="100000"/>
                                    </p:animScale>
                                    <p:animScale>
                                      <p:cBhvr>
                                        <p:cTn id="58" dur="26">
                                          <p:stCondLst>
                                            <p:cond delay="1808"/>
                                          </p:stCondLst>
                                        </p:cTn>
                                        <p:tgtEl>
                                          <p:spTgt spid="249867"/>
                                        </p:tgtEl>
                                      </p:cBhvr>
                                      <p:to x="100000" y="95000"/>
                                    </p:animScale>
                                    <p:animScale>
                                      <p:cBhvr>
                                        <p:cTn id="59" dur="166" decel="50000">
                                          <p:stCondLst>
                                            <p:cond delay="1834"/>
                                          </p:stCondLst>
                                        </p:cTn>
                                        <p:tgtEl>
                                          <p:spTgt spid="249867"/>
                                        </p:tgtEl>
                                      </p:cBhvr>
                                      <p:to x="100000" y="100000"/>
                                    </p:animScale>
                                  </p:childTnLst>
                                </p:cTn>
                              </p:par>
                            </p:childTnLst>
                          </p:cTn>
                        </p:par>
                        <p:par>
                          <p:cTn id="60" fill="hold" nodeType="afterGroup">
                            <p:stCondLst>
                              <p:cond delay="15000"/>
                            </p:stCondLst>
                            <p:childTnLst>
                              <p:par>
                                <p:cTn id="61" presetID="22" presetClass="entr" presetSubtype="4" fill="hold" grpId="0" nodeType="afterEffect">
                                  <p:stCondLst>
                                    <p:cond delay="0"/>
                                  </p:stCondLst>
                                  <p:childTnLst>
                                    <p:set>
                                      <p:cBhvr>
                                        <p:cTn id="62" dur="1" fill="hold">
                                          <p:stCondLst>
                                            <p:cond delay="0"/>
                                          </p:stCondLst>
                                        </p:cTn>
                                        <p:tgtEl>
                                          <p:spTgt spid="249864"/>
                                        </p:tgtEl>
                                        <p:attrNameLst>
                                          <p:attrName>style.visibility</p:attrName>
                                        </p:attrNameLst>
                                      </p:cBhvr>
                                      <p:to>
                                        <p:strVal val="visible"/>
                                      </p:to>
                                    </p:set>
                                    <p:animEffect transition="in" filter="wipe(down)">
                                      <p:cBhvr>
                                        <p:cTn id="63" dur="500"/>
                                        <p:tgtEl>
                                          <p:spTgt spid="249864"/>
                                        </p:tgtEl>
                                      </p:cBhvr>
                                    </p:animEffect>
                                  </p:childTnLst>
                                </p:cTn>
                              </p:par>
                            </p:childTnLst>
                          </p:cTn>
                        </p:par>
                        <p:par>
                          <p:cTn id="64" fill="hold" nodeType="afterGroup">
                            <p:stCondLst>
                              <p:cond delay="15500"/>
                            </p:stCondLst>
                            <p:childTnLst>
                              <p:par>
                                <p:cTn id="65" presetID="22" presetClass="entr" presetSubtype="4" fill="hold" grpId="0" nodeType="afterEffect">
                                  <p:stCondLst>
                                    <p:cond delay="0"/>
                                  </p:stCondLst>
                                  <p:childTnLst>
                                    <p:set>
                                      <p:cBhvr>
                                        <p:cTn id="66" dur="1" fill="hold">
                                          <p:stCondLst>
                                            <p:cond delay="0"/>
                                          </p:stCondLst>
                                        </p:cTn>
                                        <p:tgtEl>
                                          <p:spTgt spid="249865"/>
                                        </p:tgtEl>
                                        <p:attrNameLst>
                                          <p:attrName>style.visibility</p:attrName>
                                        </p:attrNameLst>
                                      </p:cBhvr>
                                      <p:to>
                                        <p:strVal val="visible"/>
                                      </p:to>
                                    </p:set>
                                    <p:animEffect transition="in" filter="wipe(down)">
                                      <p:cBhvr>
                                        <p:cTn id="67" dur="500"/>
                                        <p:tgtEl>
                                          <p:spTgt spid="249865"/>
                                        </p:tgtEl>
                                      </p:cBhvr>
                                    </p:animEffect>
                                  </p:childTnLst>
                                </p:cTn>
                              </p:par>
                            </p:childTnLst>
                          </p:cTn>
                        </p:par>
                        <p:par>
                          <p:cTn id="68" fill="hold" nodeType="afterGroup">
                            <p:stCondLst>
                              <p:cond delay="16000"/>
                            </p:stCondLst>
                            <p:childTnLst>
                              <p:par>
                                <p:cTn id="69" presetID="51" presetClass="entr" presetSubtype="0" fill="hold" grpId="0" nodeType="afterEffect">
                                  <p:stCondLst>
                                    <p:cond delay="0"/>
                                  </p:stCondLst>
                                  <p:childTnLst>
                                    <p:set>
                                      <p:cBhvr>
                                        <p:cTn id="70" dur="1" fill="hold">
                                          <p:stCondLst>
                                            <p:cond delay="0"/>
                                          </p:stCondLst>
                                        </p:cTn>
                                        <p:tgtEl>
                                          <p:spTgt spid="249868"/>
                                        </p:tgtEl>
                                        <p:attrNameLst>
                                          <p:attrName>style.visibility</p:attrName>
                                        </p:attrNameLst>
                                      </p:cBhvr>
                                      <p:to>
                                        <p:strVal val="visible"/>
                                      </p:to>
                                    </p:set>
                                    <p:animEffect transition="in" filter="fade">
                                      <p:cBhvr>
                                        <p:cTn id="71" dur="770" decel="100000"/>
                                        <p:tgtEl>
                                          <p:spTgt spid="249868"/>
                                        </p:tgtEl>
                                      </p:cBhvr>
                                    </p:animEffect>
                                    <p:animScale>
                                      <p:cBhvr>
                                        <p:cTn id="72" dur="770" decel="100000"/>
                                        <p:tgtEl>
                                          <p:spTgt spid="249868"/>
                                        </p:tgtEl>
                                      </p:cBhvr>
                                      <p:from x="10000" y="10000"/>
                                      <p:to x="200000" y="450000"/>
                                    </p:animScale>
                                    <p:animScale>
                                      <p:cBhvr>
                                        <p:cTn id="73" dur="1230" accel="100000" fill="hold">
                                          <p:stCondLst>
                                            <p:cond delay="770"/>
                                          </p:stCondLst>
                                        </p:cTn>
                                        <p:tgtEl>
                                          <p:spTgt spid="249868"/>
                                        </p:tgtEl>
                                      </p:cBhvr>
                                      <p:from x="200000" y="450000"/>
                                      <p:to x="100000" y="100000"/>
                                    </p:animScale>
                                    <p:set>
                                      <p:cBhvr>
                                        <p:cTn id="74" dur="770" fill="hold"/>
                                        <p:tgtEl>
                                          <p:spTgt spid="249868"/>
                                        </p:tgtEl>
                                        <p:attrNameLst>
                                          <p:attrName>ppt_x</p:attrName>
                                        </p:attrNameLst>
                                      </p:cBhvr>
                                      <p:to>
                                        <p:strVal val="(0.5)"/>
                                      </p:to>
                                    </p:set>
                                    <p:anim from="(0.5)" to="(#ppt_x)" calcmode="lin" valueType="num">
                                      <p:cBhvr>
                                        <p:cTn id="75" dur="1230" accel="100000" fill="hold">
                                          <p:stCondLst>
                                            <p:cond delay="770"/>
                                          </p:stCondLst>
                                        </p:cTn>
                                        <p:tgtEl>
                                          <p:spTgt spid="249868"/>
                                        </p:tgtEl>
                                        <p:attrNameLst>
                                          <p:attrName>ppt_x</p:attrName>
                                        </p:attrNameLst>
                                      </p:cBhvr>
                                    </p:anim>
                                    <p:set>
                                      <p:cBhvr>
                                        <p:cTn id="76" dur="770" fill="hold"/>
                                        <p:tgtEl>
                                          <p:spTgt spid="249868"/>
                                        </p:tgtEl>
                                        <p:attrNameLst>
                                          <p:attrName>ppt_y</p:attrName>
                                        </p:attrNameLst>
                                      </p:cBhvr>
                                      <p:to>
                                        <p:strVal val="(#ppt_y+0.4)"/>
                                      </p:to>
                                    </p:set>
                                    <p:anim from="(#ppt_y+0.4)" to="(#ppt_y)" calcmode="lin" valueType="num">
                                      <p:cBhvr>
                                        <p:cTn id="77" dur="1230" accel="100000" fill="hold">
                                          <p:stCondLst>
                                            <p:cond delay="770"/>
                                          </p:stCondLst>
                                        </p:cTn>
                                        <p:tgtEl>
                                          <p:spTgt spid="24986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867" grpId="0" animBg="1"/>
      <p:bldP spid="249859" grpId="0" build="p"/>
      <p:bldP spid="249860" grpId="0"/>
      <p:bldP spid="249861" grpId="0"/>
      <p:bldP spid="249862" grpId="0"/>
      <p:bldP spid="249863" grpId="0"/>
      <p:bldP spid="249864" grpId="0"/>
      <p:bldP spid="249865" grpId="0"/>
      <p:bldP spid="249866" grpId="0" animBg="1"/>
      <p:bldP spid="24986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381000"/>
            <a:ext cx="4495800" cy="651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2083" name="Picture 111" descr="DSC00442"/>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0" y="250825"/>
            <a:ext cx="4648200" cy="664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2084" name="Rectangle 113"/>
          <p:cNvSpPr>
            <a:spLocks noGrp="1" noChangeArrowheads="1"/>
          </p:cNvSpPr>
          <p:nvPr>
            <p:ph type="title" idx="4294967295"/>
          </p:nvPr>
        </p:nvSpPr>
        <p:spPr>
          <a:xfrm>
            <a:off x="0" y="0"/>
            <a:ext cx="9144000" cy="685800"/>
          </a:xfrm>
          <a:solidFill>
            <a:schemeClr val="tx1"/>
          </a:solidFill>
        </p:spPr>
        <p:txBody>
          <a:bodyPr/>
          <a:lstStyle/>
          <a:p>
            <a:pPr eaLnBrk="1" hangingPunct="1"/>
            <a:r>
              <a:rPr lang="en-US" sz="3600" i="1">
                <a:solidFill>
                  <a:schemeClr val="bg1"/>
                </a:solidFill>
                <a:latin typeface="Arial" charset="0"/>
                <a:ea typeface="ＭＳ Ｐゴシック" charset="0"/>
                <a:cs typeface="ＭＳ Ｐゴシック" charset="0"/>
              </a:rPr>
              <a:t>Both Venues Have Advantages!</a:t>
            </a:r>
          </a:p>
        </p:txBody>
      </p:sp>
      <p:sp>
        <p:nvSpPr>
          <p:cNvPr id="7" name="Rectangle 6"/>
          <p:cNvSpPr/>
          <p:nvPr/>
        </p:nvSpPr>
        <p:spPr bwMode="auto">
          <a:xfrm>
            <a:off x="4648200" y="609600"/>
            <a:ext cx="4495800" cy="6248400"/>
          </a:xfrm>
          <a:prstGeom prst="rect">
            <a:avLst/>
          </a:prstGeom>
          <a:solidFill>
            <a:schemeClr val="accent4">
              <a:alpha val="48000"/>
            </a:schemeClr>
          </a:solidFill>
          <a:ln w="9525" cap="flat" cmpd="sng" algn="ctr">
            <a:solidFill>
              <a:schemeClr val="tx1"/>
            </a:solidFill>
            <a:prstDash val="solid"/>
            <a:round/>
            <a:headEnd type="none" w="med" len="med"/>
            <a:tailEnd type="none" w="med" len="med"/>
          </a:ln>
          <a:effectLst/>
        </p:spPr>
        <p:txBody>
          <a:bodyPr/>
          <a:lstStyle/>
          <a:p>
            <a:pPr eaLnBrk="0" hangingPunct="0">
              <a:spcBef>
                <a:spcPct val="0"/>
              </a:spcBef>
              <a:buClrTx/>
              <a:buFontTx/>
              <a:buNone/>
              <a:defRPr/>
            </a:pPr>
            <a:endParaRPr lang="en-US" sz="2400">
              <a:solidFill>
                <a:srgbClr val="000000"/>
              </a:solidFill>
              <a:latin typeface="Arial" pitchFamily="-108" charset="0"/>
              <a:ea typeface="ＭＳ Ｐゴシック" pitchFamily="-108" charset="-128"/>
              <a:cs typeface="ＭＳ Ｐゴシック" pitchFamily="-108" charset="-128"/>
            </a:endParaRPr>
          </a:p>
        </p:txBody>
      </p:sp>
      <p:graphicFrame>
        <p:nvGraphicFramePr>
          <p:cNvPr id="154736" name="Group 112"/>
          <p:cNvGraphicFramePr>
            <a:graphicFrameLocks noGrp="1"/>
          </p:cNvGraphicFramePr>
          <p:nvPr/>
        </p:nvGraphicFramePr>
        <p:xfrm>
          <a:off x="0" y="690563"/>
          <a:ext cx="9144000" cy="6240467"/>
        </p:xfrm>
        <a:graphic>
          <a:graphicData uri="http://schemas.openxmlformats.org/drawingml/2006/table">
            <a:tbl>
              <a:tblPr/>
              <a:tblGrid>
                <a:gridCol w="4648200"/>
                <a:gridCol w="4495800"/>
              </a:tblGrid>
              <a:tr h="6238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sng" strike="noStrike" cap="none" normalizeH="0" baseline="0">
                          <a:ln>
                            <a:noFill/>
                          </a:ln>
                          <a:solidFill>
                            <a:schemeClr val="bg1"/>
                          </a:solidFill>
                          <a:effectLst>
                            <a:outerShdw blurRad="38100" dist="38100" dir="2700000" algn="tl">
                              <a:srgbClr val="808080"/>
                            </a:outerShdw>
                          </a:effectLst>
                          <a:latin typeface="Arial" charset="0"/>
                          <a:ea typeface="ＭＳ Ｐゴシック" charset="0"/>
                          <a:cs typeface="Arial" charset="0"/>
                        </a:rPr>
                        <a:t>Salvation Army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sng" strike="noStrike" cap="none" normalizeH="0" baseline="0">
                          <a:ln>
                            <a:noFill/>
                          </a:ln>
                          <a:solidFill>
                            <a:schemeClr val="bg1"/>
                          </a:solidFill>
                          <a:effectLst>
                            <a:outerShdw blurRad="38100" dist="38100" dir="2700000" algn="tl">
                              <a:srgbClr val="808080"/>
                            </a:outerShdw>
                          </a:effectLst>
                          <a:latin typeface="Arial" charset="0"/>
                          <a:ea typeface="ＭＳ Ｐゴシック" charset="0"/>
                          <a:cs typeface="Arial" charset="0"/>
                        </a:rPr>
                        <a:t>YMCA</a:t>
                      </a:r>
                      <a:endParaRPr kumimoji="0" lang="en-US" sz="3200" b="1" i="0" u="none" strike="noStrike" cap="none" normalizeH="0" baseline="0">
                        <a:ln>
                          <a:noFill/>
                        </a:ln>
                        <a:solidFill>
                          <a:schemeClr val="bg1"/>
                        </a:solidFill>
                        <a:effectLst>
                          <a:outerShdw blurRad="38100" dist="38100" dir="2700000" algn="tl">
                            <a:srgbClr val="808080"/>
                          </a:outerShdw>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r>
              <a:tr h="62388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rgbClr val="FFFFFF"/>
                          </a:solidFill>
                          <a:effectLst>
                            <a:outerShdw blurRad="38100" dist="38100" dir="2700000" algn="tl">
                              <a:srgbClr val="808080"/>
                            </a:outerShdw>
                          </a:effectLst>
                          <a:latin typeface="Arial" charset="0"/>
                          <a:ea typeface="ＭＳ Ｐゴシック" charset="0"/>
                          <a:cs typeface="Arial" charset="0"/>
                        </a:rPr>
                        <a:t>Room to Grow</a:t>
                      </a:r>
                      <a:endParaRPr kumimoji="0" lang="en-US" sz="1800" b="0" i="0" u="none" strike="noStrike" cap="none" normalizeH="0" baseline="0">
                        <a:ln>
                          <a:noFill/>
                        </a:ln>
                        <a:solidFill>
                          <a:schemeClr val="tx1"/>
                        </a:solidFill>
                        <a:effectLst/>
                        <a:latin typeface="Arial" charset="0"/>
                        <a:ea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bg1"/>
                          </a:solidFill>
                          <a:effectLst>
                            <a:outerShdw blurRad="38100" dist="38100" dir="2700000" algn="tl">
                              <a:srgbClr val="808080"/>
                            </a:outerShdw>
                          </a:effectLst>
                          <a:latin typeface="Arial" charset="0"/>
                          <a:ea typeface="ＭＳ Ｐゴシック" charset="0"/>
                          <a:cs typeface="Arial" charset="0"/>
                        </a:rPr>
                        <a:t>Right Sized Room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38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bg1"/>
                          </a:solidFill>
                          <a:effectLst>
                            <a:outerShdw blurRad="38100" dist="38100" dir="2700000" algn="tl">
                              <a:srgbClr val="808080"/>
                            </a:outerShdw>
                          </a:effectLst>
                          <a:latin typeface="Arial" charset="0"/>
                          <a:ea typeface="ＭＳ Ｐゴシック" charset="0"/>
                          <a:cs typeface="Arial" charset="0"/>
                        </a:rPr>
                        <a:t>Continuity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bg1"/>
                          </a:solidFill>
                          <a:effectLst>
                            <a:outerShdw blurRad="38100" dist="38100" dir="2700000" algn="tl">
                              <a:srgbClr val="808080"/>
                            </a:outerShdw>
                          </a:effectLst>
                          <a:latin typeface="Arial" charset="0"/>
                          <a:ea typeface="ＭＳ Ｐゴシック" charset="0"/>
                          <a:cs typeface="Arial" charset="0"/>
                        </a:rPr>
                        <a:t>Renewal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38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bg1"/>
                          </a:solidFill>
                          <a:effectLst>
                            <a:outerShdw blurRad="38100" dist="38100" dir="2700000" algn="tl">
                              <a:srgbClr val="808080"/>
                            </a:outerShdw>
                          </a:effectLst>
                          <a:latin typeface="Arial" charset="0"/>
                          <a:ea typeface="ＭＳ Ｐゴシック" charset="0"/>
                          <a:cs typeface="Arial" charset="0"/>
                        </a:rPr>
                        <a:t>Proximity to Members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bg1"/>
                          </a:solidFill>
                          <a:effectLst>
                            <a:outerShdw blurRad="38100" dist="38100" dir="2700000" algn="tl">
                              <a:srgbClr val="808080"/>
                            </a:outerShdw>
                          </a:effectLst>
                          <a:latin typeface="Arial" charset="0"/>
                          <a:ea typeface="ＭＳ Ｐゴシック" charset="0"/>
                          <a:cs typeface="Arial" charset="0"/>
                        </a:rPr>
                        <a:t>Proximity to Unreached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38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bg1"/>
                          </a:solidFill>
                          <a:effectLst>
                            <a:outerShdw blurRad="38100" dist="38100" dir="2700000" algn="tl">
                              <a:srgbClr val="808080"/>
                            </a:outerShdw>
                          </a:effectLst>
                          <a:latin typeface="Arial" charset="0"/>
                          <a:ea typeface="ＭＳ Ｐゴシック" charset="0"/>
                          <a:cs typeface="Arial" charset="0"/>
                        </a:rPr>
                        <a:t>More Classrooms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bg1"/>
                          </a:solidFill>
                          <a:effectLst>
                            <a:outerShdw blurRad="38100" dist="38100" dir="2700000" algn="tl">
                              <a:srgbClr val="808080"/>
                            </a:outerShdw>
                          </a:effectLst>
                          <a:latin typeface="Arial" charset="0"/>
                          <a:ea typeface="ＭＳ Ｐゴシック" charset="0"/>
                          <a:cs typeface="Arial" charset="0"/>
                        </a:rPr>
                        <a:t>Restaurant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54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bg1"/>
                          </a:solidFill>
                          <a:effectLst>
                            <a:outerShdw blurRad="38100" dist="38100" dir="2700000" algn="tl">
                              <a:srgbClr val="808080"/>
                            </a:outerShdw>
                          </a:effectLst>
                          <a:latin typeface="Arial" charset="0"/>
                          <a:ea typeface="ＭＳ Ｐゴシック" charset="0"/>
                          <a:cs typeface="Arial" charset="0"/>
                        </a:rPr>
                        <a:t>A/V Equipment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bg1"/>
                          </a:solidFill>
                          <a:effectLst>
                            <a:outerShdw blurRad="38100" dist="38100" dir="2700000" algn="tl">
                              <a:srgbClr val="808080"/>
                            </a:outerShdw>
                          </a:effectLst>
                          <a:latin typeface="Arial" charset="0"/>
                          <a:ea typeface="ＭＳ Ｐゴシック" charset="0"/>
                          <a:cs typeface="Arial" charset="0"/>
                        </a:rPr>
                        <a:t>Service-Oriented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38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bg1"/>
                          </a:solidFill>
                          <a:effectLst>
                            <a:outerShdw blurRad="38100" dist="38100" dir="2700000" algn="tl">
                              <a:srgbClr val="808080"/>
                            </a:outerShdw>
                          </a:effectLst>
                          <a:latin typeface="Arial" charset="0"/>
                          <a:ea typeface="ＭＳ Ｐゴシック" charset="0"/>
                          <a:cs typeface="Arial" charset="0"/>
                        </a:rPr>
                        <a:t>Storeroom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bg1"/>
                          </a:solidFill>
                          <a:effectLst>
                            <a:outerShdw blurRad="38100" dist="38100" dir="2700000" algn="tl">
                              <a:srgbClr val="808080"/>
                            </a:outerShdw>
                          </a:effectLst>
                          <a:latin typeface="Arial" charset="0"/>
                          <a:ea typeface="ＭＳ Ｐゴシック" charset="0"/>
                          <a:cs typeface="Arial" charset="0"/>
                        </a:rPr>
                        <a:t>Hotel Ambiance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38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bg1"/>
                          </a:solidFill>
                          <a:effectLst>
                            <a:outerShdw blurRad="38100" dist="38100" dir="2700000" algn="tl">
                              <a:srgbClr val="808080"/>
                            </a:outerShdw>
                          </a:effectLst>
                          <a:latin typeface="Arial" charset="0"/>
                          <a:ea typeface="ＭＳ Ｐゴシック" charset="0"/>
                          <a:cs typeface="Arial" charset="0"/>
                        </a:rPr>
                        <a:t>Drums &amp; Keyboard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bg1"/>
                          </a:solidFill>
                          <a:effectLst>
                            <a:outerShdw blurRad="38100" dist="38100" dir="2700000" algn="tl">
                              <a:srgbClr val="808080"/>
                            </a:outerShdw>
                          </a:effectLst>
                          <a:latin typeface="Arial" charset="0"/>
                          <a:ea typeface="ＭＳ Ｐゴシック" charset="0"/>
                          <a:cs typeface="Arial" charset="0"/>
                        </a:rPr>
                        <a:t>Drinking in Service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38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bg1"/>
                          </a:solidFill>
                          <a:effectLst>
                            <a:outerShdw blurRad="38100" dist="38100" dir="2700000" algn="tl">
                              <a:srgbClr val="808080"/>
                            </a:outerShdw>
                          </a:effectLst>
                          <a:latin typeface="Arial" charset="0"/>
                          <a:ea typeface="ＭＳ Ｐゴシック" charset="0"/>
                          <a:cs typeface="Arial" charset="0"/>
                        </a:rPr>
                        <a:t>3 Bus Stops to Orchard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38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bg1"/>
                          </a:solidFill>
                          <a:effectLst>
                            <a:outerShdw blurRad="38100" dist="38100" dir="2700000" algn="tl">
                              <a:srgbClr val="808080"/>
                            </a:outerShdw>
                          </a:effectLst>
                          <a:latin typeface="Arial" charset="0"/>
                          <a:ea typeface="ＭＳ Ｐゴシック" charset="0"/>
                          <a:cs typeface="Arial" charset="0"/>
                        </a:rPr>
                        <a:t>Saves $200 Weekly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30" name="Picture 6" descr="112499%2003%2035crm%2Ejpg"/>
          <p:cNvPicPr>
            <a:picLocks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220200" cy="7315200"/>
          </a:xfrm>
          <a:noFill/>
        </p:spPr>
      </p:pic>
      <p:sp>
        <p:nvSpPr>
          <p:cNvPr id="304131" name="Rectangle 2"/>
          <p:cNvSpPr>
            <a:spLocks noGrp="1" noChangeArrowheads="1"/>
          </p:cNvSpPr>
          <p:nvPr>
            <p:ph type="title"/>
          </p:nvPr>
        </p:nvSpPr>
        <p:spPr>
          <a:xfrm>
            <a:off x="152400" y="0"/>
            <a:ext cx="7772400" cy="1219200"/>
          </a:xfrm>
        </p:spPr>
        <p:txBody>
          <a:bodyPr/>
          <a:lstStyle/>
          <a:p>
            <a:pPr eaLnBrk="1" hangingPunct="1"/>
            <a:r>
              <a:rPr lang="en-US" altLang="zh-CN" sz="5400" b="1">
                <a:solidFill>
                  <a:schemeClr val="bg1"/>
                </a:solidFill>
                <a:latin typeface="Scholar" charset="0"/>
                <a:ea typeface="SimSun" charset="0"/>
                <a:cs typeface="SimSun" charset="0"/>
              </a:rPr>
              <a:t>Still hazy…?</a:t>
            </a:r>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8" name="Picture 9" descr="neonpur%2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24200" y="0"/>
            <a:ext cx="6905625" cy="665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6179" name="Rectangle 2"/>
          <p:cNvSpPr>
            <a:spLocks noGrp="1" noChangeArrowheads="1"/>
          </p:cNvSpPr>
          <p:nvPr>
            <p:ph type="title"/>
          </p:nvPr>
        </p:nvSpPr>
        <p:spPr>
          <a:xfrm>
            <a:off x="457200" y="0"/>
            <a:ext cx="3886200" cy="6556375"/>
          </a:xfrm>
        </p:spPr>
        <p:txBody>
          <a:bodyPr/>
          <a:lstStyle/>
          <a:p>
            <a:pPr eaLnBrk="1" hangingPunct="1"/>
            <a:r>
              <a:rPr lang="en-US" altLang="zh-CN" sz="4000" b="1">
                <a:latin typeface="Arial Black" charset="0"/>
                <a:ea typeface="SimSun" charset="0"/>
                <a:cs typeface="SimSun" charset="0"/>
              </a:rPr>
              <a:t>We must </a:t>
            </a:r>
            <a:r>
              <a:rPr lang="en-US" altLang="zh-CN" sz="4000" b="1" i="1">
                <a:latin typeface="Arial Black" charset="0"/>
                <a:ea typeface="SimSun" charset="0"/>
                <a:cs typeface="SimSun" charset="0"/>
              </a:rPr>
              <a:t>eagerly</a:t>
            </a:r>
            <a:r>
              <a:rPr lang="en-US" altLang="zh-CN" sz="4000" b="1">
                <a:latin typeface="Arial Black" charset="0"/>
                <a:ea typeface="SimSun" charset="0"/>
                <a:cs typeface="SimSun" charset="0"/>
              </a:rPr>
              <a:t> </a:t>
            </a:r>
            <a:r>
              <a:rPr lang="en-US" altLang="zh-CN" sz="4000" b="1">
                <a:solidFill>
                  <a:schemeClr val="accent2"/>
                </a:solidFill>
                <a:latin typeface="Arial Black" charset="0"/>
                <a:ea typeface="SimSun" charset="0"/>
                <a:cs typeface="SimSun" charset="0"/>
              </a:rPr>
              <a:t>embrace</a:t>
            </a:r>
            <a:r>
              <a:rPr lang="en-US" altLang="zh-CN" sz="4000" b="1">
                <a:latin typeface="Arial Black" charset="0"/>
                <a:ea typeface="SimSun" charset="0"/>
                <a:cs typeface="SimSun" charset="0"/>
              </a:rPr>
              <a:t> change because God himself is </a:t>
            </a:r>
            <a:r>
              <a:rPr lang="en-US" altLang="zh-CN" sz="4000" b="1">
                <a:solidFill>
                  <a:schemeClr val="accent2"/>
                </a:solidFill>
                <a:latin typeface="Arial Black" charset="0"/>
                <a:ea typeface="SimSun" charset="0"/>
                <a:cs typeface="SimSun" charset="0"/>
              </a:rPr>
              <a:t>initiating</a:t>
            </a:r>
            <a:r>
              <a:rPr lang="en-US" altLang="zh-CN" sz="4000" b="1">
                <a:latin typeface="Arial Black" charset="0"/>
                <a:ea typeface="SimSun" charset="0"/>
                <a:cs typeface="SimSun" charset="0"/>
              </a:rPr>
              <a:t> it (Main Idea)</a:t>
            </a:r>
            <a:br>
              <a:rPr lang="en-US" altLang="zh-CN" sz="4000" b="1">
                <a:latin typeface="Arial Black" charset="0"/>
                <a:ea typeface="SimSun" charset="0"/>
                <a:cs typeface="SimSun" charset="0"/>
              </a:rPr>
            </a:br>
            <a:endParaRPr lang="en-US" sz="4000" b="1">
              <a:latin typeface="Arial Black" charset="0"/>
              <a:ea typeface="SimSun" charset="0"/>
              <a:cs typeface="SimSun" charset="0"/>
            </a:endParaRPr>
          </a:p>
        </p:txBody>
      </p:sp>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342900" indent="-342900"/>
            <a:endParaRPr lang="en-US"/>
          </a:p>
        </p:txBody>
      </p:sp>
      <p:sp>
        <p:nvSpPr>
          <p:cNvPr id="308227" name="Rectangle 2"/>
          <p:cNvSpPr>
            <a:spLocks noGrp="1" noChangeArrowheads="1"/>
          </p:cNvSpPr>
          <p:nvPr>
            <p:ph type="title"/>
          </p:nvPr>
        </p:nvSpPr>
        <p:spPr>
          <a:xfrm>
            <a:off x="1981200" y="0"/>
            <a:ext cx="5943600" cy="1219200"/>
          </a:xfrm>
        </p:spPr>
        <p:txBody>
          <a:bodyPr/>
          <a:lstStyle/>
          <a:p>
            <a:pPr eaLnBrk="1" hangingPunct="1"/>
            <a:r>
              <a:rPr lang="en-US" altLang="zh-CN" sz="5400" b="1">
                <a:solidFill>
                  <a:schemeClr val="bg1"/>
                </a:solidFill>
                <a:latin typeface="Scholar" charset="0"/>
                <a:ea typeface="SimSun" charset="0"/>
                <a:cs typeface="SimSun" charset="0"/>
              </a:rPr>
              <a:t>Faith Hops</a:t>
            </a:r>
          </a:p>
        </p:txBody>
      </p:sp>
      <p:pic>
        <p:nvPicPr>
          <p:cNvPr id="308228" name="Picture 5" descr="Faith Leap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0"/>
            <a:ext cx="70866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29" name="TextBox 6"/>
          <p:cNvSpPr txBox="1">
            <a:spLocks noChangeArrowheads="1"/>
          </p:cNvSpPr>
          <p:nvPr/>
        </p:nvSpPr>
        <p:spPr bwMode="auto">
          <a:xfrm>
            <a:off x="1143000" y="6019800"/>
            <a:ext cx="7391400" cy="708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eaLnBrk="1" hangingPunct="1">
              <a:buFontTx/>
              <a:buNone/>
            </a:pPr>
            <a:r>
              <a:rPr lang="ja-JP" altLang="en-US" sz="2000">
                <a:solidFill>
                  <a:srgbClr val="000000"/>
                </a:solidFill>
              </a:rPr>
              <a:t>“</a:t>
            </a:r>
            <a:r>
              <a:rPr lang="en-US" sz="2000">
                <a:solidFill>
                  <a:srgbClr val="000000"/>
                </a:solidFill>
              </a:rPr>
              <a:t>I</a:t>
            </a:r>
            <a:r>
              <a:rPr lang="mr-IN" altLang="ja-JP" sz="2000">
                <a:solidFill>
                  <a:srgbClr val="000000"/>
                </a:solidFill>
              </a:rPr>
              <a:t>'</a:t>
            </a:r>
            <a:r>
              <a:rPr lang="en-US" sz="2000">
                <a:solidFill>
                  <a:srgbClr val="000000"/>
                </a:solidFill>
              </a:rPr>
              <a:t>ve stopped expecting you to make leaps of faith,</a:t>
            </a:r>
            <a:br>
              <a:rPr lang="en-US" sz="2000">
                <a:solidFill>
                  <a:srgbClr val="000000"/>
                </a:solidFill>
              </a:rPr>
            </a:br>
            <a:r>
              <a:rPr lang="en-US" sz="2000">
                <a:solidFill>
                  <a:srgbClr val="000000"/>
                </a:solidFill>
              </a:rPr>
              <a:t>but it would be nice to see a hop now and then.</a:t>
            </a:r>
            <a:r>
              <a:rPr lang="ja-JP" altLang="en-US" sz="2000">
                <a:solidFill>
                  <a:srgbClr val="000000"/>
                </a:solidFill>
              </a:rPr>
              <a:t>”</a:t>
            </a:r>
            <a:r>
              <a:rPr lang="en-US" sz="2000">
                <a:solidFill>
                  <a:srgbClr val="000000"/>
                </a:solidFill>
              </a:rPr>
              <a:t> </a:t>
            </a:r>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342900" indent="-342900"/>
            <a:endParaRPr lang="en-US"/>
          </a:p>
        </p:txBody>
      </p:sp>
      <p:sp>
        <p:nvSpPr>
          <p:cNvPr id="310275" name="Rectangle 2"/>
          <p:cNvSpPr>
            <a:spLocks noGrp="1" noChangeArrowheads="1"/>
          </p:cNvSpPr>
          <p:nvPr>
            <p:ph type="title"/>
          </p:nvPr>
        </p:nvSpPr>
        <p:spPr>
          <a:xfrm>
            <a:off x="1981200" y="0"/>
            <a:ext cx="5943600" cy="1219200"/>
          </a:xfrm>
        </p:spPr>
        <p:txBody>
          <a:bodyPr/>
          <a:lstStyle/>
          <a:p>
            <a:pPr eaLnBrk="1" hangingPunct="1"/>
            <a:r>
              <a:rPr lang="en-US" altLang="zh-CN" sz="5400" b="1">
                <a:solidFill>
                  <a:schemeClr val="bg1"/>
                </a:solidFill>
                <a:latin typeface="Scholar" charset="0"/>
                <a:ea typeface="SimSun" charset="0"/>
                <a:cs typeface="SimSun" charset="0"/>
              </a:rPr>
              <a:t>Tradition</a:t>
            </a:r>
          </a:p>
        </p:txBody>
      </p:sp>
      <p:pic>
        <p:nvPicPr>
          <p:cNvPr id="310276" name="Picture 8" descr="Traditio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 y="-168275"/>
            <a:ext cx="93726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277" name="TextBox 6"/>
          <p:cNvSpPr txBox="1">
            <a:spLocks noChangeArrowheads="1"/>
          </p:cNvSpPr>
          <p:nvPr/>
        </p:nvSpPr>
        <p:spPr bwMode="auto">
          <a:xfrm>
            <a:off x="0" y="5486400"/>
            <a:ext cx="9144000" cy="14462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algn="ctr" eaLnBrk="1" hangingPunct="1">
              <a:buFontTx/>
              <a:buNone/>
            </a:pPr>
            <a:r>
              <a:rPr lang="en-US" sz="2000">
                <a:solidFill>
                  <a:srgbClr val="000000"/>
                </a:solidFill>
              </a:rPr>
              <a:t>The whole church watched with nervous anticipation</a:t>
            </a:r>
            <a:br>
              <a:rPr lang="en-US" sz="2000">
                <a:solidFill>
                  <a:srgbClr val="000000"/>
                </a:solidFill>
              </a:rPr>
            </a:br>
            <a:r>
              <a:rPr lang="en-US" sz="2000">
                <a:solidFill>
                  <a:srgbClr val="000000"/>
                </a:solidFill>
              </a:rPr>
              <a:t>as the visitors sat where the Martins have sat for 42 years.</a:t>
            </a:r>
          </a:p>
          <a:p>
            <a:pPr algn="ctr" eaLnBrk="1" hangingPunct="1">
              <a:buFontTx/>
              <a:buNone/>
            </a:pPr>
            <a:endParaRPr lang="en-US" sz="2000">
              <a:solidFill>
                <a:srgbClr val="000000"/>
              </a:solidFill>
            </a:endParaRPr>
          </a:p>
          <a:p>
            <a:pPr algn="ctr" eaLnBrk="1" hangingPunct="1">
              <a:buFontTx/>
              <a:buNone/>
            </a:pPr>
            <a:endParaRPr lang="en-US" sz="200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2" name="Picture 8" descr="tientan1a%2Ejpg"/>
          <p:cNvPicPr>
            <a:picLocks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5486400" cy="6924675"/>
          </a:xfrm>
          <a:noFill/>
        </p:spPr>
      </p:pic>
      <p:sp>
        <p:nvSpPr>
          <p:cNvPr id="312323" name="Rectangle 10"/>
          <p:cNvSpPr>
            <a:spLocks noChangeArrowheads="1"/>
          </p:cNvSpPr>
          <p:nvPr/>
        </p:nvSpPr>
        <p:spPr bwMode="auto">
          <a:xfrm>
            <a:off x="5486400" y="0"/>
            <a:ext cx="36576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19490" name="Rectangle 2"/>
          <p:cNvSpPr>
            <a:spLocks noGrp="1" noChangeArrowheads="1"/>
          </p:cNvSpPr>
          <p:nvPr>
            <p:ph type="title"/>
          </p:nvPr>
        </p:nvSpPr>
        <p:spPr>
          <a:xfrm>
            <a:off x="5562600" y="0"/>
            <a:ext cx="3505200" cy="6858000"/>
          </a:xfrm>
        </p:spPr>
        <p:txBody>
          <a:bodyPr/>
          <a:lstStyle/>
          <a:p>
            <a:pPr eaLnBrk="1" hangingPunct="1"/>
            <a:r>
              <a:rPr lang="en-US" altLang="zh-CN" sz="3600" b="1">
                <a:solidFill>
                  <a:srgbClr val="F99024"/>
                </a:solidFill>
                <a:effectLst>
                  <a:outerShdw blurRad="38100" dist="38100" dir="2700000" algn="tl">
                    <a:srgbClr val="FFFFFF"/>
                  </a:outerShdw>
                </a:effectLst>
                <a:latin typeface="Arial Black" charset="0"/>
                <a:ea typeface="SimSun" charset="0"/>
                <a:cs typeface="SimSun" charset="0"/>
              </a:rPr>
              <a:t>Are you willing to embrace any change at Crossroads that will more effectively advance the gospel?</a:t>
            </a:r>
            <a:endParaRPr lang="en-US" sz="4000" b="1">
              <a:solidFill>
                <a:srgbClr val="F99024"/>
              </a:solidFill>
              <a:effectLst>
                <a:outerShdw blurRad="38100" dist="38100" dir="2700000" algn="tl">
                  <a:srgbClr val="FFFFFF"/>
                </a:outerShdw>
              </a:effectLst>
              <a:latin typeface="Arial Black"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2"/>
          <p:cNvSpPr>
            <a:spLocks noGrp="1" noChangeArrowheads="1"/>
          </p:cNvSpPr>
          <p:nvPr>
            <p:ph type="title"/>
          </p:nvPr>
        </p:nvSpPr>
        <p:spPr/>
        <p:txBody>
          <a:bodyPr/>
          <a:lstStyle/>
          <a:p>
            <a:pPr eaLnBrk="1" hangingPunct="1">
              <a:defRPr/>
            </a:pPr>
            <a:r>
              <a:rPr lang="en-US" dirty="0"/>
              <a:t>Some ideas . . .</a:t>
            </a:r>
          </a:p>
        </p:txBody>
      </p:sp>
      <p:sp>
        <p:nvSpPr>
          <p:cNvPr id="323587" name="Rectangle 3"/>
          <p:cNvSpPr>
            <a:spLocks noGrp="1" noChangeArrowheads="1"/>
          </p:cNvSpPr>
          <p:nvPr>
            <p:ph type="body" idx="1"/>
          </p:nvPr>
        </p:nvSpPr>
        <p:spPr>
          <a:xfrm>
            <a:off x="914400" y="1981200"/>
            <a:ext cx="7924800" cy="2209800"/>
          </a:xfrm>
        </p:spPr>
        <p:txBody>
          <a:bodyPr/>
          <a:lstStyle/>
          <a:p>
            <a:pPr lvl="2" eaLnBrk="1" hangingPunct="1">
              <a:lnSpc>
                <a:spcPct val="80000"/>
              </a:lnSpc>
            </a:pPr>
            <a:r>
              <a:rPr lang="en-US" altLang="zh-CN" sz="4000" b="1">
                <a:latin typeface="Trebuchet MS" charset="0"/>
                <a:ea typeface="SimSun" charset="0"/>
                <a:cs typeface="SimSun" charset="0"/>
              </a:rPr>
              <a:t>Consider the YMCA</a:t>
            </a:r>
          </a:p>
          <a:p>
            <a:pPr lvl="3" eaLnBrk="1" hangingPunct="1">
              <a:lnSpc>
                <a:spcPct val="80000"/>
              </a:lnSpc>
            </a:pPr>
            <a:r>
              <a:rPr lang="en-US" altLang="zh-CN" sz="4000" b="1">
                <a:latin typeface="Trebuchet MS" charset="0"/>
                <a:ea typeface="SimSun" charset="0"/>
                <a:cs typeface="SimSun" charset="0"/>
              </a:rPr>
              <a:t>Accept new ideas</a:t>
            </a:r>
          </a:p>
          <a:p>
            <a:pPr lvl="3" eaLnBrk="1" hangingPunct="1">
              <a:lnSpc>
                <a:spcPct val="80000"/>
              </a:lnSpc>
            </a:pPr>
            <a:r>
              <a:rPr lang="en-US" altLang="zh-CN" sz="4000" b="1">
                <a:latin typeface="Trebuchet MS" charset="0"/>
                <a:ea typeface="SimSun" charset="0"/>
                <a:cs typeface="SimSun" charset="0"/>
              </a:rPr>
              <a:t>Invite your friends</a:t>
            </a:r>
            <a:endParaRPr lang="en-US" b="1">
              <a:latin typeface="Trebuchet MS" charset="0"/>
              <a:ea typeface="ＭＳ Ｐゴシック" charset="0"/>
            </a:endParaRPr>
          </a:p>
        </p:txBody>
      </p:sp>
      <p:sp>
        <p:nvSpPr>
          <p:cNvPr id="323588" name="Rectangle 4"/>
          <p:cNvSpPr>
            <a:spLocks noChangeArrowheads="1"/>
          </p:cNvSpPr>
          <p:nvPr/>
        </p:nvSpPr>
        <p:spPr bwMode="auto">
          <a:xfrm>
            <a:off x="1085850" y="4038600"/>
            <a:ext cx="77533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2">
              <a:lnSpc>
                <a:spcPct val="80000"/>
              </a:lnSpc>
              <a:spcBef>
                <a:spcPct val="0"/>
              </a:spcBef>
              <a:buClrTx/>
              <a:buFontTx/>
              <a:buChar char="»"/>
            </a:pPr>
            <a:r>
              <a:rPr lang="en-US" altLang="zh-CN" sz="4000" b="1">
                <a:latin typeface="Trebuchet MS" charset="0"/>
                <a:ea typeface="SimSun" charset="0"/>
                <a:cs typeface="SimSun" charset="0"/>
              </a:rPr>
              <a:t>The world is sharing information—so should we!</a:t>
            </a:r>
          </a:p>
          <a:p>
            <a:pPr lvl="3">
              <a:lnSpc>
                <a:spcPct val="80000"/>
              </a:lnSpc>
              <a:spcBef>
                <a:spcPct val="0"/>
              </a:spcBef>
              <a:buClrTx/>
              <a:buFontTx/>
              <a:buChar char="»"/>
            </a:pPr>
            <a:r>
              <a:rPr lang="en-US" altLang="zh-CN" sz="4000" b="1">
                <a:latin typeface="Trebuchet MS" charset="0"/>
                <a:ea typeface="SimSun" charset="0"/>
                <a:cs typeface="SimSun" charset="0"/>
              </a:rPr>
              <a:t>Develop our website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23587">
                                            <p:txEl>
                                              <p:pRg st="0" end="0"/>
                                            </p:txEl>
                                          </p:spTgt>
                                        </p:tgtEl>
                                        <p:attrNameLst>
                                          <p:attrName>style.visibility</p:attrName>
                                        </p:attrNameLst>
                                      </p:cBhvr>
                                      <p:to>
                                        <p:strVal val="visible"/>
                                      </p:to>
                                    </p:set>
                                    <p:anim calcmode="lin" valueType="num">
                                      <p:cBhvr>
                                        <p:cTn id="7" dur="500" fill="hold"/>
                                        <p:tgtEl>
                                          <p:spTgt spid="32358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2358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2358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2358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23587">
                                            <p:txEl>
                                              <p:pRg st="0" end="0"/>
                                            </p:txEl>
                                          </p:spTgt>
                                        </p:tgtEl>
                                      </p:cBhvr>
                                    </p:animEffect>
                                  </p:childTnLst>
                                </p:cTn>
                              </p:par>
                              <p:par>
                                <p:cTn id="12" presetID="41" presetClass="entr" presetSubtype="0" fill="hold" grpId="0" nodeType="withEffect">
                                  <p:stCondLst>
                                    <p:cond delay="0"/>
                                  </p:stCondLst>
                                  <p:iterate type="lt">
                                    <p:tmPct val="10000"/>
                                  </p:iterate>
                                  <p:childTnLst>
                                    <p:set>
                                      <p:cBhvr>
                                        <p:cTn id="13" dur="1" fill="hold">
                                          <p:stCondLst>
                                            <p:cond delay="0"/>
                                          </p:stCondLst>
                                        </p:cTn>
                                        <p:tgtEl>
                                          <p:spTgt spid="323587">
                                            <p:txEl>
                                              <p:pRg st="1" end="1"/>
                                            </p:txEl>
                                          </p:spTgt>
                                        </p:tgtEl>
                                        <p:attrNameLst>
                                          <p:attrName>style.visibility</p:attrName>
                                        </p:attrNameLst>
                                      </p:cBhvr>
                                      <p:to>
                                        <p:strVal val="visible"/>
                                      </p:to>
                                    </p:set>
                                    <p:anim calcmode="lin" valueType="num">
                                      <p:cBhvr>
                                        <p:cTn id="14" dur="500" fill="hold"/>
                                        <p:tgtEl>
                                          <p:spTgt spid="323587">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323587">
                                            <p:txEl>
                                              <p:pRg st="1" end="1"/>
                                            </p:txEl>
                                          </p:spTgt>
                                        </p:tgtEl>
                                        <p:attrNameLst>
                                          <p:attrName>ppt_y</p:attrName>
                                        </p:attrNameLst>
                                      </p:cBhvr>
                                      <p:tavLst>
                                        <p:tav tm="0">
                                          <p:val>
                                            <p:strVal val="#ppt_y"/>
                                          </p:val>
                                        </p:tav>
                                        <p:tav tm="100000">
                                          <p:val>
                                            <p:strVal val="#ppt_y"/>
                                          </p:val>
                                        </p:tav>
                                      </p:tavLst>
                                    </p:anim>
                                    <p:anim calcmode="lin" valueType="num">
                                      <p:cBhvr>
                                        <p:cTn id="16" dur="500" fill="hold"/>
                                        <p:tgtEl>
                                          <p:spTgt spid="323587">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323587">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323587">
                                            <p:txEl>
                                              <p:pRg st="1" end="1"/>
                                            </p:txEl>
                                          </p:spTgt>
                                        </p:tgtEl>
                                      </p:cBhvr>
                                    </p:animEffect>
                                  </p:childTnLst>
                                </p:cTn>
                              </p:par>
                            </p:childTnLst>
                          </p:cTn>
                        </p:par>
                        <p:par>
                          <p:cTn id="19" fill="hold" nodeType="afterGroup">
                            <p:stCondLst>
                              <p:cond delay="1200"/>
                            </p:stCondLst>
                            <p:childTnLst>
                              <p:par>
                                <p:cTn id="20" presetID="41" presetClass="entr" presetSubtype="0" fill="hold" grpId="0" nodeType="afterEffect">
                                  <p:stCondLst>
                                    <p:cond delay="1000"/>
                                  </p:stCondLst>
                                  <p:iterate type="lt">
                                    <p:tmPct val="10000"/>
                                  </p:iterate>
                                  <p:childTnLst>
                                    <p:set>
                                      <p:cBhvr>
                                        <p:cTn id="21" dur="1" fill="hold">
                                          <p:stCondLst>
                                            <p:cond delay="0"/>
                                          </p:stCondLst>
                                        </p:cTn>
                                        <p:tgtEl>
                                          <p:spTgt spid="323587">
                                            <p:txEl>
                                              <p:pRg st="2" end="2"/>
                                            </p:txEl>
                                          </p:spTgt>
                                        </p:tgtEl>
                                        <p:attrNameLst>
                                          <p:attrName>style.visibility</p:attrName>
                                        </p:attrNameLst>
                                      </p:cBhvr>
                                      <p:to>
                                        <p:strVal val="visible"/>
                                      </p:to>
                                    </p:set>
                                    <p:anim calcmode="lin" valueType="num">
                                      <p:cBhvr>
                                        <p:cTn id="22" dur="500" fill="hold"/>
                                        <p:tgtEl>
                                          <p:spTgt spid="323587">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323587">
                                            <p:txEl>
                                              <p:pRg st="2" end="2"/>
                                            </p:txEl>
                                          </p:spTgt>
                                        </p:tgtEl>
                                        <p:attrNameLst>
                                          <p:attrName>ppt_y</p:attrName>
                                        </p:attrNameLst>
                                      </p:cBhvr>
                                      <p:tavLst>
                                        <p:tav tm="0">
                                          <p:val>
                                            <p:strVal val="#ppt_y"/>
                                          </p:val>
                                        </p:tav>
                                        <p:tav tm="100000">
                                          <p:val>
                                            <p:strVal val="#ppt_y"/>
                                          </p:val>
                                        </p:tav>
                                      </p:tavLst>
                                    </p:anim>
                                    <p:anim calcmode="lin" valueType="num">
                                      <p:cBhvr>
                                        <p:cTn id="24" dur="500" fill="hold"/>
                                        <p:tgtEl>
                                          <p:spTgt spid="323587">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323587">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323587">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nodeType="clickEffect">
                                  <p:stCondLst>
                                    <p:cond delay="0"/>
                                  </p:stCondLst>
                                  <p:childTnLst>
                                    <p:set>
                                      <p:cBhvr>
                                        <p:cTn id="30" dur="1" fill="hold">
                                          <p:stCondLst>
                                            <p:cond delay="0"/>
                                          </p:stCondLst>
                                        </p:cTn>
                                        <p:tgtEl>
                                          <p:spTgt spid="323588">
                                            <p:txEl>
                                              <p:pRg st="0" end="0"/>
                                            </p:txEl>
                                          </p:spTgt>
                                        </p:tgtEl>
                                        <p:attrNameLst>
                                          <p:attrName>style.visibility</p:attrName>
                                        </p:attrNameLst>
                                      </p:cBhvr>
                                      <p:to>
                                        <p:strVal val="visible"/>
                                      </p:to>
                                    </p:set>
                                    <p:animEffect transition="in" filter="fade">
                                      <p:cBhvr>
                                        <p:cTn id="31" dur="1000"/>
                                        <p:tgtEl>
                                          <p:spTgt spid="323588">
                                            <p:txEl>
                                              <p:pRg st="0" end="0"/>
                                            </p:txEl>
                                          </p:spTgt>
                                        </p:tgtEl>
                                      </p:cBhvr>
                                    </p:animEffect>
                                    <p:anim calcmode="lin" valueType="num">
                                      <p:cBhvr>
                                        <p:cTn id="32" dur="1000" fill="hold"/>
                                        <p:tgtEl>
                                          <p:spTgt spid="323588">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32358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42" presetClass="entr" presetSubtype="0" fill="hold" nodeType="clickEffect">
                                  <p:stCondLst>
                                    <p:cond delay="0"/>
                                  </p:stCondLst>
                                  <p:childTnLst>
                                    <p:set>
                                      <p:cBhvr>
                                        <p:cTn id="37" dur="1" fill="hold">
                                          <p:stCondLst>
                                            <p:cond delay="0"/>
                                          </p:stCondLst>
                                        </p:cTn>
                                        <p:tgtEl>
                                          <p:spTgt spid="323588">
                                            <p:txEl>
                                              <p:pRg st="1" end="1"/>
                                            </p:txEl>
                                          </p:spTgt>
                                        </p:tgtEl>
                                        <p:attrNameLst>
                                          <p:attrName>style.visibility</p:attrName>
                                        </p:attrNameLst>
                                      </p:cBhvr>
                                      <p:to>
                                        <p:strVal val="visible"/>
                                      </p:to>
                                    </p:set>
                                    <p:animEffect transition="in" filter="fade">
                                      <p:cBhvr>
                                        <p:cTn id="38" dur="1000"/>
                                        <p:tgtEl>
                                          <p:spTgt spid="323588">
                                            <p:txEl>
                                              <p:pRg st="1" end="1"/>
                                            </p:txEl>
                                          </p:spTgt>
                                        </p:tgtEl>
                                      </p:cBhvr>
                                    </p:animEffect>
                                    <p:anim calcmode="lin" valueType="num">
                                      <p:cBhvr>
                                        <p:cTn id="39" dur="1000" fill="hold"/>
                                        <p:tgtEl>
                                          <p:spTgt spid="323588">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32358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587"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8" name="Picture 11" descr="website screenshot"/>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3" name="Picture 7" descr="bannerflower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2057400"/>
            <a:ext cx="5867400" cy="251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5" name="Picture 9" descr="bannerskylin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 y="2057400"/>
            <a:ext cx="586740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8" name="Rectangle 2"/>
          <p:cNvSpPr>
            <a:spLocks noGrp="1" noChangeArrowheads="1"/>
          </p:cNvSpPr>
          <p:nvPr>
            <p:ph type="ctrTitle"/>
          </p:nvPr>
        </p:nvSpPr>
        <p:spPr>
          <a:xfrm>
            <a:off x="2971800" y="152400"/>
            <a:ext cx="5943600" cy="1143000"/>
          </a:xfrm>
          <a:effectLst>
            <a:outerShdw blurRad="63500" dist="35921" dir="2700000" algn="ctr" rotWithShape="0">
              <a:srgbClr val="000000">
                <a:alpha val="74998"/>
              </a:srgbClr>
            </a:outerShdw>
          </a:effectLst>
        </p:spPr>
        <p:txBody>
          <a:bodyPr/>
          <a:lstStyle/>
          <a:p>
            <a:pPr algn="r" eaLnBrk="1" hangingPunct="1"/>
            <a:r>
              <a:rPr lang="en-US" i="1">
                <a:latin typeface="Arial Black" charset="0"/>
                <a:ea typeface="ＭＳ Ｐゴシック" charset="0"/>
                <a:cs typeface="ＭＳ Ｐゴシック" charset="0"/>
              </a:rPr>
              <a:t>cicfamily.com</a:t>
            </a:r>
            <a:endParaRPr lang="en-US">
              <a:latin typeface="Arial Black" charset="0"/>
              <a:ea typeface="ＭＳ Ｐゴシック" charset="0"/>
              <a:cs typeface="ＭＳ Ｐゴシック" charset="0"/>
            </a:endParaRPr>
          </a:p>
        </p:txBody>
      </p:sp>
      <p:pic>
        <p:nvPicPr>
          <p:cNvPr id="167941" name="Picture 5" descr="bannerstar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8600" y="2057400"/>
            <a:ext cx="5867400" cy="249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4" name="Picture 8" descr="bannerredblossom"/>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8600" y="2057400"/>
            <a:ext cx="586740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2" name="Picture 6" descr="bannerdaisies"/>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28600" y="2057400"/>
            <a:ext cx="5867400"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6" name="Picture 10" descr="bannertaven"/>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28600" y="2057400"/>
            <a:ext cx="5943600"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167943"/>
                                        </p:tgtEl>
                                        <p:attrNameLst>
                                          <p:attrName>style.visibility</p:attrName>
                                        </p:attrNameLst>
                                      </p:cBhvr>
                                      <p:to>
                                        <p:strVal val="visible"/>
                                      </p:to>
                                    </p:set>
                                    <p:animEffect transition="in" filter="dissolve">
                                      <p:cBhvr>
                                        <p:cTn id="7" dur="500"/>
                                        <p:tgtEl>
                                          <p:spTgt spid="167943"/>
                                        </p:tgtEl>
                                      </p:cBhvr>
                                    </p:animEffect>
                                  </p:childTnLst>
                                </p:cTn>
                              </p:par>
                            </p:childTnLst>
                          </p:cTn>
                        </p:par>
                        <p:par>
                          <p:cTn id="8" fill="hold" nodeType="afterGroup">
                            <p:stCondLst>
                              <p:cond delay="1500"/>
                            </p:stCondLst>
                            <p:childTnLst>
                              <p:par>
                                <p:cTn id="9" presetID="9" presetClass="entr" presetSubtype="0" fill="hold" nodeType="afterEffect">
                                  <p:stCondLst>
                                    <p:cond delay="1000"/>
                                  </p:stCondLst>
                                  <p:childTnLst>
                                    <p:set>
                                      <p:cBhvr>
                                        <p:cTn id="10" dur="1" fill="hold">
                                          <p:stCondLst>
                                            <p:cond delay="0"/>
                                          </p:stCondLst>
                                        </p:cTn>
                                        <p:tgtEl>
                                          <p:spTgt spid="167945"/>
                                        </p:tgtEl>
                                        <p:attrNameLst>
                                          <p:attrName>style.visibility</p:attrName>
                                        </p:attrNameLst>
                                      </p:cBhvr>
                                      <p:to>
                                        <p:strVal val="visible"/>
                                      </p:to>
                                    </p:set>
                                    <p:animEffect transition="in" filter="dissolve">
                                      <p:cBhvr>
                                        <p:cTn id="11" dur="500"/>
                                        <p:tgtEl>
                                          <p:spTgt spid="167945"/>
                                        </p:tgtEl>
                                      </p:cBhvr>
                                    </p:animEffect>
                                  </p:childTnLst>
                                </p:cTn>
                              </p:par>
                            </p:childTnLst>
                          </p:cTn>
                        </p:par>
                        <p:par>
                          <p:cTn id="12" fill="hold" nodeType="afterGroup">
                            <p:stCondLst>
                              <p:cond delay="3000"/>
                            </p:stCondLst>
                            <p:childTnLst>
                              <p:par>
                                <p:cTn id="13" presetID="9" presetClass="entr" presetSubtype="0" fill="hold" nodeType="afterEffect">
                                  <p:stCondLst>
                                    <p:cond delay="1000"/>
                                  </p:stCondLst>
                                  <p:childTnLst>
                                    <p:set>
                                      <p:cBhvr>
                                        <p:cTn id="14" dur="1" fill="hold">
                                          <p:stCondLst>
                                            <p:cond delay="0"/>
                                          </p:stCondLst>
                                        </p:cTn>
                                        <p:tgtEl>
                                          <p:spTgt spid="167941"/>
                                        </p:tgtEl>
                                        <p:attrNameLst>
                                          <p:attrName>style.visibility</p:attrName>
                                        </p:attrNameLst>
                                      </p:cBhvr>
                                      <p:to>
                                        <p:strVal val="visible"/>
                                      </p:to>
                                    </p:set>
                                    <p:animEffect transition="in" filter="dissolve">
                                      <p:cBhvr>
                                        <p:cTn id="15" dur="500"/>
                                        <p:tgtEl>
                                          <p:spTgt spid="167941"/>
                                        </p:tgtEl>
                                      </p:cBhvr>
                                    </p:animEffect>
                                  </p:childTnLst>
                                </p:cTn>
                              </p:par>
                            </p:childTnLst>
                          </p:cTn>
                        </p:par>
                        <p:par>
                          <p:cTn id="16" fill="hold" nodeType="afterGroup">
                            <p:stCondLst>
                              <p:cond delay="4500"/>
                            </p:stCondLst>
                            <p:childTnLst>
                              <p:par>
                                <p:cTn id="17" presetID="9" presetClass="entr" presetSubtype="0" fill="hold" nodeType="afterEffect">
                                  <p:stCondLst>
                                    <p:cond delay="1000"/>
                                  </p:stCondLst>
                                  <p:childTnLst>
                                    <p:set>
                                      <p:cBhvr>
                                        <p:cTn id="18" dur="1" fill="hold">
                                          <p:stCondLst>
                                            <p:cond delay="0"/>
                                          </p:stCondLst>
                                        </p:cTn>
                                        <p:tgtEl>
                                          <p:spTgt spid="167944"/>
                                        </p:tgtEl>
                                        <p:attrNameLst>
                                          <p:attrName>style.visibility</p:attrName>
                                        </p:attrNameLst>
                                      </p:cBhvr>
                                      <p:to>
                                        <p:strVal val="visible"/>
                                      </p:to>
                                    </p:set>
                                    <p:animEffect transition="in" filter="dissolve">
                                      <p:cBhvr>
                                        <p:cTn id="19" dur="500"/>
                                        <p:tgtEl>
                                          <p:spTgt spid="167944"/>
                                        </p:tgtEl>
                                      </p:cBhvr>
                                    </p:animEffect>
                                  </p:childTnLst>
                                </p:cTn>
                              </p:par>
                            </p:childTnLst>
                          </p:cTn>
                        </p:par>
                        <p:par>
                          <p:cTn id="20" fill="hold" nodeType="afterGroup">
                            <p:stCondLst>
                              <p:cond delay="6000"/>
                            </p:stCondLst>
                            <p:childTnLst>
                              <p:par>
                                <p:cTn id="21" presetID="9" presetClass="entr" presetSubtype="0" fill="hold" nodeType="afterEffect">
                                  <p:stCondLst>
                                    <p:cond delay="1000"/>
                                  </p:stCondLst>
                                  <p:childTnLst>
                                    <p:set>
                                      <p:cBhvr>
                                        <p:cTn id="22" dur="1" fill="hold">
                                          <p:stCondLst>
                                            <p:cond delay="0"/>
                                          </p:stCondLst>
                                        </p:cTn>
                                        <p:tgtEl>
                                          <p:spTgt spid="167942"/>
                                        </p:tgtEl>
                                        <p:attrNameLst>
                                          <p:attrName>style.visibility</p:attrName>
                                        </p:attrNameLst>
                                      </p:cBhvr>
                                      <p:to>
                                        <p:strVal val="visible"/>
                                      </p:to>
                                    </p:set>
                                    <p:animEffect transition="in" filter="dissolve">
                                      <p:cBhvr>
                                        <p:cTn id="23" dur="500"/>
                                        <p:tgtEl>
                                          <p:spTgt spid="167942"/>
                                        </p:tgtEl>
                                      </p:cBhvr>
                                    </p:animEffect>
                                  </p:childTnLst>
                                </p:cTn>
                              </p:par>
                            </p:childTnLst>
                          </p:cTn>
                        </p:par>
                        <p:par>
                          <p:cTn id="24" fill="hold" nodeType="afterGroup">
                            <p:stCondLst>
                              <p:cond delay="7500"/>
                            </p:stCondLst>
                            <p:childTnLst>
                              <p:par>
                                <p:cTn id="25" presetID="9" presetClass="entr" presetSubtype="0" fill="hold" nodeType="afterEffect">
                                  <p:stCondLst>
                                    <p:cond delay="1000"/>
                                  </p:stCondLst>
                                  <p:childTnLst>
                                    <p:set>
                                      <p:cBhvr>
                                        <p:cTn id="26" dur="1" fill="hold">
                                          <p:stCondLst>
                                            <p:cond delay="0"/>
                                          </p:stCondLst>
                                        </p:cTn>
                                        <p:tgtEl>
                                          <p:spTgt spid="167946"/>
                                        </p:tgtEl>
                                        <p:attrNameLst>
                                          <p:attrName>style.visibility</p:attrName>
                                        </p:attrNameLst>
                                      </p:cBhvr>
                                      <p:to>
                                        <p:strVal val="visible"/>
                                      </p:to>
                                    </p:set>
                                    <p:animEffect transition="in" filter="dissolve">
                                      <p:cBhvr>
                                        <p:cTn id="27" dur="500"/>
                                        <p:tgtEl>
                                          <p:spTgt spid="1679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2"/>
          <p:cNvSpPr>
            <a:spLocks noGrp="1" noChangeArrowheads="1"/>
          </p:cNvSpPr>
          <p:nvPr>
            <p:ph type="title"/>
          </p:nvPr>
        </p:nvSpPr>
        <p:spPr/>
        <p:txBody>
          <a:bodyPr/>
          <a:lstStyle/>
          <a:p>
            <a:pPr eaLnBrk="1" hangingPunct="1">
              <a:defRPr/>
            </a:pPr>
            <a:r>
              <a:rPr lang="en-US" dirty="0"/>
              <a:t>Some ideas . . .</a:t>
            </a:r>
          </a:p>
        </p:txBody>
      </p:sp>
      <p:sp>
        <p:nvSpPr>
          <p:cNvPr id="317443" name="Rectangle 3"/>
          <p:cNvSpPr>
            <a:spLocks noGrp="1" noChangeArrowheads="1"/>
          </p:cNvSpPr>
          <p:nvPr>
            <p:ph type="body" idx="1"/>
          </p:nvPr>
        </p:nvSpPr>
        <p:spPr>
          <a:xfrm>
            <a:off x="914400" y="1981200"/>
            <a:ext cx="7924800" cy="2209800"/>
          </a:xfrm>
        </p:spPr>
        <p:txBody>
          <a:bodyPr/>
          <a:lstStyle/>
          <a:p>
            <a:pPr lvl="2" eaLnBrk="1" hangingPunct="1">
              <a:lnSpc>
                <a:spcPct val="80000"/>
              </a:lnSpc>
            </a:pPr>
            <a:r>
              <a:rPr lang="en-US" altLang="zh-CN" sz="4000" b="1">
                <a:latin typeface="Trebuchet MS" charset="0"/>
                <a:ea typeface="SimSun" charset="0"/>
                <a:cs typeface="SimSun" charset="0"/>
              </a:rPr>
              <a:t>Consider the YMCA</a:t>
            </a:r>
          </a:p>
          <a:p>
            <a:pPr lvl="3" eaLnBrk="1" hangingPunct="1">
              <a:lnSpc>
                <a:spcPct val="80000"/>
              </a:lnSpc>
            </a:pPr>
            <a:r>
              <a:rPr lang="en-US" altLang="zh-CN" sz="4000" b="1">
                <a:latin typeface="Trebuchet MS" charset="0"/>
                <a:ea typeface="SimSun" charset="0"/>
                <a:cs typeface="SimSun" charset="0"/>
              </a:rPr>
              <a:t>Accept new ideas</a:t>
            </a:r>
          </a:p>
          <a:p>
            <a:pPr lvl="3" eaLnBrk="1" hangingPunct="1">
              <a:lnSpc>
                <a:spcPct val="80000"/>
              </a:lnSpc>
            </a:pPr>
            <a:r>
              <a:rPr lang="en-US" altLang="zh-CN" sz="4000" b="1">
                <a:latin typeface="Trebuchet MS" charset="0"/>
                <a:ea typeface="SimSun" charset="0"/>
                <a:cs typeface="SimSun" charset="0"/>
              </a:rPr>
              <a:t>Invite your friends</a:t>
            </a:r>
            <a:endParaRPr lang="en-US" b="1">
              <a:latin typeface="Trebuchet MS" charset="0"/>
              <a:ea typeface="ＭＳ Ｐゴシック" charset="0"/>
            </a:endParaRPr>
          </a:p>
        </p:txBody>
      </p:sp>
      <p:sp>
        <p:nvSpPr>
          <p:cNvPr id="317444" name="Rectangle 4"/>
          <p:cNvSpPr>
            <a:spLocks noChangeArrowheads="1"/>
          </p:cNvSpPr>
          <p:nvPr/>
        </p:nvSpPr>
        <p:spPr bwMode="auto">
          <a:xfrm>
            <a:off x="1085850" y="4038600"/>
            <a:ext cx="77533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2">
              <a:lnSpc>
                <a:spcPct val="80000"/>
              </a:lnSpc>
              <a:spcBef>
                <a:spcPct val="0"/>
              </a:spcBef>
              <a:buClrTx/>
              <a:buFontTx/>
              <a:buChar char="»"/>
            </a:pPr>
            <a:r>
              <a:rPr lang="en-US" altLang="zh-CN" sz="4000" b="1">
                <a:latin typeface="Trebuchet MS" charset="0"/>
                <a:ea typeface="SimSun" charset="0"/>
                <a:cs typeface="SimSun" charset="0"/>
              </a:rPr>
              <a:t>The world is sharing information—so should we!</a:t>
            </a:r>
          </a:p>
          <a:p>
            <a:pPr lvl="3">
              <a:lnSpc>
                <a:spcPct val="80000"/>
              </a:lnSpc>
              <a:spcBef>
                <a:spcPct val="0"/>
              </a:spcBef>
              <a:buClrTx/>
              <a:buFontTx/>
              <a:buChar char="»"/>
            </a:pPr>
            <a:r>
              <a:rPr lang="en-US" altLang="zh-CN" sz="4000" b="1">
                <a:latin typeface="Trebuchet MS" charset="0"/>
                <a:ea typeface="SimSun" charset="0"/>
                <a:cs typeface="SimSun" charset="0"/>
              </a:rPr>
              <a:t>Develop our website</a:t>
            </a:r>
          </a:p>
          <a:p>
            <a:pPr lvl="3">
              <a:lnSpc>
                <a:spcPct val="80000"/>
              </a:lnSpc>
              <a:spcBef>
                <a:spcPct val="0"/>
              </a:spcBef>
              <a:buClrTx/>
              <a:buFontTx/>
              <a:buChar char="»"/>
            </a:pPr>
            <a:r>
              <a:rPr lang="en-US" altLang="zh-CN" sz="4000" b="1">
                <a:latin typeface="Trebuchet MS" charset="0"/>
                <a:ea typeface="SimSun" charset="0"/>
                <a:cs typeface="SimSun" charset="0"/>
              </a:rPr>
              <a:t>Expand our home groups</a:t>
            </a:r>
            <a:endParaRPr lang="en-US" sz="4000" b="1">
              <a:latin typeface="Trebuchet MS" charset="0"/>
              <a:ea typeface="SimSun" charset="0"/>
              <a:cs typeface="SimSun" charset="0"/>
            </a:endParaRPr>
          </a:p>
        </p:txBody>
      </p:sp>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90" name="Picture 5" descr="HeavenlyInferno%2Ejpg"/>
          <p:cNvPicPr>
            <a:picLocks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a:noFill/>
        </p:spPr>
      </p:pic>
      <p:sp>
        <p:nvSpPr>
          <p:cNvPr id="319491" name="Rectangle 2"/>
          <p:cNvSpPr>
            <a:spLocks noGrp="1" noChangeArrowheads="1"/>
          </p:cNvSpPr>
          <p:nvPr>
            <p:ph type="title"/>
          </p:nvPr>
        </p:nvSpPr>
        <p:spPr>
          <a:xfrm>
            <a:off x="381000" y="301625"/>
            <a:ext cx="7772400" cy="765175"/>
          </a:xfrm>
        </p:spPr>
        <p:txBody>
          <a:bodyPr/>
          <a:lstStyle/>
          <a:p>
            <a:pPr eaLnBrk="1" hangingPunct="1"/>
            <a:r>
              <a:rPr lang="en-US">
                <a:latin typeface="Arial Black" charset="0"/>
                <a:ea typeface="ＭＳ Ｐゴシック" charset="0"/>
                <a:cs typeface="ＭＳ Ｐゴシック" charset="0"/>
              </a:rPr>
              <a:t>I</a:t>
            </a:r>
            <a:r>
              <a:rPr lang="mr-IN" altLang="ja-JP">
                <a:latin typeface="Arial Black" charset="0"/>
                <a:ea typeface="ＭＳ Ｐゴシック" charset="0"/>
                <a:cs typeface="ＭＳ Ｐゴシック" charset="0"/>
              </a:rPr>
              <a:t>'</a:t>
            </a:r>
            <a:r>
              <a:rPr lang="en-US">
                <a:latin typeface="Arial Black" charset="0"/>
                <a:ea typeface="ＭＳ Ｐゴシック" charset="0"/>
                <a:cs typeface="ＭＳ Ｐゴシック" charset="0"/>
              </a:rPr>
              <a:t>m encouraged!</a:t>
            </a:r>
          </a:p>
        </p:txBody>
      </p:sp>
      <p:sp>
        <p:nvSpPr>
          <p:cNvPr id="324611" name="Rectangle 3"/>
          <p:cNvSpPr>
            <a:spLocks noGrp="1" noChangeArrowheads="1"/>
          </p:cNvSpPr>
          <p:nvPr>
            <p:ph type="body" sz="half" idx="1"/>
          </p:nvPr>
        </p:nvSpPr>
        <p:spPr>
          <a:xfrm>
            <a:off x="304800" y="1752600"/>
            <a:ext cx="8915400" cy="2514600"/>
          </a:xfrm>
        </p:spPr>
        <p:txBody>
          <a:bodyPr/>
          <a:lstStyle/>
          <a:p>
            <a:pPr eaLnBrk="1" hangingPunct="1"/>
            <a:r>
              <a:rPr lang="en-US" altLang="zh-CN" sz="3600" b="1">
                <a:solidFill>
                  <a:schemeClr val="tx2"/>
                </a:solidFill>
                <a:latin typeface="Arial Black" charset="0"/>
                <a:ea typeface="SimSun" charset="0"/>
                <a:cs typeface="SimSun" charset="0"/>
              </a:rPr>
              <a:t>We</a:t>
            </a:r>
            <a:r>
              <a:rPr lang="mr-IN" altLang="zh-CN" sz="3600" b="1">
                <a:solidFill>
                  <a:schemeClr val="tx2"/>
                </a:solidFill>
                <a:latin typeface="Arial Black" charset="0"/>
                <a:ea typeface="SimSun" charset="0"/>
                <a:cs typeface="SimSun" charset="0"/>
              </a:rPr>
              <a:t>'</a:t>
            </a:r>
            <a:r>
              <a:rPr lang="en-US" altLang="zh-CN" sz="3600" b="1">
                <a:solidFill>
                  <a:schemeClr val="tx2"/>
                </a:solidFill>
                <a:latin typeface="Arial Black" charset="0"/>
                <a:ea typeface="SimSun" charset="0"/>
                <a:cs typeface="SimSun" charset="0"/>
              </a:rPr>
              <a:t>re making bold changes</a:t>
            </a:r>
          </a:p>
          <a:p>
            <a:pPr eaLnBrk="1" hangingPunct="1"/>
            <a:r>
              <a:rPr lang="en-US" altLang="zh-CN" sz="3600" b="1">
                <a:solidFill>
                  <a:schemeClr val="tx2"/>
                </a:solidFill>
                <a:latin typeface="Arial Black" charset="0"/>
                <a:ea typeface="SimSun" charset="0"/>
                <a:cs typeface="SimSun" charset="0"/>
              </a:rPr>
              <a:t>Let</a:t>
            </a:r>
            <a:r>
              <a:rPr lang="mr-IN" altLang="zh-CN" sz="3600" b="1">
                <a:solidFill>
                  <a:schemeClr val="tx2"/>
                </a:solidFill>
                <a:latin typeface="Arial Black" charset="0"/>
                <a:ea typeface="SimSun" charset="0"/>
                <a:cs typeface="SimSun" charset="0"/>
              </a:rPr>
              <a:t>'</a:t>
            </a:r>
            <a:r>
              <a:rPr lang="en-US" altLang="zh-CN" sz="3600" b="1">
                <a:solidFill>
                  <a:schemeClr val="tx2"/>
                </a:solidFill>
                <a:latin typeface="Arial Black" charset="0"/>
                <a:ea typeface="SimSun" charset="0"/>
                <a:cs typeface="SimSun" charset="0"/>
              </a:rPr>
              <a:t>s be as relevant in the future as we were the past three years</a:t>
            </a:r>
            <a:endParaRPr lang="en-US" sz="3600" b="1">
              <a:solidFill>
                <a:schemeClr val="tx2"/>
              </a:solidFill>
              <a:latin typeface="Arial Black" charset="0"/>
              <a:ea typeface="SimSun" charset="0"/>
              <a:cs typeface="SimSun"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24611">
                                            <p:txEl>
                                              <p:pRg st="0" end="0"/>
                                            </p:txEl>
                                          </p:spTgt>
                                        </p:tgtEl>
                                        <p:attrNameLst>
                                          <p:attrName>style.visibility</p:attrName>
                                        </p:attrNameLst>
                                      </p:cBhvr>
                                      <p:to>
                                        <p:strVal val="visible"/>
                                      </p:to>
                                    </p:set>
                                    <p:animEffect transition="in" filter="wipe(up)">
                                      <p:cBhvr>
                                        <p:cTn id="7" dur="5000"/>
                                        <p:tgtEl>
                                          <p:spTgt spid="324611">
                                            <p:txEl>
                                              <p:pRg st="0" end="0"/>
                                            </p:txEl>
                                          </p:spTgt>
                                        </p:tgtEl>
                                      </p:cBhvr>
                                    </p:animEffect>
                                  </p:childTnLst>
                                </p:cTn>
                              </p:par>
                            </p:childTnLst>
                          </p:cTn>
                        </p:par>
                        <p:par>
                          <p:cTn id="8" fill="hold" nodeType="afterGroup">
                            <p:stCondLst>
                              <p:cond delay="5000"/>
                            </p:stCondLst>
                            <p:childTnLst>
                              <p:par>
                                <p:cTn id="9" presetID="22" presetClass="entr" presetSubtype="1" fill="hold" grpId="0" nodeType="afterEffect">
                                  <p:stCondLst>
                                    <p:cond delay="0"/>
                                  </p:stCondLst>
                                  <p:childTnLst>
                                    <p:set>
                                      <p:cBhvr>
                                        <p:cTn id="10" dur="1" fill="hold">
                                          <p:stCondLst>
                                            <p:cond delay="0"/>
                                          </p:stCondLst>
                                        </p:cTn>
                                        <p:tgtEl>
                                          <p:spTgt spid="324611">
                                            <p:txEl>
                                              <p:pRg st="1" end="1"/>
                                            </p:txEl>
                                          </p:spTgt>
                                        </p:tgtEl>
                                        <p:attrNameLst>
                                          <p:attrName>style.visibility</p:attrName>
                                        </p:attrNameLst>
                                      </p:cBhvr>
                                      <p:to>
                                        <p:strVal val="visible"/>
                                      </p:to>
                                    </p:set>
                                    <p:animEffect transition="in" filter="wipe(up)">
                                      <p:cBhvr>
                                        <p:cTn id="11" dur="5000"/>
                                        <p:tgtEl>
                                          <p:spTgt spid="3246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611"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descr="Soldi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67200" y="1676400"/>
            <a:ext cx="50292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59" name="Picture 3" descr="Jew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676400"/>
            <a:ext cx="3733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8212" name="Rectangle 4"/>
          <p:cNvSpPr>
            <a:spLocks noGrp="1" noChangeArrowheads="1"/>
          </p:cNvSpPr>
          <p:nvPr>
            <p:ph type="title"/>
          </p:nvPr>
        </p:nvSpPr>
        <p:spPr>
          <a:xfrm>
            <a:off x="381000" y="277813"/>
            <a:ext cx="8229600" cy="1143000"/>
          </a:xfrm>
          <a:effectLst>
            <a:outerShdw blurRad="63500" dist="107763" dir="13500000" algn="ctr" rotWithShape="0">
              <a:srgbClr val="000000">
                <a:alpha val="74998"/>
              </a:srgbClr>
            </a:outerShdw>
          </a:effectLst>
        </p:spPr>
        <p:txBody>
          <a:bodyPr/>
          <a:lstStyle/>
          <a:p>
            <a:pPr eaLnBrk="1" hangingPunct="1"/>
            <a:r>
              <a:rPr lang="en-US" sz="4000">
                <a:latin typeface="Arial" charset="0"/>
                <a:ea typeface="ＭＳ Ｐゴシック" charset="0"/>
                <a:cs typeface="ＭＳ Ｐゴシック" charset="0"/>
              </a:rPr>
              <a:t>What Were the Ethnic Differences?</a:t>
            </a:r>
          </a:p>
        </p:txBody>
      </p:sp>
      <p:sp>
        <p:nvSpPr>
          <p:cNvPr id="478213" name="Rectangle 5"/>
          <p:cNvSpPr>
            <a:spLocks noGrp="1" noChangeArrowheads="1"/>
          </p:cNvSpPr>
          <p:nvPr>
            <p:ph type="body" sz="half" idx="2"/>
          </p:nvPr>
        </p:nvSpPr>
        <p:spPr>
          <a:xfrm>
            <a:off x="4267200" y="1676400"/>
            <a:ext cx="2362200" cy="685800"/>
          </a:xfrm>
          <a:solidFill>
            <a:srgbClr val="000000"/>
          </a:solidFill>
        </p:spPr>
        <p:txBody>
          <a:bodyPr/>
          <a:lstStyle/>
          <a:p>
            <a:pPr algn="ctr" eaLnBrk="1" hangingPunct="1">
              <a:buFont typeface="Wingdings" charset="0"/>
              <a:buNone/>
            </a:pPr>
            <a:r>
              <a:rPr lang="en-US" sz="3200" b="1" i="1">
                <a:effectLst>
                  <a:outerShdw blurRad="38100" dist="38100" dir="2700000" algn="tl">
                    <a:srgbClr val="663300"/>
                  </a:outerShdw>
                </a:effectLst>
                <a:latin typeface="Tahoma" charset="0"/>
                <a:ea typeface="ＭＳ Ｐゴシック" charset="0"/>
                <a:cs typeface="ＭＳ Ｐゴシック" charset="0"/>
              </a:rPr>
              <a:t>Gentiles</a:t>
            </a:r>
          </a:p>
        </p:txBody>
      </p:sp>
      <p:sp>
        <p:nvSpPr>
          <p:cNvPr id="478214" name="Rectangle 6"/>
          <p:cNvSpPr>
            <a:spLocks noChangeArrowheads="1"/>
          </p:cNvSpPr>
          <p:nvPr/>
        </p:nvSpPr>
        <p:spPr bwMode="auto">
          <a:xfrm>
            <a:off x="1524000" y="2362200"/>
            <a:ext cx="2209800" cy="2209800"/>
          </a:xfrm>
          <a:prstGeom prst="rect">
            <a:avLst/>
          </a:prstGeom>
          <a:solidFill>
            <a:srgbClr val="FF0000"/>
          </a:solidFill>
          <a:ln w="9525">
            <a:noFill/>
            <a:miter lim="800000"/>
            <a:headEnd/>
            <a:tailEnd/>
          </a:ln>
          <a:effectLst/>
        </p:spPr>
        <p:txBody>
          <a:bodyPr/>
          <a:lstStyle/>
          <a:p>
            <a:pPr marL="342900" indent="-342900">
              <a:buSzPct val="65000"/>
              <a:buFont typeface="Wingdings" charset="0"/>
              <a:buChar char="n"/>
            </a:pPr>
            <a:r>
              <a:rPr lang="en-US" sz="2800">
                <a:effectLst>
                  <a:outerShdw blurRad="38100" dist="38100" dir="2700000" algn="tl">
                    <a:srgbClr val="000000"/>
                  </a:outerShdw>
                </a:effectLst>
                <a:latin typeface="Tahoma" charset="0"/>
              </a:rPr>
              <a:t>One God</a:t>
            </a:r>
          </a:p>
          <a:p>
            <a:pPr marL="342900" indent="-342900">
              <a:buSzPct val="65000"/>
              <a:buFont typeface="Wingdings" charset="0"/>
              <a:buChar char="n"/>
            </a:pPr>
            <a:r>
              <a:rPr lang="en-US" sz="2800">
                <a:effectLst>
                  <a:outerShdw blurRad="38100" dist="38100" dir="2700000" algn="tl">
                    <a:srgbClr val="000000"/>
                  </a:outerShdw>
                </a:effectLst>
                <a:latin typeface="Tahoma" charset="0"/>
              </a:rPr>
              <a:t>One wife</a:t>
            </a:r>
          </a:p>
          <a:p>
            <a:pPr marL="342900" indent="-342900">
              <a:buSzPct val="65000"/>
              <a:buFont typeface="Wingdings" charset="0"/>
              <a:buChar char="n"/>
            </a:pPr>
            <a:r>
              <a:rPr lang="en-US" sz="2800">
                <a:effectLst>
                  <a:outerShdw blurRad="38100" dist="38100" dir="2700000" algn="tl">
                    <a:srgbClr val="000000"/>
                  </a:outerShdw>
                </a:effectLst>
                <a:latin typeface="Tahoma" charset="0"/>
              </a:rPr>
              <a:t>Many taboos</a:t>
            </a:r>
          </a:p>
        </p:txBody>
      </p:sp>
      <p:sp>
        <p:nvSpPr>
          <p:cNvPr id="478215" name="Rectangle 7"/>
          <p:cNvSpPr>
            <a:spLocks noChangeArrowheads="1"/>
          </p:cNvSpPr>
          <p:nvPr/>
        </p:nvSpPr>
        <p:spPr bwMode="auto">
          <a:xfrm>
            <a:off x="4267200" y="2362200"/>
            <a:ext cx="2362200" cy="2209800"/>
          </a:xfrm>
          <a:prstGeom prst="rect">
            <a:avLst/>
          </a:prstGeom>
          <a:solidFill>
            <a:srgbClr val="FF0000"/>
          </a:solidFill>
          <a:ln w="9525">
            <a:noFill/>
            <a:miter lim="800000"/>
            <a:headEnd/>
            <a:tailEnd/>
          </a:ln>
          <a:effectLst/>
        </p:spPr>
        <p:txBody>
          <a:bodyPr/>
          <a:lstStyle/>
          <a:p>
            <a:pPr marL="342900" indent="-342900">
              <a:buSzPct val="65000"/>
              <a:buFont typeface="Wingdings" charset="0"/>
              <a:buChar char="n"/>
            </a:pPr>
            <a:r>
              <a:rPr lang="en-US" sz="2800">
                <a:effectLst>
                  <a:outerShdw blurRad="38100" dist="38100" dir="2700000" algn="tl">
                    <a:srgbClr val="000000"/>
                  </a:outerShdw>
                </a:effectLst>
                <a:latin typeface="Tahoma" charset="0"/>
              </a:rPr>
              <a:t>Many Gods</a:t>
            </a:r>
          </a:p>
          <a:p>
            <a:pPr marL="342900" indent="-342900">
              <a:buSzPct val="65000"/>
              <a:buFont typeface="Wingdings" charset="0"/>
              <a:buChar char="n"/>
            </a:pPr>
            <a:r>
              <a:rPr lang="en-US" sz="2800">
                <a:effectLst>
                  <a:outerShdw blurRad="38100" dist="38100" dir="2700000" algn="tl">
                    <a:srgbClr val="000000"/>
                  </a:outerShdw>
                </a:effectLst>
                <a:latin typeface="Tahoma" charset="0"/>
              </a:rPr>
              <a:t>Immoral</a:t>
            </a:r>
          </a:p>
          <a:p>
            <a:pPr marL="342900" indent="-342900">
              <a:buSzPct val="65000"/>
              <a:buFont typeface="Wingdings" charset="0"/>
              <a:buChar char="n"/>
            </a:pPr>
            <a:r>
              <a:rPr lang="en-US" sz="2800">
                <a:effectLst>
                  <a:outerShdw blurRad="38100" dist="38100" dir="2700000" algn="tl">
                    <a:srgbClr val="000000"/>
                  </a:outerShdw>
                </a:effectLst>
                <a:latin typeface="Tahoma" charset="0"/>
              </a:rPr>
              <a:t>Few </a:t>
            </a:r>
            <a:br>
              <a:rPr lang="en-US" sz="2800">
                <a:effectLst>
                  <a:outerShdw blurRad="38100" dist="38100" dir="2700000" algn="tl">
                    <a:srgbClr val="000000"/>
                  </a:outerShdw>
                </a:effectLst>
                <a:latin typeface="Tahoma" charset="0"/>
              </a:rPr>
            </a:br>
            <a:r>
              <a:rPr lang="en-US" sz="2800">
                <a:effectLst>
                  <a:outerShdw blurRad="38100" dist="38100" dir="2700000" algn="tl">
                    <a:srgbClr val="000000"/>
                  </a:outerShdw>
                </a:effectLst>
                <a:latin typeface="Tahoma" charset="0"/>
              </a:rPr>
              <a:t>taboos</a:t>
            </a:r>
          </a:p>
        </p:txBody>
      </p:sp>
      <p:sp>
        <p:nvSpPr>
          <p:cNvPr id="478216" name="Rectangle 8"/>
          <p:cNvSpPr>
            <a:spLocks noGrp="1" noChangeArrowheads="1"/>
          </p:cNvSpPr>
          <p:nvPr>
            <p:ph type="body" sz="half" idx="1"/>
          </p:nvPr>
        </p:nvSpPr>
        <p:spPr>
          <a:xfrm>
            <a:off x="1524000" y="1676400"/>
            <a:ext cx="2209800" cy="685800"/>
          </a:xfrm>
          <a:solidFill>
            <a:srgbClr val="000000"/>
          </a:solidFill>
        </p:spPr>
        <p:txBody>
          <a:bodyPr/>
          <a:lstStyle/>
          <a:p>
            <a:pPr algn="ctr" eaLnBrk="1" hangingPunct="1">
              <a:buFont typeface="Wingdings" charset="0"/>
              <a:buNone/>
            </a:pPr>
            <a:r>
              <a:rPr lang="en-US" sz="3200" b="1" i="1">
                <a:effectLst>
                  <a:outerShdw blurRad="38100" dist="38100" dir="2700000" algn="tl">
                    <a:srgbClr val="663300"/>
                  </a:outerShdw>
                </a:effectLst>
                <a:latin typeface="Tahoma" charset="0"/>
                <a:ea typeface="ＭＳ Ｐゴシック" charset="0"/>
                <a:cs typeface="ＭＳ Ｐゴシック" charset="0"/>
              </a:rPr>
              <a:t>Jews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78214">
                                            <p:txEl>
                                              <p:pRg st="0" end="0"/>
                                            </p:txEl>
                                          </p:spTgt>
                                        </p:tgtEl>
                                        <p:attrNameLst>
                                          <p:attrName>style.visibility</p:attrName>
                                        </p:attrNameLst>
                                      </p:cBhvr>
                                      <p:to>
                                        <p:strVal val="visible"/>
                                      </p:to>
                                    </p:set>
                                    <p:animEffect transition="in" filter="fade">
                                      <p:cBhvr>
                                        <p:cTn id="7" dur="2000"/>
                                        <p:tgtEl>
                                          <p:spTgt spid="478214">
                                            <p:txEl>
                                              <p:pRg st="0" end="0"/>
                                            </p:txEl>
                                          </p:spTgt>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78215">
                                            <p:txEl>
                                              <p:pRg st="0" end="0"/>
                                            </p:txEl>
                                          </p:spTgt>
                                        </p:tgtEl>
                                        <p:attrNameLst>
                                          <p:attrName>style.visibility</p:attrName>
                                        </p:attrNameLst>
                                      </p:cBhvr>
                                      <p:to>
                                        <p:strVal val="visible"/>
                                      </p:to>
                                    </p:set>
                                    <p:animEffect transition="in" filter="fade">
                                      <p:cBhvr>
                                        <p:cTn id="11" dur="2000"/>
                                        <p:tgtEl>
                                          <p:spTgt spid="478215">
                                            <p:txEl>
                                              <p:pRg st="0" end="0"/>
                                            </p:txEl>
                                          </p:spTgt>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478214">
                                            <p:txEl>
                                              <p:pRg st="1" end="1"/>
                                            </p:txEl>
                                          </p:spTgt>
                                        </p:tgtEl>
                                        <p:attrNameLst>
                                          <p:attrName>style.visibility</p:attrName>
                                        </p:attrNameLst>
                                      </p:cBhvr>
                                      <p:to>
                                        <p:strVal val="visible"/>
                                      </p:to>
                                    </p:set>
                                    <p:animEffect transition="in" filter="fade">
                                      <p:cBhvr>
                                        <p:cTn id="15" dur="2000"/>
                                        <p:tgtEl>
                                          <p:spTgt spid="478214">
                                            <p:txEl>
                                              <p:pRg st="1" end="1"/>
                                            </p:txEl>
                                          </p:spTgt>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478215">
                                            <p:txEl>
                                              <p:pRg st="1" end="1"/>
                                            </p:txEl>
                                          </p:spTgt>
                                        </p:tgtEl>
                                        <p:attrNameLst>
                                          <p:attrName>style.visibility</p:attrName>
                                        </p:attrNameLst>
                                      </p:cBhvr>
                                      <p:to>
                                        <p:strVal val="visible"/>
                                      </p:to>
                                    </p:set>
                                    <p:animEffect transition="in" filter="fade">
                                      <p:cBhvr>
                                        <p:cTn id="19" dur="2000"/>
                                        <p:tgtEl>
                                          <p:spTgt spid="478215">
                                            <p:txEl>
                                              <p:pRg st="1" end="1"/>
                                            </p:txEl>
                                          </p:spTgt>
                                        </p:tgtEl>
                                      </p:cBhvr>
                                    </p:animEffect>
                                  </p:childTnLst>
                                </p:cTn>
                              </p:par>
                            </p:childTnLst>
                          </p:cTn>
                        </p:par>
                        <p:par>
                          <p:cTn id="20" fill="hold" nodeType="afterGroup">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478214">
                                            <p:txEl>
                                              <p:pRg st="2" end="2"/>
                                            </p:txEl>
                                          </p:spTgt>
                                        </p:tgtEl>
                                        <p:attrNameLst>
                                          <p:attrName>style.visibility</p:attrName>
                                        </p:attrNameLst>
                                      </p:cBhvr>
                                      <p:to>
                                        <p:strVal val="visible"/>
                                      </p:to>
                                    </p:set>
                                    <p:animEffect transition="in" filter="fade">
                                      <p:cBhvr>
                                        <p:cTn id="23" dur="2000"/>
                                        <p:tgtEl>
                                          <p:spTgt spid="478214">
                                            <p:txEl>
                                              <p:pRg st="2" end="2"/>
                                            </p:txEl>
                                          </p:spTgt>
                                        </p:tgtEl>
                                      </p:cBhvr>
                                    </p:animEffect>
                                  </p:childTnLst>
                                </p:cTn>
                              </p:par>
                            </p:childTnLst>
                          </p:cTn>
                        </p:par>
                        <p:par>
                          <p:cTn id="24" fill="hold" nodeType="afterGroup">
                            <p:stCondLst>
                              <p:cond delay="10000"/>
                            </p:stCondLst>
                            <p:childTnLst>
                              <p:par>
                                <p:cTn id="25" presetID="10" presetClass="entr" presetSubtype="0" fill="hold" grpId="0" nodeType="afterEffect">
                                  <p:stCondLst>
                                    <p:cond delay="0"/>
                                  </p:stCondLst>
                                  <p:childTnLst>
                                    <p:set>
                                      <p:cBhvr>
                                        <p:cTn id="26" dur="1" fill="hold">
                                          <p:stCondLst>
                                            <p:cond delay="0"/>
                                          </p:stCondLst>
                                        </p:cTn>
                                        <p:tgtEl>
                                          <p:spTgt spid="478215">
                                            <p:txEl>
                                              <p:pRg st="2" end="2"/>
                                            </p:txEl>
                                          </p:spTgt>
                                        </p:tgtEl>
                                        <p:attrNameLst>
                                          <p:attrName>style.visibility</p:attrName>
                                        </p:attrNameLst>
                                      </p:cBhvr>
                                      <p:to>
                                        <p:strVal val="visible"/>
                                      </p:to>
                                    </p:set>
                                    <p:animEffect transition="in" filter="fade">
                                      <p:cBhvr>
                                        <p:cTn id="27" dur="2000"/>
                                        <p:tgtEl>
                                          <p:spTgt spid="4782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214" grpId="0" build="p" autoUpdateAnimBg="0"/>
      <p:bldP spid="478215"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3"/>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lstStyle/>
          <a:p>
            <a:pPr algn="ctr" eaLnBrk="0" hangingPunct="0">
              <a:spcBef>
                <a:spcPct val="0"/>
              </a:spcBef>
              <a:buClrTx/>
              <a:buFontTx/>
              <a:buNone/>
            </a:pPr>
            <a:endParaRPr lang="en-US" sz="2400">
              <a:solidFill>
                <a:srgbClr val="000000"/>
              </a:solidFill>
              <a:latin typeface="Times New Roman" charset="0"/>
            </a:endParaRPr>
          </a:p>
        </p:txBody>
      </p:sp>
      <p:sp>
        <p:nvSpPr>
          <p:cNvPr id="321539" name="Title 1"/>
          <p:cNvSpPr>
            <a:spLocks noGrp="1"/>
          </p:cNvSpPr>
          <p:nvPr>
            <p:ph type="title" idx="4294967295"/>
          </p:nvPr>
        </p:nvSpPr>
        <p:spPr>
          <a:xfrm>
            <a:off x="1676400" y="228600"/>
            <a:ext cx="5791200" cy="533400"/>
          </a:xfrm>
        </p:spPr>
        <p:txBody>
          <a:bodyPr/>
          <a:lstStyle/>
          <a:p>
            <a:pPr algn="l" eaLnBrk="1" hangingPunct="1"/>
            <a:r>
              <a:rPr lang="en-US" sz="3200" b="1" i="1">
                <a:solidFill>
                  <a:srgbClr val="800000"/>
                </a:solidFill>
                <a:latin typeface="Arial" charset="0"/>
                <a:ea typeface="ＭＳ Ｐゴシック" charset="0"/>
                <a:cs typeface="Arial" charset="0"/>
              </a:rPr>
              <a:t>Our Vision is to…</a:t>
            </a:r>
          </a:p>
        </p:txBody>
      </p:sp>
      <p:pic>
        <p:nvPicPr>
          <p:cNvPr id="321540"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5"/>
          <p:cNvGrpSpPr>
            <a:grpSpLocks/>
          </p:cNvGrpSpPr>
          <p:nvPr/>
        </p:nvGrpSpPr>
        <p:grpSpPr bwMode="auto">
          <a:xfrm>
            <a:off x="2971800" y="1143000"/>
            <a:ext cx="3048000" cy="3048000"/>
            <a:chOff x="2819400" y="1143000"/>
            <a:chExt cx="3048000" cy="3048000"/>
          </a:xfrm>
        </p:grpSpPr>
        <p:pic>
          <p:nvPicPr>
            <p:cNvPr id="321550" name="Picture 6" descr="loveclou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19400" y="19050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bwMode="auto">
            <a:xfrm>
              <a:off x="2819400" y="1143000"/>
              <a:ext cx="2971800" cy="914400"/>
            </a:xfrm>
            <a:prstGeom prst="rect">
              <a:avLst/>
            </a:prstGeom>
            <a:noFill/>
            <a:ln w="9525">
              <a:noFill/>
              <a:miter lim="800000"/>
              <a:headEnd/>
              <a:tailEnd/>
            </a:ln>
            <a:effectLst/>
          </p:spPr>
          <p:txBody>
            <a:bodyPr anchor="ctr"/>
            <a:lstStyle/>
            <a:p>
              <a:pPr algn="ctr" eaLnBrk="0" hangingPunct="0">
                <a:spcBef>
                  <a:spcPct val="0"/>
                </a:spcBef>
                <a:buClrTx/>
                <a:buFontTx/>
                <a:buNone/>
                <a:defRPr/>
              </a:pPr>
              <a:r>
                <a:rPr lang="en-US" sz="4400" b="1" kern="0" dirty="0">
                  <a:solidFill>
                    <a:srgbClr val="800000"/>
                  </a:solidFill>
                  <a:latin typeface="Arial"/>
                  <a:ea typeface="ＭＳ Ｐゴシック" pitchFamily="-112" charset="-128"/>
                  <a:cs typeface="Arial"/>
                </a:rPr>
                <a:t>Love God</a:t>
              </a:r>
            </a:p>
          </p:txBody>
        </p:sp>
      </p:grpSp>
      <p:sp>
        <p:nvSpPr>
          <p:cNvPr id="12" name="Title 1"/>
          <p:cNvSpPr txBox="1">
            <a:spLocks/>
          </p:cNvSpPr>
          <p:nvPr/>
        </p:nvSpPr>
        <p:spPr bwMode="auto">
          <a:xfrm>
            <a:off x="6096000" y="3276600"/>
            <a:ext cx="3048000" cy="1295400"/>
          </a:xfrm>
          <a:prstGeom prst="rect">
            <a:avLst/>
          </a:prstGeom>
          <a:noFill/>
          <a:ln w="9525">
            <a:noFill/>
            <a:miter lim="800000"/>
            <a:headEnd/>
            <a:tailEnd/>
          </a:ln>
          <a:effectLst/>
        </p:spPr>
        <p:txBody>
          <a:bodyPr anchor="ctr"/>
          <a:lstStyle/>
          <a:p>
            <a:pPr algn="ctr" eaLnBrk="0" hangingPunct="0">
              <a:spcBef>
                <a:spcPct val="0"/>
              </a:spcBef>
              <a:buClrTx/>
              <a:buFontTx/>
              <a:buNone/>
              <a:defRPr/>
            </a:pPr>
            <a:r>
              <a:rPr lang="en-US" sz="4400" b="1" kern="0" dirty="0">
                <a:solidFill>
                  <a:srgbClr val="800000"/>
                </a:solidFill>
                <a:latin typeface="Arial"/>
                <a:ea typeface="ＭＳ Ｐゴシック" pitchFamily="-112" charset="-128"/>
                <a:cs typeface="Arial"/>
              </a:rPr>
              <a:t>Love the Nations</a:t>
            </a:r>
          </a:p>
        </p:txBody>
      </p:sp>
      <p:grpSp>
        <p:nvGrpSpPr>
          <p:cNvPr id="3" name="Group 14"/>
          <p:cNvGrpSpPr>
            <a:grpSpLocks/>
          </p:cNvGrpSpPr>
          <p:nvPr/>
        </p:nvGrpSpPr>
        <p:grpSpPr bwMode="auto">
          <a:xfrm>
            <a:off x="0" y="3360738"/>
            <a:ext cx="3048000" cy="3497262"/>
            <a:chOff x="0" y="3360420"/>
            <a:chExt cx="3048000" cy="3497579"/>
          </a:xfrm>
        </p:grpSpPr>
        <p:sp>
          <p:nvSpPr>
            <p:cNvPr id="10" name="Title 1"/>
            <p:cNvSpPr txBox="1">
              <a:spLocks/>
            </p:cNvSpPr>
            <p:nvPr/>
          </p:nvSpPr>
          <p:spPr bwMode="auto">
            <a:xfrm>
              <a:off x="0" y="3360420"/>
              <a:ext cx="3048000" cy="1211372"/>
            </a:xfrm>
            <a:prstGeom prst="rect">
              <a:avLst/>
            </a:prstGeom>
            <a:noFill/>
            <a:ln w="9525">
              <a:noFill/>
              <a:miter lim="800000"/>
              <a:headEnd/>
              <a:tailEnd/>
            </a:ln>
            <a:effectLst/>
          </p:spPr>
          <p:txBody>
            <a:bodyPr anchor="ctr"/>
            <a:lstStyle/>
            <a:p>
              <a:pPr algn="ctr" eaLnBrk="0" hangingPunct="0">
                <a:spcBef>
                  <a:spcPct val="0"/>
                </a:spcBef>
                <a:buClrTx/>
                <a:buFontTx/>
                <a:buNone/>
                <a:defRPr/>
              </a:pPr>
              <a:r>
                <a:rPr lang="en-US" sz="4400" b="1" kern="0" dirty="0">
                  <a:solidFill>
                    <a:srgbClr val="800000"/>
                  </a:solidFill>
                  <a:latin typeface="Arial"/>
                  <a:ea typeface="ＭＳ Ｐゴシック" pitchFamily="-112" charset="-128"/>
                  <a:cs typeface="Arial"/>
                </a:rPr>
                <a:t>Love the Church</a:t>
              </a:r>
            </a:p>
          </p:txBody>
        </p:sp>
        <p:pic>
          <p:nvPicPr>
            <p:cNvPr id="321549" name="Picture 12" descr="body_of_Christ2.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 y="4572000"/>
              <a:ext cx="3047999" cy="228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Content Placeholder 3" descr="People on the Globe.jpg"/>
          <p:cNvPicPr>
            <a:picLocks noGrp="1" noChangeAspect="1"/>
          </p:cNvPicPr>
          <p:nvPr>
            <p:ph idx="4294967295"/>
          </p:nvPr>
        </p:nvPicPr>
        <p:blipFill>
          <a:blip r:embed="rId6" cstate="screen">
            <a:extLst>
              <a:ext uri="{28A0092B-C50C-407E-A947-70E740481C1C}">
                <a14:useLocalDpi xmlns:a14="http://schemas.microsoft.com/office/drawing/2010/main"/>
              </a:ext>
            </a:extLst>
          </a:blip>
          <a:srcRect l="-66" r="-66"/>
          <a:stretch>
            <a:fillRect/>
          </a:stretch>
        </p:blipFill>
        <p:spPr>
          <a:xfrm>
            <a:off x="6172200" y="4572000"/>
            <a:ext cx="3048000" cy="2286000"/>
          </a:xfrm>
        </p:spPr>
      </p:pic>
      <p:sp>
        <p:nvSpPr>
          <p:cNvPr id="19" name="Right Arrow 18"/>
          <p:cNvSpPr>
            <a:spLocks noChangeArrowheads="1"/>
          </p:cNvSpPr>
          <p:nvPr/>
        </p:nvSpPr>
        <p:spPr bwMode="auto">
          <a:xfrm rot="8286027">
            <a:off x="1828800" y="2590800"/>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a:lstStyle/>
          <a:p>
            <a:pPr algn="ctr" eaLnBrk="0" hangingPunct="0">
              <a:spcBef>
                <a:spcPct val="0"/>
              </a:spcBef>
              <a:buClrTx/>
              <a:buFontTx/>
              <a:buNone/>
            </a:pPr>
            <a:endParaRPr lang="en-US" sz="2400">
              <a:solidFill>
                <a:srgbClr val="800000"/>
              </a:solidFill>
              <a:latin typeface="Times New Roman" charset="0"/>
            </a:endParaRPr>
          </a:p>
        </p:txBody>
      </p:sp>
      <p:sp>
        <p:nvSpPr>
          <p:cNvPr id="20" name="Right Arrow 19"/>
          <p:cNvSpPr>
            <a:spLocks noChangeArrowheads="1"/>
          </p:cNvSpPr>
          <p:nvPr/>
        </p:nvSpPr>
        <p:spPr bwMode="auto">
          <a:xfrm>
            <a:off x="4119563" y="5062538"/>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a:lstStyle/>
          <a:p>
            <a:pPr algn="ctr" eaLnBrk="0" hangingPunct="0">
              <a:spcBef>
                <a:spcPct val="0"/>
              </a:spcBef>
              <a:buClrTx/>
              <a:buFontTx/>
              <a:buNone/>
            </a:pPr>
            <a:endParaRPr lang="en-US" sz="2400">
              <a:solidFill>
                <a:srgbClr val="800000"/>
              </a:solidFill>
              <a:latin typeface="Times New Roman" charset="0"/>
            </a:endParaRPr>
          </a:p>
        </p:txBody>
      </p:sp>
      <p:sp>
        <p:nvSpPr>
          <p:cNvPr id="21" name="Right Arrow 20"/>
          <p:cNvSpPr>
            <a:spLocks noChangeArrowheads="1"/>
          </p:cNvSpPr>
          <p:nvPr/>
        </p:nvSpPr>
        <p:spPr bwMode="auto">
          <a:xfrm rot="-8142921">
            <a:off x="6554788" y="2628900"/>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a:lstStyle/>
          <a:p>
            <a:pPr algn="ctr" eaLnBrk="0" hangingPunct="0">
              <a:spcBef>
                <a:spcPct val="0"/>
              </a:spcBef>
              <a:buClrTx/>
              <a:buFontTx/>
              <a:buNone/>
            </a:pPr>
            <a:endParaRPr lang="en-US" sz="2400">
              <a:solidFill>
                <a:srgbClr val="800000"/>
              </a:solidFill>
              <a:latin typeface="Times New Roman"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animBg="1"/>
      <p:bldP spid="20" grpId="0" animBg="1"/>
      <p:bldP spid="2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4"/>
          <p:cNvSpPr>
            <a:spLocks noChangeArrowheads="1"/>
          </p:cNvSpPr>
          <p:nvPr/>
        </p:nvSpPr>
        <p:spPr bwMode="auto">
          <a:xfrm>
            <a:off x="-76200" y="-76200"/>
            <a:ext cx="9601200" cy="7162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smtClean="0">
                <a:solidFill>
                  <a:srgbClr val="FFFFFF"/>
                </a:solidFill>
                <a:latin typeface="Arial" charset="0"/>
                <a:ea typeface="ＭＳ Ｐゴシック" charset="0"/>
              </a:rPr>
              <a:t>NT Preaching link </a:t>
            </a:r>
            <a:r>
              <a:rPr lang="en-US" sz="2800" b="1" dirty="0">
                <a:solidFill>
                  <a:srgbClr val="FFFFFF"/>
                </a:solidFill>
                <a:latin typeface="Arial" charset="0"/>
                <a:ea typeface="ＭＳ Ｐゴシック" charset="0"/>
              </a:rPr>
              <a:t>at </a:t>
            </a:r>
            <a:r>
              <a:rPr lang="en-US" sz="2800" b="1" dirty="0" smtClean="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buClrTx/>
              <a:buFontTx/>
              <a:buNone/>
            </a:pPr>
            <a:r>
              <a:rPr lang="en-US" sz="3200" b="1" dirty="0">
                <a:solidFill>
                  <a:srgbClr val="FFFFFF"/>
                </a:solidFill>
                <a:latin typeface="Arial" charset="0"/>
                <a:cs typeface="Arial" charset="0"/>
              </a:rPr>
              <a:t>Get this </a:t>
            </a:r>
            <a:r>
              <a:rPr lang="en-US" sz="3200" b="1" dirty="0" smtClean="0">
                <a:solidFill>
                  <a:srgbClr val="FFFFFF"/>
                </a:solidFill>
                <a:latin typeface="Arial" charset="0"/>
                <a:cs typeface="Arial" charset="0"/>
              </a:rPr>
              <a:t>presentation and script </a:t>
            </a:r>
            <a:r>
              <a:rPr lang="en-US" sz="3200" b="1" dirty="0">
                <a:solidFill>
                  <a:srgbClr val="FFFFFF"/>
                </a:solidFill>
                <a:latin typeface="Arial" charset="0"/>
                <a:cs typeface="Arial" charset="0"/>
              </a:rPr>
              <a:t>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413242918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3"/>
          <p:cNvPicPr>
            <a:picLocks noChangeAspect="1" noChangeArrowheads="1"/>
          </p:cNvPicPr>
          <p:nvPr>
            <p:ph type="body" idx="1"/>
          </p:nvPr>
        </p:nvPicPr>
        <p:blipFill>
          <a:blip r:embed="rId3" cstate="screen">
            <a:extLst>
              <a:ext uri="{28A0092B-C50C-407E-A947-70E740481C1C}">
                <a14:useLocalDpi xmlns:a14="http://schemas.microsoft.com/office/drawing/2010/main"/>
              </a:ext>
            </a:extLst>
          </a:blip>
          <a:srcRect/>
          <a:stretch>
            <a:fillRect/>
          </a:stretch>
        </p:blipFill>
        <p:spPr>
          <a:xfrm>
            <a:off x="0" y="-142875"/>
            <a:ext cx="9144000" cy="7000875"/>
          </a:xfrm>
          <a:noFill/>
        </p:spPr>
      </p:pic>
      <p:sp>
        <p:nvSpPr>
          <p:cNvPr id="7175" name="Oval 7"/>
          <p:cNvSpPr>
            <a:spLocks noChangeArrowheads="1"/>
          </p:cNvSpPr>
          <p:nvPr/>
        </p:nvSpPr>
        <p:spPr bwMode="auto">
          <a:xfrm>
            <a:off x="7010400" y="3810000"/>
            <a:ext cx="609600" cy="533400"/>
          </a:xfrm>
          <a:prstGeom prst="ellipse">
            <a:avLst/>
          </a:prstGeom>
          <a:noFill/>
          <a:ln w="38100">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78" name="Oval 10"/>
          <p:cNvSpPr>
            <a:spLocks noChangeArrowheads="1"/>
          </p:cNvSpPr>
          <p:nvPr/>
        </p:nvSpPr>
        <p:spPr bwMode="auto">
          <a:xfrm>
            <a:off x="6172200" y="3352800"/>
            <a:ext cx="1828800" cy="1676400"/>
          </a:xfrm>
          <a:prstGeom prst="ellipse">
            <a:avLst/>
          </a:prstGeom>
          <a:noFill/>
          <a:ln w="38100">
            <a:solidFill>
              <a:srgbClr val="66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81" name="Oval 13"/>
          <p:cNvSpPr>
            <a:spLocks noChangeArrowheads="1"/>
          </p:cNvSpPr>
          <p:nvPr/>
        </p:nvSpPr>
        <p:spPr bwMode="auto">
          <a:xfrm>
            <a:off x="5562600" y="2590800"/>
            <a:ext cx="2667000" cy="2514600"/>
          </a:xfrm>
          <a:prstGeom prst="ellipse">
            <a:avLst/>
          </a:prstGeom>
          <a:noFill/>
          <a:ln w="5715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0710" name="Rectangle 15"/>
          <p:cNvSpPr>
            <a:spLocks noGrp="1" noChangeArrowheads="1"/>
          </p:cNvSpPr>
          <p:nvPr>
            <p:ph type="title"/>
          </p:nvPr>
        </p:nvSpPr>
        <p:spPr/>
        <p:txBody>
          <a:bodyPr/>
          <a:lstStyle/>
          <a:p>
            <a:pPr eaLnBrk="1" hangingPunct="1"/>
            <a:r>
              <a:rPr lang="en-US">
                <a:latin typeface="Arial Black" charset="0"/>
                <a:ea typeface="ＭＳ Ｐゴシック" charset="0"/>
                <a:cs typeface="ＭＳ Ｐゴシック" charset="0"/>
              </a:rPr>
              <a:t>Acts 1-9 Map</a:t>
            </a:r>
          </a:p>
        </p:txBody>
      </p:sp>
      <p:sp>
        <p:nvSpPr>
          <p:cNvPr id="7182" name="Text Box 14"/>
          <p:cNvSpPr txBox="1">
            <a:spLocks noChangeArrowheads="1"/>
          </p:cNvSpPr>
          <p:nvPr/>
        </p:nvSpPr>
        <p:spPr bwMode="auto">
          <a:xfrm>
            <a:off x="76200" y="762000"/>
            <a:ext cx="5287963" cy="4524375"/>
          </a:xfrm>
          <a:prstGeom prst="rect">
            <a:avLst/>
          </a:prstGeom>
          <a:solidFill>
            <a:srgbClr val="06060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9063" eaLnBrk="0" hangingPunct="0">
              <a:defRPr sz="3200">
                <a:solidFill>
                  <a:schemeClr val="tx1"/>
                </a:solidFill>
                <a:latin typeface="Arial Black" charset="0"/>
                <a:ea typeface="ＭＳ Ｐゴシック" charset="0"/>
                <a:cs typeface="ＭＳ Ｐゴシック" charset="0"/>
              </a:defRPr>
            </a:lvl1pPr>
            <a:lvl2pPr marL="37931725" indent="-37474525" eaLnBrk="0" hangingPunct="0">
              <a:defRPr sz="3200">
                <a:solidFill>
                  <a:schemeClr val="tx1"/>
                </a:solidFill>
                <a:latin typeface="Arial Black" charset="0"/>
                <a:ea typeface="ＭＳ Ｐゴシック" charset="0"/>
              </a:defRPr>
            </a:lvl2pPr>
            <a:lvl3pPr eaLnBrk="0" hangingPunct="0">
              <a:defRPr sz="3200">
                <a:solidFill>
                  <a:schemeClr val="tx1"/>
                </a:solidFill>
                <a:latin typeface="Arial Black" charset="0"/>
                <a:ea typeface="ＭＳ Ｐゴシック" charset="0"/>
              </a:defRPr>
            </a:lvl3pPr>
            <a:lvl4pPr eaLnBrk="0" hangingPunct="0">
              <a:defRPr sz="3200">
                <a:solidFill>
                  <a:schemeClr val="tx1"/>
                </a:solidFill>
                <a:latin typeface="Arial Black" charset="0"/>
                <a:ea typeface="ＭＳ Ｐゴシック" charset="0"/>
              </a:defRPr>
            </a:lvl4pPr>
            <a:lvl5pPr eaLnBrk="0" hangingPunct="0">
              <a:defRPr sz="3200">
                <a:solidFill>
                  <a:schemeClr val="tx1"/>
                </a:solidFill>
                <a:latin typeface="Arial Black" charset="0"/>
                <a:ea typeface="ＭＳ Ｐゴシック" charset="0"/>
              </a:defRPr>
            </a:lvl5pPr>
            <a:lvl6pPr marL="457200" eaLnBrk="0" fontAlgn="base" hangingPunct="0">
              <a:spcBef>
                <a:spcPct val="20000"/>
              </a:spcBef>
              <a:spcAft>
                <a:spcPct val="0"/>
              </a:spcAft>
              <a:defRPr sz="3200">
                <a:solidFill>
                  <a:schemeClr val="tx1"/>
                </a:solidFill>
                <a:latin typeface="Arial Black" charset="0"/>
                <a:ea typeface="ＭＳ Ｐゴシック" charset="0"/>
              </a:defRPr>
            </a:lvl6pPr>
            <a:lvl7pPr marL="914400" eaLnBrk="0" fontAlgn="base" hangingPunct="0">
              <a:spcBef>
                <a:spcPct val="20000"/>
              </a:spcBef>
              <a:spcAft>
                <a:spcPct val="0"/>
              </a:spcAft>
              <a:defRPr sz="3200">
                <a:solidFill>
                  <a:schemeClr val="tx1"/>
                </a:solidFill>
                <a:latin typeface="Arial Black" charset="0"/>
                <a:ea typeface="ＭＳ Ｐゴシック" charset="0"/>
              </a:defRPr>
            </a:lvl7pPr>
            <a:lvl8pPr marL="1371600" eaLnBrk="0" fontAlgn="base" hangingPunct="0">
              <a:spcBef>
                <a:spcPct val="20000"/>
              </a:spcBef>
              <a:spcAft>
                <a:spcPct val="0"/>
              </a:spcAft>
              <a:defRPr sz="3200">
                <a:solidFill>
                  <a:schemeClr val="tx1"/>
                </a:solidFill>
                <a:latin typeface="Arial Black" charset="0"/>
                <a:ea typeface="ＭＳ Ｐゴシック" charset="0"/>
              </a:defRPr>
            </a:lvl8pPr>
            <a:lvl9pPr marL="1828800" eaLnBrk="0" fontAlgn="base" hangingPunct="0">
              <a:spcBef>
                <a:spcPct val="20000"/>
              </a:spcBef>
              <a:spcAft>
                <a:spcPct val="0"/>
              </a:spcAft>
              <a:defRPr sz="3200">
                <a:solidFill>
                  <a:schemeClr val="tx1"/>
                </a:solidFill>
                <a:latin typeface="Arial Black" charset="0"/>
                <a:ea typeface="ＭＳ Ｐゴシック" charset="0"/>
              </a:defRPr>
            </a:lvl9pPr>
          </a:lstStyle>
          <a:p>
            <a:pPr eaLnBrk="1" hangingPunct="1">
              <a:buFontTx/>
              <a:buNone/>
            </a:pPr>
            <a:r>
              <a:rPr lang="ja-JP" altLang="en-US">
                <a:solidFill>
                  <a:schemeClr val="tx2"/>
                </a:solidFill>
              </a:rPr>
              <a:t>“</a:t>
            </a:r>
            <a:r>
              <a:rPr lang="en-US">
                <a:solidFill>
                  <a:schemeClr val="tx2"/>
                </a:solidFill>
              </a:rPr>
              <a:t>But you will receive power when the Holy Spirit comes on you; and you will be my witnesses in </a:t>
            </a:r>
            <a:r>
              <a:rPr lang="en-US">
                <a:solidFill>
                  <a:srgbClr val="FF0000"/>
                </a:solidFill>
              </a:rPr>
              <a:t>Jerusalem</a:t>
            </a:r>
            <a:r>
              <a:rPr lang="en-US">
                <a:solidFill>
                  <a:schemeClr val="tx2"/>
                </a:solidFill>
              </a:rPr>
              <a:t>, and in all </a:t>
            </a:r>
            <a:r>
              <a:rPr lang="en-US">
                <a:solidFill>
                  <a:srgbClr val="66FFFF"/>
                </a:solidFill>
              </a:rPr>
              <a:t>Judea </a:t>
            </a:r>
            <a:r>
              <a:rPr lang="en-US">
                <a:solidFill>
                  <a:schemeClr val="tx2"/>
                </a:solidFill>
              </a:rPr>
              <a:t>and </a:t>
            </a:r>
            <a:r>
              <a:rPr lang="en-US">
                <a:solidFill>
                  <a:srgbClr val="FFFF00"/>
                </a:solidFill>
              </a:rPr>
              <a:t>Samaria </a:t>
            </a:r>
            <a:r>
              <a:rPr lang="en-US">
                <a:solidFill>
                  <a:schemeClr val="tx2"/>
                </a:solidFill>
              </a:rPr>
              <a:t>and to the ends of the earth</a:t>
            </a:r>
            <a:r>
              <a:rPr lang="ja-JP" altLang="en-US">
                <a:solidFill>
                  <a:schemeClr val="tx2"/>
                </a:solidFill>
              </a:rPr>
              <a:t>”</a:t>
            </a:r>
            <a:r>
              <a:rPr lang="en-US">
                <a:solidFill>
                  <a:schemeClr val="tx2"/>
                </a:solidFill>
              </a:rPr>
              <a:t> (Acts 1:8)</a:t>
            </a:r>
          </a:p>
        </p:txBody>
      </p:sp>
      <p:sp>
        <p:nvSpPr>
          <p:cNvPr id="7173" name="WordArt 5"/>
          <p:cNvSpPr>
            <a:spLocks noChangeArrowheads="1" noChangeShapeType="1" noTextEdit="1"/>
          </p:cNvSpPr>
          <p:nvPr/>
        </p:nvSpPr>
        <p:spPr bwMode="auto">
          <a:xfrm>
            <a:off x="5257800" y="838200"/>
            <a:ext cx="3733800" cy="1371600"/>
          </a:xfrm>
          <a:prstGeom prst="rect">
            <a:avLst/>
          </a:prstGeom>
        </p:spPr>
        <p:txBody>
          <a:bodyPr wrap="none" fromWordArt="1">
            <a:prstTxWarp prst="textPlain">
              <a:avLst>
                <a:gd name="adj" fmla="val 50000"/>
              </a:avLst>
            </a:prstTxWarp>
          </a:bodyPr>
          <a:lstStyle/>
          <a:p>
            <a:pPr algn="ctr">
              <a:buFontTx/>
              <a:buNone/>
            </a:pPr>
            <a:r>
              <a:rPr lang="en-US" sz="3600" kern="10">
                <a:ln w="19050">
                  <a:solidFill>
                    <a:srgbClr val="99CCFF"/>
                  </a:solidFill>
                  <a:round/>
                  <a:headEnd/>
                  <a:tailEnd/>
                </a:ln>
                <a:solidFill>
                  <a:srgbClr val="0066CC"/>
                </a:solidFill>
                <a:effectLst>
                  <a:outerShdw blurRad="63500" dist="35921" dir="2700000" algn="ctr" rotWithShape="0">
                    <a:srgbClr val="990000"/>
                  </a:outerShdw>
                </a:effectLst>
                <a:latin typeface="Impact"/>
                <a:ea typeface="Impact"/>
                <a:cs typeface="Impact"/>
              </a:rPr>
              <a:t>Up to Acts 9:32</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7182"/>
                                        </p:tgtEl>
                                        <p:attrNameLst>
                                          <p:attrName>style.visibility</p:attrName>
                                        </p:attrNameLst>
                                      </p:cBhvr>
                                      <p:to>
                                        <p:strVal val="visible"/>
                                      </p:to>
                                    </p:set>
                                    <p:animEffect transition="in" filter="checkerboard(across)">
                                      <p:cBhvr>
                                        <p:cTn id="7" dur="500"/>
                                        <p:tgtEl>
                                          <p:spTgt spid="71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grpId="0" nodeType="clickEffect">
                                  <p:stCondLst>
                                    <p:cond delay="2000"/>
                                  </p:stCondLst>
                                  <p:childTnLst>
                                    <p:set>
                                      <p:cBhvr>
                                        <p:cTn id="11" dur="1" fill="hold">
                                          <p:stCondLst>
                                            <p:cond delay="0"/>
                                          </p:stCondLst>
                                        </p:cTn>
                                        <p:tgtEl>
                                          <p:spTgt spid="7173"/>
                                        </p:tgtEl>
                                        <p:attrNameLst>
                                          <p:attrName>style.visibility</p:attrName>
                                        </p:attrNameLst>
                                      </p:cBhvr>
                                      <p:to>
                                        <p:strVal val="visible"/>
                                      </p:to>
                                    </p:set>
                                    <p:anim calcmode="lin" valueType="num">
                                      <p:cBhvr>
                                        <p:cTn id="12" dur="500" fill="hold"/>
                                        <p:tgtEl>
                                          <p:spTgt spid="7173"/>
                                        </p:tgtEl>
                                        <p:attrNameLst>
                                          <p:attrName>ppt_w</p:attrName>
                                        </p:attrNameLst>
                                      </p:cBhvr>
                                      <p:tavLst>
                                        <p:tav tm="0">
                                          <p:val>
                                            <p:fltVal val="0"/>
                                          </p:val>
                                        </p:tav>
                                        <p:tav tm="100000">
                                          <p:val>
                                            <p:strVal val="#ppt_w"/>
                                          </p:val>
                                        </p:tav>
                                      </p:tavLst>
                                    </p:anim>
                                    <p:anim calcmode="lin" valueType="num">
                                      <p:cBhvr>
                                        <p:cTn id="13" dur="500" fill="hold"/>
                                        <p:tgtEl>
                                          <p:spTgt spid="7173"/>
                                        </p:tgtEl>
                                        <p:attrNameLst>
                                          <p:attrName>ppt_h</p:attrName>
                                        </p:attrNameLst>
                                      </p:cBhvr>
                                      <p:tavLst>
                                        <p:tav tm="0">
                                          <p:val>
                                            <p:fltVal val="0"/>
                                          </p:val>
                                        </p:tav>
                                        <p:tav tm="100000">
                                          <p:val>
                                            <p:strVal val="#ppt_h"/>
                                          </p:val>
                                        </p:tav>
                                      </p:tavLst>
                                    </p:anim>
                                  </p:childTnLst>
                                </p:cTn>
                              </p:par>
                            </p:childTnLst>
                          </p:cTn>
                        </p:par>
                        <p:par>
                          <p:cTn id="14" fill="hold" nodeType="afterGroup">
                            <p:stCondLst>
                              <p:cond delay="2500"/>
                            </p:stCondLst>
                            <p:childTnLst>
                              <p:par>
                                <p:cTn id="15" presetID="15" presetClass="entr" presetSubtype="0" fill="hold" grpId="0" nodeType="afterEffect">
                                  <p:stCondLst>
                                    <p:cond delay="1000"/>
                                  </p:stCondLst>
                                  <p:childTnLst>
                                    <p:set>
                                      <p:cBhvr>
                                        <p:cTn id="16" dur="1" fill="hold">
                                          <p:stCondLst>
                                            <p:cond delay="0"/>
                                          </p:stCondLst>
                                        </p:cTn>
                                        <p:tgtEl>
                                          <p:spTgt spid="7175"/>
                                        </p:tgtEl>
                                        <p:attrNameLst>
                                          <p:attrName>style.visibility</p:attrName>
                                        </p:attrNameLst>
                                      </p:cBhvr>
                                      <p:to>
                                        <p:strVal val="visible"/>
                                      </p:to>
                                    </p:set>
                                    <p:anim calcmode="lin" valueType="num">
                                      <p:cBhvr>
                                        <p:cTn id="17" dur="1000" fill="hold"/>
                                        <p:tgtEl>
                                          <p:spTgt spid="7175"/>
                                        </p:tgtEl>
                                        <p:attrNameLst>
                                          <p:attrName>ppt_w</p:attrName>
                                        </p:attrNameLst>
                                      </p:cBhvr>
                                      <p:tavLst>
                                        <p:tav tm="0">
                                          <p:val>
                                            <p:fltVal val="0"/>
                                          </p:val>
                                        </p:tav>
                                        <p:tav tm="100000">
                                          <p:val>
                                            <p:strVal val="#ppt_w"/>
                                          </p:val>
                                        </p:tav>
                                      </p:tavLst>
                                    </p:anim>
                                    <p:anim calcmode="lin" valueType="num">
                                      <p:cBhvr>
                                        <p:cTn id="18" dur="1000" fill="hold"/>
                                        <p:tgtEl>
                                          <p:spTgt spid="7175"/>
                                        </p:tgtEl>
                                        <p:attrNameLst>
                                          <p:attrName>ppt_h</p:attrName>
                                        </p:attrNameLst>
                                      </p:cBhvr>
                                      <p:tavLst>
                                        <p:tav tm="0">
                                          <p:val>
                                            <p:fltVal val="0"/>
                                          </p:val>
                                        </p:tav>
                                        <p:tav tm="100000">
                                          <p:val>
                                            <p:strVal val="#ppt_h"/>
                                          </p:val>
                                        </p:tav>
                                      </p:tavLst>
                                    </p:anim>
                                    <p:anim calcmode="lin" valueType="num">
                                      <p:cBhvr>
                                        <p:cTn id="19" dur="1000" fill="hold"/>
                                        <p:tgtEl>
                                          <p:spTgt spid="7175"/>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7175"/>
                                        </p:tgtEl>
                                        <p:attrNameLst>
                                          <p:attrName>ppt_y</p:attrName>
                                        </p:attrNameLst>
                                      </p:cBhvr>
                                      <p:tavLst>
                                        <p:tav tm="0" fmla="#ppt_y+(sin(-2*pi*(1-$))*-#ppt_x+cos(-2*pi*(1-$))*(1-#ppt_y))*(1-$)">
                                          <p:val>
                                            <p:fltVal val="0"/>
                                          </p:val>
                                        </p:tav>
                                        <p:tav tm="100000">
                                          <p:val>
                                            <p:fltVal val="1"/>
                                          </p:val>
                                        </p:tav>
                                      </p:tavLst>
                                    </p:anim>
                                  </p:childTnLst>
                                </p:cTn>
                              </p:par>
                            </p:childTnLst>
                          </p:cTn>
                        </p:par>
                        <p:par>
                          <p:cTn id="21" fill="hold" nodeType="afterGroup">
                            <p:stCondLst>
                              <p:cond delay="4500"/>
                            </p:stCondLst>
                            <p:childTnLst>
                              <p:par>
                                <p:cTn id="22" presetID="35" presetClass="entr" presetSubtype="0" fill="hold" grpId="0" nodeType="afterEffect">
                                  <p:stCondLst>
                                    <p:cond delay="1000"/>
                                  </p:stCondLst>
                                  <p:childTnLst>
                                    <p:set>
                                      <p:cBhvr>
                                        <p:cTn id="23" dur="1" fill="hold">
                                          <p:stCondLst>
                                            <p:cond delay="0"/>
                                          </p:stCondLst>
                                        </p:cTn>
                                        <p:tgtEl>
                                          <p:spTgt spid="7178"/>
                                        </p:tgtEl>
                                        <p:attrNameLst>
                                          <p:attrName>style.visibility</p:attrName>
                                        </p:attrNameLst>
                                      </p:cBhvr>
                                      <p:to>
                                        <p:strVal val="visible"/>
                                      </p:to>
                                    </p:set>
                                    <p:animEffect transition="in" filter="fade">
                                      <p:cBhvr>
                                        <p:cTn id="24" dur="2000"/>
                                        <p:tgtEl>
                                          <p:spTgt spid="7178"/>
                                        </p:tgtEl>
                                      </p:cBhvr>
                                    </p:animEffect>
                                    <p:anim calcmode="lin" valueType="num">
                                      <p:cBhvr>
                                        <p:cTn id="25" dur="2000" fill="hold"/>
                                        <p:tgtEl>
                                          <p:spTgt spid="7178"/>
                                        </p:tgtEl>
                                        <p:attrNameLst>
                                          <p:attrName>style.rotation</p:attrName>
                                        </p:attrNameLst>
                                      </p:cBhvr>
                                      <p:tavLst>
                                        <p:tav tm="0">
                                          <p:val>
                                            <p:fltVal val="720"/>
                                          </p:val>
                                        </p:tav>
                                        <p:tav tm="100000">
                                          <p:val>
                                            <p:fltVal val="0"/>
                                          </p:val>
                                        </p:tav>
                                      </p:tavLst>
                                    </p:anim>
                                    <p:anim calcmode="lin" valueType="num">
                                      <p:cBhvr>
                                        <p:cTn id="26" dur="2000" fill="hold"/>
                                        <p:tgtEl>
                                          <p:spTgt spid="7178"/>
                                        </p:tgtEl>
                                        <p:attrNameLst>
                                          <p:attrName>ppt_h</p:attrName>
                                        </p:attrNameLst>
                                      </p:cBhvr>
                                      <p:tavLst>
                                        <p:tav tm="0">
                                          <p:val>
                                            <p:fltVal val="0"/>
                                          </p:val>
                                        </p:tav>
                                        <p:tav tm="100000">
                                          <p:val>
                                            <p:strVal val="#ppt_h"/>
                                          </p:val>
                                        </p:tav>
                                      </p:tavLst>
                                    </p:anim>
                                    <p:anim calcmode="lin" valueType="num">
                                      <p:cBhvr>
                                        <p:cTn id="27" dur="2000" fill="hold"/>
                                        <p:tgtEl>
                                          <p:spTgt spid="7178"/>
                                        </p:tgtEl>
                                        <p:attrNameLst>
                                          <p:attrName>ppt_w</p:attrName>
                                        </p:attrNameLst>
                                      </p:cBhvr>
                                      <p:tavLst>
                                        <p:tav tm="0">
                                          <p:val>
                                            <p:fltVal val="0"/>
                                          </p:val>
                                        </p:tav>
                                        <p:tav tm="100000">
                                          <p:val>
                                            <p:strVal val="#ppt_w"/>
                                          </p:val>
                                        </p:tav>
                                      </p:tavLst>
                                    </p:anim>
                                  </p:childTnLst>
                                </p:cTn>
                              </p:par>
                            </p:childTnLst>
                          </p:cTn>
                        </p:par>
                        <p:par>
                          <p:cTn id="28" fill="hold" nodeType="afterGroup">
                            <p:stCondLst>
                              <p:cond delay="7500"/>
                            </p:stCondLst>
                            <p:childTnLst>
                              <p:par>
                                <p:cTn id="29" presetID="51" presetClass="entr" presetSubtype="0" fill="hold" grpId="0" nodeType="afterEffect">
                                  <p:stCondLst>
                                    <p:cond delay="1000"/>
                                  </p:stCondLst>
                                  <p:childTnLst>
                                    <p:set>
                                      <p:cBhvr>
                                        <p:cTn id="30" dur="1" fill="hold">
                                          <p:stCondLst>
                                            <p:cond delay="0"/>
                                          </p:stCondLst>
                                        </p:cTn>
                                        <p:tgtEl>
                                          <p:spTgt spid="7181"/>
                                        </p:tgtEl>
                                        <p:attrNameLst>
                                          <p:attrName>style.visibility</p:attrName>
                                        </p:attrNameLst>
                                      </p:cBhvr>
                                      <p:to>
                                        <p:strVal val="visible"/>
                                      </p:to>
                                    </p:set>
                                    <p:animEffect transition="in" filter="fade">
                                      <p:cBhvr>
                                        <p:cTn id="31" dur="770" decel="100000"/>
                                        <p:tgtEl>
                                          <p:spTgt spid="7181"/>
                                        </p:tgtEl>
                                      </p:cBhvr>
                                    </p:animEffect>
                                    <p:animScale>
                                      <p:cBhvr>
                                        <p:cTn id="32" dur="770" decel="100000"/>
                                        <p:tgtEl>
                                          <p:spTgt spid="7181"/>
                                        </p:tgtEl>
                                      </p:cBhvr>
                                      <p:from x="10000" y="10000"/>
                                      <p:to x="200000" y="450000"/>
                                    </p:animScale>
                                    <p:animScale>
                                      <p:cBhvr>
                                        <p:cTn id="33" dur="1230" accel="100000" fill="hold">
                                          <p:stCondLst>
                                            <p:cond delay="770"/>
                                          </p:stCondLst>
                                        </p:cTn>
                                        <p:tgtEl>
                                          <p:spTgt spid="7181"/>
                                        </p:tgtEl>
                                      </p:cBhvr>
                                      <p:from x="200000" y="450000"/>
                                      <p:to x="100000" y="100000"/>
                                    </p:animScale>
                                    <p:set>
                                      <p:cBhvr>
                                        <p:cTn id="34" dur="770" fill="hold"/>
                                        <p:tgtEl>
                                          <p:spTgt spid="7181"/>
                                        </p:tgtEl>
                                        <p:attrNameLst>
                                          <p:attrName>ppt_x</p:attrName>
                                        </p:attrNameLst>
                                      </p:cBhvr>
                                      <p:to>
                                        <p:strVal val="(0.5)"/>
                                      </p:to>
                                    </p:set>
                                    <p:anim from="(0.5)" to="(#ppt_x)" calcmode="lin" valueType="num">
                                      <p:cBhvr>
                                        <p:cTn id="35" dur="1230" accel="100000" fill="hold">
                                          <p:stCondLst>
                                            <p:cond delay="770"/>
                                          </p:stCondLst>
                                        </p:cTn>
                                        <p:tgtEl>
                                          <p:spTgt spid="7181"/>
                                        </p:tgtEl>
                                        <p:attrNameLst>
                                          <p:attrName>ppt_x</p:attrName>
                                        </p:attrNameLst>
                                      </p:cBhvr>
                                    </p:anim>
                                    <p:set>
                                      <p:cBhvr>
                                        <p:cTn id="36" dur="770" fill="hold"/>
                                        <p:tgtEl>
                                          <p:spTgt spid="7181"/>
                                        </p:tgtEl>
                                        <p:attrNameLst>
                                          <p:attrName>ppt_y</p:attrName>
                                        </p:attrNameLst>
                                      </p:cBhvr>
                                      <p:to>
                                        <p:strVal val="(#ppt_y+0.4)"/>
                                      </p:to>
                                    </p:set>
                                    <p:anim from="(#ppt_y+0.4)" to="(#ppt_y)" calcmode="lin" valueType="num">
                                      <p:cBhvr>
                                        <p:cTn id="37" dur="1230" accel="100000" fill="hold">
                                          <p:stCondLst>
                                            <p:cond delay="770"/>
                                          </p:stCondLst>
                                        </p:cTn>
                                        <p:tgtEl>
                                          <p:spTgt spid="718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5" grpId="0" animBg="1"/>
      <p:bldP spid="7178" grpId="0" animBg="1"/>
      <p:bldP spid="7181" grpId="0" animBg="1"/>
      <p:bldP spid="7182" grpId="0" animBg="1"/>
      <p:bldP spid="7173" grpId="0" animBg="1"/>
    </p:bldLst>
  </p:timing>
</p:sld>
</file>

<file path=ppt/theme/theme1.xml><?xml version="1.0" encoding="utf-8"?>
<a:theme xmlns:a="http://schemas.openxmlformats.org/drawingml/2006/main" name="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Warp">
  <a:themeElements>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fontScheme name="War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Skyline">
  <a:themeElements>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fontScheme name="Skyline">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Skyline 1">
        <a:dk1>
          <a:srgbClr val="000000"/>
        </a:dk1>
        <a:lt1>
          <a:srgbClr val="2A3377"/>
        </a:lt1>
        <a:dk2>
          <a:srgbClr val="000000"/>
        </a:dk2>
        <a:lt2>
          <a:srgbClr val="808080"/>
        </a:lt2>
        <a:accent1>
          <a:srgbClr val="BBE0E3"/>
        </a:accent1>
        <a:accent2>
          <a:srgbClr val="333399"/>
        </a:accent2>
        <a:accent3>
          <a:srgbClr val="ACAD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kyline 3">
        <a:dk1>
          <a:srgbClr val="000000"/>
        </a:dk1>
        <a:lt1>
          <a:srgbClr val="2A3377"/>
        </a:lt1>
        <a:dk2>
          <a:srgbClr val="000000"/>
        </a:dk2>
        <a:lt2>
          <a:srgbClr val="969696"/>
        </a:lt2>
        <a:accent1>
          <a:srgbClr val="FFFFFF"/>
        </a:accent1>
        <a:accent2>
          <a:srgbClr val="8DC6FF"/>
        </a:accent2>
        <a:accent3>
          <a:srgbClr val="ACADBD"/>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Full Moon">
  <a:themeElements>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ull Moon">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Full Moon 1">
        <a:dk1>
          <a:srgbClr val="808080"/>
        </a:dk1>
        <a:lt1>
          <a:srgbClr val="FFFFFF"/>
        </a:lt1>
        <a:dk2>
          <a:srgbClr val="070707"/>
        </a:dk2>
        <a:lt2>
          <a:srgbClr val="FFFFFF"/>
        </a:lt2>
        <a:accent1>
          <a:srgbClr val="78A1CA"/>
        </a:accent1>
        <a:accent2>
          <a:srgbClr val="B2B1E0"/>
        </a:accent2>
        <a:accent3>
          <a:srgbClr val="AAAAAA"/>
        </a:accent3>
        <a:accent4>
          <a:srgbClr val="DADADA"/>
        </a:accent4>
        <a:accent5>
          <a:srgbClr val="BECDE1"/>
        </a:accent5>
        <a:accent6>
          <a:srgbClr val="A1A0CB"/>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ircuit">
  <a:themeElements>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fontScheme name="Circu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Columns">
  <a:themeElements>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fontScheme name="Columns">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2004:Templates:Presentations:Designs:Full Moon</Template>
  <TotalTime>7720</TotalTime>
  <Words>1287</Words>
  <Application>Microsoft Macintosh PowerPoint</Application>
  <PresentationFormat>On-screen Show (4:3)</PresentationFormat>
  <Paragraphs>313</Paragraphs>
  <Slides>82</Slides>
  <Notes>58</Notes>
  <HiddenSlides>0</HiddenSlides>
  <MMClips>0</MMClips>
  <ScaleCrop>false</ScaleCrop>
  <HeadingPairs>
    <vt:vector size="6" baseType="variant">
      <vt:variant>
        <vt:lpstr>Fonts Used</vt:lpstr>
      </vt:variant>
      <vt:variant>
        <vt:i4>18</vt:i4>
      </vt:variant>
      <vt:variant>
        <vt:lpstr>Theme</vt:lpstr>
      </vt:variant>
      <vt:variant>
        <vt:i4>20</vt:i4>
      </vt:variant>
      <vt:variant>
        <vt:lpstr>Slide Titles</vt:lpstr>
      </vt:variant>
      <vt:variant>
        <vt:i4>82</vt:i4>
      </vt:variant>
    </vt:vector>
  </HeadingPairs>
  <TitlesOfParts>
    <vt:vector size="120" baseType="lpstr">
      <vt:lpstr>Arial Black</vt:lpstr>
      <vt:lpstr>ＭＳ Ｐゴシック</vt:lpstr>
      <vt:lpstr>Arial</vt:lpstr>
      <vt:lpstr>Times New Roman</vt:lpstr>
      <vt:lpstr>Tahoma</vt:lpstr>
      <vt:lpstr>Wingdings</vt:lpstr>
      <vt:lpstr>Helvetica</vt:lpstr>
      <vt:lpstr>Osaka</vt:lpstr>
      <vt:lpstr>Trebuchet MS</vt:lpstr>
      <vt:lpstr>ヒラギノ角ゴ Pro W3</vt:lpstr>
      <vt:lpstr>Verdana</vt:lpstr>
      <vt:lpstr>Monotype Sorts</vt:lpstr>
      <vt:lpstr>Times</vt:lpstr>
      <vt:lpstr>Arial Narrow</vt:lpstr>
      <vt:lpstr>SimSun</vt:lpstr>
      <vt:lpstr>Franklin Gothic Medium</vt:lpstr>
      <vt:lpstr>Scholar</vt:lpstr>
      <vt:lpstr>ＭＳ 明朝</vt:lpstr>
      <vt:lpstr>Fireworks</vt:lpstr>
      <vt:lpstr>Balance</vt:lpstr>
      <vt:lpstr>Beam</vt:lpstr>
      <vt:lpstr>Curtain Call</vt:lpstr>
      <vt:lpstr>Bar Code</vt:lpstr>
      <vt:lpstr>Borealis</vt:lpstr>
      <vt:lpstr>Circuit</vt:lpstr>
      <vt:lpstr>Clipboard</vt:lpstr>
      <vt:lpstr>Columns</vt:lpstr>
      <vt:lpstr>Schmooze</vt:lpstr>
      <vt:lpstr>Warp</vt:lpstr>
      <vt:lpstr>Skyline</vt:lpstr>
      <vt:lpstr>Full Moon</vt:lpstr>
      <vt:lpstr>Blank Presentation</vt:lpstr>
      <vt:lpstr>2_Default Design</vt:lpstr>
      <vt:lpstr>4_Default Design</vt:lpstr>
      <vt:lpstr>1_Balance</vt:lpstr>
      <vt:lpstr>5_Default Design</vt:lpstr>
      <vt:lpstr>1_Fireworks</vt:lpstr>
      <vt:lpstr>Orbit</vt:lpstr>
      <vt:lpstr>Are You Eager for Change?</vt:lpstr>
      <vt:lpstr>PowerPoint Presentation</vt:lpstr>
      <vt:lpstr>Erwin McManus</vt:lpstr>
      <vt:lpstr>embraces change </vt:lpstr>
      <vt:lpstr>Crisis &amp; Change</vt:lpstr>
      <vt:lpstr>Our Subject Today:</vt:lpstr>
      <vt:lpstr>Some Background…</vt:lpstr>
      <vt:lpstr>What Were the Ethnic Differences?</vt:lpstr>
      <vt:lpstr>Acts 1-9 Map</vt:lpstr>
      <vt:lpstr>Where we're going…</vt:lpstr>
      <vt:lpstr>I. God always prepares his people for change</vt:lpstr>
      <vt:lpstr>A. God prepared the Jewish church to include Gentiles (9:36–10:16).</vt:lpstr>
      <vt:lpstr>DVD 9:36-10:16</vt:lpstr>
      <vt:lpstr>Three Waves of Change...</vt:lpstr>
      <vt:lpstr>Peter Prep: Step 1</vt:lpstr>
      <vt:lpstr>Peter Prep: Step 2</vt:lpstr>
      <vt:lpstr>“Woe to him who is a tanner by trade”</vt:lpstr>
      <vt:lpstr>Peter was not like Jonah at Joppa</vt:lpstr>
      <vt:lpstr>Simon Peter</vt:lpstr>
      <vt:lpstr>Cornelius   Prep</vt:lpstr>
      <vt:lpstr>“What's God going to do to these unclean men?”</vt:lpstr>
      <vt:lpstr>“Get up, Peter! Kill and eat!”</vt:lpstr>
      <vt:lpstr>What foods?</vt:lpstr>
      <vt:lpstr>B.  God is preparing Crossroads for change today too!</vt:lpstr>
      <vt:lpstr>Is CIC International? March 08</vt:lpstr>
      <vt:lpstr>Black</vt:lpstr>
      <vt:lpstr>I. God always prepares his people for change</vt:lpstr>
      <vt:lpstr>II. God initiates the change himself.</vt:lpstr>
      <vt:lpstr>God's initiation</vt:lpstr>
      <vt:lpstr>DVD 10:17-44</vt:lpstr>
      <vt:lpstr>Caesarea: Loved and Despised</vt:lpstr>
      <vt:lpstr>Peter's Response:   “I most certainly understand now that God is not one to show partiality, but in every nation the man who fears Him and does what is right, is welcome to Him”  (10:34–35).</vt:lpstr>
      <vt:lpstr>God gave his Spirit to Cornelius</vt:lpstr>
      <vt:lpstr>B. God is initiating many changes at CIC that we have little to do with.</vt:lpstr>
      <vt:lpstr>I. God always prepares his people for change</vt:lpstr>
      <vt:lpstr>II. God initiates the change himself.</vt:lpstr>
      <vt:lpstr>III.  We must embrace God's new plans</vt:lpstr>
      <vt:lpstr>A.  The Jerusalem church had to accept Gentile conversion  because this change was from God (10:45–11:18)</vt:lpstr>
      <vt:lpstr>DVD 10:45-11:18</vt:lpstr>
      <vt:lpstr>Reactions</vt:lpstr>
      <vt:lpstr>We must eagerly embrace changes when God himself is initiating them</vt:lpstr>
      <vt:lpstr>CBI changes . . . </vt:lpstr>
      <vt:lpstr>CBFMS</vt:lpstr>
      <vt:lpstr>WorldVenture</vt:lpstr>
      <vt:lpstr>We must eagerly embrace changes at CIC because God himself is initiating them</vt:lpstr>
      <vt:lpstr>Our Room &amp; Location</vt:lpstr>
      <vt:lpstr>YMCA</vt:lpstr>
      <vt:lpstr>YMCA</vt:lpstr>
      <vt:lpstr>YMCA</vt:lpstr>
      <vt:lpstr>YMCA</vt:lpstr>
      <vt:lpstr>YMCA</vt:lpstr>
      <vt:lpstr>YMCA</vt:lpstr>
      <vt:lpstr>YMCA</vt:lpstr>
      <vt:lpstr>YMCA</vt:lpstr>
      <vt:lpstr>YMCA</vt:lpstr>
      <vt:lpstr>YMCA</vt:lpstr>
      <vt:lpstr>YMCA</vt:lpstr>
      <vt:lpstr>YMCA</vt:lpstr>
      <vt:lpstr>YMCA</vt:lpstr>
      <vt:lpstr>YMCA</vt:lpstr>
      <vt:lpstr>YMCA</vt:lpstr>
      <vt:lpstr>YMCA</vt:lpstr>
      <vt:lpstr>YMCA</vt:lpstr>
      <vt:lpstr>YMCA</vt:lpstr>
      <vt:lpstr>YMCA</vt:lpstr>
      <vt:lpstr>YMCA</vt:lpstr>
      <vt:lpstr>YMCA</vt:lpstr>
      <vt:lpstr>YMCA</vt:lpstr>
      <vt:lpstr>YMCA</vt:lpstr>
      <vt:lpstr>Both Venues Have Advantages!</vt:lpstr>
      <vt:lpstr>Still hazy…?</vt:lpstr>
      <vt:lpstr>We must eagerly embrace change because God himself is initiating it (Main Idea) </vt:lpstr>
      <vt:lpstr>Faith Hops</vt:lpstr>
      <vt:lpstr>Tradition</vt:lpstr>
      <vt:lpstr>Are you willing to embrace any change at Crossroads that will more effectively advance the gospel?</vt:lpstr>
      <vt:lpstr>Some ideas . . .</vt:lpstr>
      <vt:lpstr>cicfamily.com</vt:lpstr>
      <vt:lpstr>Some ideas . . .</vt:lpstr>
      <vt:lpstr>I'm encouraged!</vt:lpstr>
      <vt:lpstr>Our Vision is to…</vt:lpstr>
      <vt:lpstr>PowerPoint Presentation</vt:lpstr>
      <vt:lpstr>NT Preaching link at BibleStudyDownloads.org</vt:lpstr>
    </vt:vector>
  </TitlesOfParts>
  <Manager/>
  <Company>SBC</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SBC Faculty Retreat </dc:title>
  <dc:subject/>
  <dc:creator> Rick Griffith</dc:creator>
  <cp:keywords/>
  <dc:description/>
  <cp:lastModifiedBy>Rick Griffith</cp:lastModifiedBy>
  <cp:revision>297</cp:revision>
  <dcterms:created xsi:type="dcterms:W3CDTF">2002-07-08T09:38:10Z</dcterms:created>
  <dcterms:modified xsi:type="dcterms:W3CDTF">2018-04-12T03:34:16Z</dcterms:modified>
  <cp:category/>
</cp:coreProperties>
</file>