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8.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9.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0.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1.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1.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53" r:id="rId2"/>
    <p:sldMasterId id="2147483751" r:id="rId3"/>
    <p:sldMasterId id="2147483723" r:id="rId4"/>
    <p:sldMasterId id="2147483693" r:id="rId5"/>
    <p:sldMasterId id="2147483691" r:id="rId6"/>
    <p:sldMasterId id="2147483689" r:id="rId7"/>
    <p:sldMasterId id="2147483687" r:id="rId8"/>
    <p:sldMasterId id="2147483685" r:id="rId9"/>
    <p:sldMasterId id="2147483675" r:id="rId10"/>
    <p:sldMasterId id="2147483749" r:id="rId11"/>
    <p:sldMasterId id="2147483997" r:id="rId12"/>
    <p:sldMasterId id="2147484009" r:id="rId13"/>
    <p:sldMasterId id="2147484021" r:id="rId14"/>
    <p:sldMasterId id="2147484033" r:id="rId15"/>
    <p:sldMasterId id="2147484045" r:id="rId16"/>
    <p:sldMasterId id="2147484057" r:id="rId17"/>
    <p:sldMasterId id="2147484069" r:id="rId18"/>
    <p:sldMasterId id="2147484083" r:id="rId19"/>
    <p:sldMasterId id="2147484095" r:id="rId20"/>
    <p:sldMasterId id="2147484107" r:id="rId21"/>
    <p:sldMasterId id="2147484119" r:id="rId22"/>
  </p:sldMasterIdLst>
  <p:notesMasterIdLst>
    <p:notesMasterId r:id="rId103"/>
  </p:notesMasterIdLst>
  <p:sldIdLst>
    <p:sldId id="315" r:id="rId23"/>
    <p:sldId id="513" r:id="rId24"/>
    <p:sldId id="439" r:id="rId25"/>
    <p:sldId id="440" r:id="rId26"/>
    <p:sldId id="464" r:id="rId27"/>
    <p:sldId id="505" r:id="rId28"/>
    <p:sldId id="503" r:id="rId29"/>
    <p:sldId id="504" r:id="rId30"/>
    <p:sldId id="506" r:id="rId31"/>
    <p:sldId id="512" r:id="rId32"/>
    <p:sldId id="507" r:id="rId33"/>
    <p:sldId id="508" r:id="rId34"/>
    <p:sldId id="509" r:id="rId35"/>
    <p:sldId id="510" r:id="rId36"/>
    <p:sldId id="511" r:id="rId37"/>
    <p:sldId id="465" r:id="rId38"/>
    <p:sldId id="524" r:id="rId39"/>
    <p:sldId id="383" r:id="rId40"/>
    <p:sldId id="377" r:id="rId41"/>
    <p:sldId id="384" r:id="rId42"/>
    <p:sldId id="415" r:id="rId43"/>
    <p:sldId id="353" r:id="rId44"/>
    <p:sldId id="388" r:id="rId45"/>
    <p:sldId id="389" r:id="rId46"/>
    <p:sldId id="390" r:id="rId47"/>
    <p:sldId id="387" r:id="rId48"/>
    <p:sldId id="407" r:id="rId49"/>
    <p:sldId id="309" r:id="rId50"/>
    <p:sldId id="409" r:id="rId51"/>
    <p:sldId id="420" r:id="rId52"/>
    <p:sldId id="499" r:id="rId53"/>
    <p:sldId id="421" r:id="rId54"/>
    <p:sldId id="525" r:id="rId55"/>
    <p:sldId id="496" r:id="rId56"/>
    <p:sldId id="500" r:id="rId57"/>
    <p:sldId id="501" r:id="rId58"/>
    <p:sldId id="449" r:id="rId59"/>
    <p:sldId id="308" r:id="rId60"/>
    <p:sldId id="306" r:id="rId61"/>
    <p:sldId id="307" r:id="rId62"/>
    <p:sldId id="316" r:id="rId63"/>
    <p:sldId id="443" r:id="rId64"/>
    <p:sldId id="446" r:id="rId65"/>
    <p:sldId id="459" r:id="rId66"/>
    <p:sldId id="460" r:id="rId67"/>
    <p:sldId id="448" r:id="rId68"/>
    <p:sldId id="416" r:id="rId69"/>
    <p:sldId id="418" r:id="rId70"/>
    <p:sldId id="419" r:id="rId71"/>
    <p:sldId id="523" r:id="rId72"/>
    <p:sldId id="397" r:id="rId73"/>
    <p:sldId id="514" r:id="rId74"/>
    <p:sldId id="515" r:id="rId75"/>
    <p:sldId id="516" r:id="rId76"/>
    <p:sldId id="517" r:id="rId77"/>
    <p:sldId id="518" r:id="rId78"/>
    <p:sldId id="519" r:id="rId79"/>
    <p:sldId id="520" r:id="rId80"/>
    <p:sldId id="314" r:id="rId81"/>
    <p:sldId id="382" r:id="rId82"/>
    <p:sldId id="321" r:id="rId83"/>
    <p:sldId id="380" r:id="rId84"/>
    <p:sldId id="521" r:id="rId85"/>
    <p:sldId id="522" r:id="rId86"/>
    <p:sldId id="406" r:id="rId87"/>
    <p:sldId id="526" r:id="rId88"/>
    <p:sldId id="413" r:id="rId89"/>
    <p:sldId id="414" r:id="rId90"/>
    <p:sldId id="411" r:id="rId91"/>
    <p:sldId id="437" r:id="rId92"/>
    <p:sldId id="431" r:id="rId93"/>
    <p:sldId id="432" r:id="rId94"/>
    <p:sldId id="433" r:id="rId95"/>
    <p:sldId id="436" r:id="rId96"/>
    <p:sldId id="434" r:id="rId97"/>
    <p:sldId id="435" r:id="rId98"/>
    <p:sldId id="417" r:id="rId99"/>
    <p:sldId id="403" r:id="rId100"/>
    <p:sldId id="404" r:id="rId101"/>
    <p:sldId id="410" r:id="rId102"/>
  </p:sldIdLst>
  <p:sldSz cx="9144000" cy="6858000" type="screen4x3"/>
  <p:notesSz cx="6858000" cy="9144000"/>
  <p:defaultTextStyle>
    <a:defPPr>
      <a:defRPr lang="en-GB"/>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400B4"/>
    <a:srgbClr val="CC0000"/>
    <a:srgbClr val="FFFFFF"/>
    <a:srgbClr val="FFFF43"/>
    <a:srgbClr val="01000A"/>
    <a:srgbClr val="1A0CA9"/>
    <a:srgbClr val="800080"/>
    <a:srgbClr val="004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0"/>
    <p:restoredTop sz="99710" autoAdjust="0"/>
  </p:normalViewPr>
  <p:slideViewPr>
    <p:cSldViewPr>
      <p:cViewPr varScale="1">
        <p:scale>
          <a:sx n="116" d="100"/>
          <a:sy n="116" d="100"/>
        </p:scale>
        <p:origin x="-1304"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872"/>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79.xml"/><Relationship Id="rId102" Type="http://schemas.openxmlformats.org/officeDocument/2006/relationships/slide" Target="slides/slide80.xml"/><Relationship Id="rId103" Type="http://schemas.openxmlformats.org/officeDocument/2006/relationships/notesMaster" Target="notesMasters/notesMaster1.xml"/><Relationship Id="rId104" Type="http://schemas.openxmlformats.org/officeDocument/2006/relationships/printerSettings" Target="printerSettings/printerSettings1.bin"/><Relationship Id="rId105" Type="http://schemas.openxmlformats.org/officeDocument/2006/relationships/presProps" Target="presProps.xml"/><Relationship Id="rId106" Type="http://schemas.openxmlformats.org/officeDocument/2006/relationships/viewProps" Target="viewProps.xml"/><Relationship Id="rId107"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8" Type="http://schemas.openxmlformats.org/officeDocument/2006/relationships/tableStyles" Target="tableStyles.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30" Type="http://schemas.openxmlformats.org/officeDocument/2006/relationships/slide" Target="slides/slide8.xml"/><Relationship Id="rId31" Type="http://schemas.openxmlformats.org/officeDocument/2006/relationships/slide" Target="slides/slide9.xml"/><Relationship Id="rId32" Type="http://schemas.openxmlformats.org/officeDocument/2006/relationships/slide" Target="slides/slide10.xml"/><Relationship Id="rId33" Type="http://schemas.openxmlformats.org/officeDocument/2006/relationships/slide" Target="slides/slide11.xml"/><Relationship Id="rId34" Type="http://schemas.openxmlformats.org/officeDocument/2006/relationships/slide" Target="slides/slide12.xml"/><Relationship Id="rId35" Type="http://schemas.openxmlformats.org/officeDocument/2006/relationships/slide" Target="slides/slide13.xml"/><Relationship Id="rId36" Type="http://schemas.openxmlformats.org/officeDocument/2006/relationships/slide" Target="slides/slide14.xml"/><Relationship Id="rId37" Type="http://schemas.openxmlformats.org/officeDocument/2006/relationships/slide" Target="slides/slide15.xml"/><Relationship Id="rId38" Type="http://schemas.openxmlformats.org/officeDocument/2006/relationships/slide" Target="slides/slide16.xml"/><Relationship Id="rId39" Type="http://schemas.openxmlformats.org/officeDocument/2006/relationships/slide" Target="slides/slide17.xml"/><Relationship Id="rId50" Type="http://schemas.openxmlformats.org/officeDocument/2006/relationships/slide" Target="slides/slide28.xml"/><Relationship Id="rId51" Type="http://schemas.openxmlformats.org/officeDocument/2006/relationships/slide" Target="slides/slide29.xml"/><Relationship Id="rId52" Type="http://schemas.openxmlformats.org/officeDocument/2006/relationships/slide" Target="slides/slide30.xml"/><Relationship Id="rId53" Type="http://schemas.openxmlformats.org/officeDocument/2006/relationships/slide" Target="slides/slide31.xml"/><Relationship Id="rId54" Type="http://schemas.openxmlformats.org/officeDocument/2006/relationships/slide" Target="slides/slide32.xml"/><Relationship Id="rId55" Type="http://schemas.openxmlformats.org/officeDocument/2006/relationships/slide" Target="slides/slide33.xml"/><Relationship Id="rId56" Type="http://schemas.openxmlformats.org/officeDocument/2006/relationships/slide" Target="slides/slide34.xml"/><Relationship Id="rId57" Type="http://schemas.openxmlformats.org/officeDocument/2006/relationships/slide" Target="slides/slide35.xml"/><Relationship Id="rId58" Type="http://schemas.openxmlformats.org/officeDocument/2006/relationships/slide" Target="slides/slide36.xml"/><Relationship Id="rId59" Type="http://schemas.openxmlformats.org/officeDocument/2006/relationships/slide" Target="slides/slide37.xml"/><Relationship Id="rId70" Type="http://schemas.openxmlformats.org/officeDocument/2006/relationships/slide" Target="slides/slide48.xml"/><Relationship Id="rId71" Type="http://schemas.openxmlformats.org/officeDocument/2006/relationships/slide" Target="slides/slide49.xml"/><Relationship Id="rId72" Type="http://schemas.openxmlformats.org/officeDocument/2006/relationships/slide" Target="slides/slide50.xml"/><Relationship Id="rId73" Type="http://schemas.openxmlformats.org/officeDocument/2006/relationships/slide" Target="slides/slide51.xml"/><Relationship Id="rId74" Type="http://schemas.openxmlformats.org/officeDocument/2006/relationships/slide" Target="slides/slide52.xml"/><Relationship Id="rId75" Type="http://schemas.openxmlformats.org/officeDocument/2006/relationships/slide" Target="slides/slide53.xml"/><Relationship Id="rId76" Type="http://schemas.openxmlformats.org/officeDocument/2006/relationships/slide" Target="slides/slide54.xml"/><Relationship Id="rId77" Type="http://schemas.openxmlformats.org/officeDocument/2006/relationships/slide" Target="slides/slide55.xml"/><Relationship Id="rId78" Type="http://schemas.openxmlformats.org/officeDocument/2006/relationships/slide" Target="slides/slide56.xml"/><Relationship Id="rId79" Type="http://schemas.openxmlformats.org/officeDocument/2006/relationships/slide" Target="slides/slide57.xml"/><Relationship Id="rId90" Type="http://schemas.openxmlformats.org/officeDocument/2006/relationships/slide" Target="slides/slide68.xml"/><Relationship Id="rId91" Type="http://schemas.openxmlformats.org/officeDocument/2006/relationships/slide" Target="slides/slide69.xml"/><Relationship Id="rId92" Type="http://schemas.openxmlformats.org/officeDocument/2006/relationships/slide" Target="slides/slide70.xml"/><Relationship Id="rId93" Type="http://schemas.openxmlformats.org/officeDocument/2006/relationships/slide" Target="slides/slide71.xml"/><Relationship Id="rId94" Type="http://schemas.openxmlformats.org/officeDocument/2006/relationships/slide" Target="slides/slide72.xml"/><Relationship Id="rId95" Type="http://schemas.openxmlformats.org/officeDocument/2006/relationships/slide" Target="slides/slide73.xml"/><Relationship Id="rId96" Type="http://schemas.openxmlformats.org/officeDocument/2006/relationships/slide" Target="slides/slide74.xml"/><Relationship Id="rId97" Type="http://schemas.openxmlformats.org/officeDocument/2006/relationships/slide" Target="slides/slide75.xml"/><Relationship Id="rId98" Type="http://schemas.openxmlformats.org/officeDocument/2006/relationships/slide" Target="slides/slide76.xml"/><Relationship Id="rId99" Type="http://schemas.openxmlformats.org/officeDocument/2006/relationships/slide" Target="slides/slide77.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 Target="slides/slide1.xml"/><Relationship Id="rId24" Type="http://schemas.openxmlformats.org/officeDocument/2006/relationships/slide" Target="slides/slide2.xml"/><Relationship Id="rId25" Type="http://schemas.openxmlformats.org/officeDocument/2006/relationships/slide" Target="slides/slide3.xml"/><Relationship Id="rId26" Type="http://schemas.openxmlformats.org/officeDocument/2006/relationships/slide" Target="slides/slide4.xml"/><Relationship Id="rId27" Type="http://schemas.openxmlformats.org/officeDocument/2006/relationships/slide" Target="slides/slide5.xml"/><Relationship Id="rId28" Type="http://schemas.openxmlformats.org/officeDocument/2006/relationships/slide" Target="slides/slide6.xml"/><Relationship Id="rId29" Type="http://schemas.openxmlformats.org/officeDocument/2006/relationships/slide" Target="slides/slide7.xml"/><Relationship Id="rId40" Type="http://schemas.openxmlformats.org/officeDocument/2006/relationships/slide" Target="slides/slide18.xml"/><Relationship Id="rId41" Type="http://schemas.openxmlformats.org/officeDocument/2006/relationships/slide" Target="slides/slide19.xml"/><Relationship Id="rId42" Type="http://schemas.openxmlformats.org/officeDocument/2006/relationships/slide" Target="slides/slide20.xml"/><Relationship Id="rId43" Type="http://schemas.openxmlformats.org/officeDocument/2006/relationships/slide" Target="slides/slide21.xml"/><Relationship Id="rId44" Type="http://schemas.openxmlformats.org/officeDocument/2006/relationships/slide" Target="slides/slide22.xml"/><Relationship Id="rId45" Type="http://schemas.openxmlformats.org/officeDocument/2006/relationships/slide" Target="slides/slide23.xml"/><Relationship Id="rId46" Type="http://schemas.openxmlformats.org/officeDocument/2006/relationships/slide" Target="slides/slide24.xml"/><Relationship Id="rId47" Type="http://schemas.openxmlformats.org/officeDocument/2006/relationships/slide" Target="slides/slide25.xml"/><Relationship Id="rId48" Type="http://schemas.openxmlformats.org/officeDocument/2006/relationships/slide" Target="slides/slide26.xml"/><Relationship Id="rId49" Type="http://schemas.openxmlformats.org/officeDocument/2006/relationships/slide" Target="slides/slide27.xml"/><Relationship Id="rId60" Type="http://schemas.openxmlformats.org/officeDocument/2006/relationships/slide" Target="slides/slide38.xml"/><Relationship Id="rId61" Type="http://schemas.openxmlformats.org/officeDocument/2006/relationships/slide" Target="slides/slide39.xml"/><Relationship Id="rId62" Type="http://schemas.openxmlformats.org/officeDocument/2006/relationships/slide" Target="slides/slide40.xml"/><Relationship Id="rId63" Type="http://schemas.openxmlformats.org/officeDocument/2006/relationships/slide" Target="slides/slide41.xml"/><Relationship Id="rId64" Type="http://schemas.openxmlformats.org/officeDocument/2006/relationships/slide" Target="slides/slide42.xml"/><Relationship Id="rId65" Type="http://schemas.openxmlformats.org/officeDocument/2006/relationships/slide" Target="slides/slide43.xml"/><Relationship Id="rId66" Type="http://schemas.openxmlformats.org/officeDocument/2006/relationships/slide" Target="slides/slide44.xml"/><Relationship Id="rId67" Type="http://schemas.openxmlformats.org/officeDocument/2006/relationships/slide" Target="slides/slide45.xml"/><Relationship Id="rId68" Type="http://schemas.openxmlformats.org/officeDocument/2006/relationships/slide" Target="slides/slide46.xml"/><Relationship Id="rId69" Type="http://schemas.openxmlformats.org/officeDocument/2006/relationships/slide" Target="slides/slide47.xml"/><Relationship Id="rId100" Type="http://schemas.openxmlformats.org/officeDocument/2006/relationships/slide" Target="slides/slide78.xml"/><Relationship Id="rId80" Type="http://schemas.openxmlformats.org/officeDocument/2006/relationships/slide" Target="slides/slide58.xml"/><Relationship Id="rId81" Type="http://schemas.openxmlformats.org/officeDocument/2006/relationships/slide" Target="slides/slide59.xml"/><Relationship Id="rId82" Type="http://schemas.openxmlformats.org/officeDocument/2006/relationships/slide" Target="slides/slide60.xml"/><Relationship Id="rId83" Type="http://schemas.openxmlformats.org/officeDocument/2006/relationships/slide" Target="slides/slide61.xml"/><Relationship Id="rId84" Type="http://schemas.openxmlformats.org/officeDocument/2006/relationships/slide" Target="slides/slide62.xml"/><Relationship Id="rId85" Type="http://schemas.openxmlformats.org/officeDocument/2006/relationships/slide" Target="slides/slide63.xml"/><Relationship Id="rId86" Type="http://schemas.openxmlformats.org/officeDocument/2006/relationships/slide" Target="slides/slide64.xml"/><Relationship Id="rId87" Type="http://schemas.openxmlformats.org/officeDocument/2006/relationships/slide" Target="slides/slide65.xml"/><Relationship Id="rId88" Type="http://schemas.openxmlformats.org/officeDocument/2006/relationships/slide" Target="slides/slide66.xml"/><Relationship Id="rId89" Type="http://schemas.openxmlformats.org/officeDocument/2006/relationships/slide" Target="slides/slide6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smtClean="0">
                <a:cs typeface="Arial" charset="0"/>
              </a:defRPr>
            </a:lvl1pPr>
          </a:lstStyle>
          <a:p>
            <a:pPr>
              <a:defRPr/>
            </a:pPr>
            <a:endParaRPr lang="en-GB"/>
          </a:p>
        </p:txBody>
      </p:sp>
      <p:sp>
        <p:nvSpPr>
          <p:cNvPr id="1024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smtClean="0">
                <a:cs typeface="Arial" charset="0"/>
              </a:defRPr>
            </a:lvl1pPr>
          </a:lstStyle>
          <a:p>
            <a:pPr>
              <a:defRPr/>
            </a:pPr>
            <a:endParaRPr lang="en-GB"/>
          </a:p>
        </p:txBody>
      </p:sp>
      <p:sp>
        <p:nvSpPr>
          <p:cNvPr id="102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1024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1024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smtClean="0">
                <a:cs typeface="Arial" charset="0"/>
              </a:defRPr>
            </a:lvl1pPr>
          </a:lstStyle>
          <a:p>
            <a:pPr>
              <a:defRPr/>
            </a:pPr>
            <a:endParaRPr lang="en-GB"/>
          </a:p>
        </p:txBody>
      </p:sp>
      <p:sp>
        <p:nvSpPr>
          <p:cNvPr id="1024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smtClean="0">
                <a:cs typeface="Arial" charset="0"/>
              </a:defRPr>
            </a:lvl1pPr>
          </a:lstStyle>
          <a:p>
            <a:pPr>
              <a:defRPr/>
            </a:pPr>
            <a:fld id="{7DECDA4E-A5D7-EF4B-A76E-3750109B4795}" type="slidenum">
              <a:rPr lang="en-GB"/>
              <a:pPr>
                <a:defRPr/>
              </a:pPr>
              <a:t>‹#›</a:t>
            </a:fld>
            <a:endParaRPr lang="en-GB"/>
          </a:p>
        </p:txBody>
      </p:sp>
    </p:spTree>
    <p:extLst>
      <p:ext uri="{BB962C8B-B14F-4D97-AF65-F5344CB8AC3E}">
        <p14:creationId xmlns:p14="http://schemas.microsoft.com/office/powerpoint/2010/main" val="364351482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CB7186C-B02A-304B-82E5-7ADBD2CFE020}" type="slidenum">
              <a:rPr lang="en-GB"/>
              <a:pPr>
                <a:defRPr/>
              </a:pPr>
              <a:t>1</a:t>
            </a:fld>
            <a:endParaRPr lang="en-GB"/>
          </a:p>
        </p:txBody>
      </p:sp>
      <p:sp>
        <p:nvSpPr>
          <p:cNvPr id="3317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31779"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a:p>
            <a:r>
              <a:rPr lang="ru-RU"/>
              <a:t>"</a:t>
            </a:r>
            <a:r>
              <a:rPr lang="en-US"/>
              <a:t>Soon they were piled so deep that the ones at the bottom were crushed to death and the ones on top were lying on a big downy-soft pillow. It is completely absurd and tells us one important fact about sheep and the first reason sheep absolutely need a shepherd: they are not the smartest animals in the world. In fact, they may well be just about the dumbest animals in the world.</a:t>
            </a:r>
            <a:r>
              <a:rPr lang="ru-RU"/>
              <a:t>"</a:t>
            </a:r>
            <a:endParaRPr lang="en-US"/>
          </a:p>
          <a:p>
            <a:endParaRPr lang="en-US"/>
          </a:p>
          <a:p>
            <a:r>
              <a:rPr lang="en-US" b="1"/>
              <a:t>Dumb, Directionless, Defenseless</a:t>
            </a:r>
          </a:p>
          <a:p>
            <a:r>
              <a:rPr lang="en-US"/>
              <a:t>Tim Challies, http://www.challies.com/christian-living/dumb-directionless-defenseless posted 26 Aug 2013, accessed 7 Aug 2016</a:t>
            </a:r>
          </a:p>
          <a:p>
            <a:endParaRPr lang="en-US"/>
          </a:p>
          <a:p>
            <a:r>
              <a:rPr lang="en-US"/>
              <a:t>See also https://factualfacts.com/animals/in-2005-in-turkey-a-suicide-sheep-jumped-off-a-cliff-and-1500-sheep-followed-the-first-one/</a:t>
            </a:r>
          </a:p>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a:p>
            <a:r>
              <a:rPr lang="ru-RU"/>
              <a:t>"</a:t>
            </a:r>
            <a:r>
              <a:rPr lang="en-US"/>
              <a:t>And here</a:t>
            </a:r>
            <a:r>
              <a:rPr lang="uk-UA"/>
              <a:t>'</a:t>
            </a:r>
            <a:r>
              <a:rPr lang="en-US"/>
              <a:t>s a second reason sheep need a shepherd: they are </a:t>
            </a:r>
            <a:r>
              <a:rPr lang="en-US" i="1"/>
              <a:t>directionless</a:t>
            </a:r>
            <a:r>
              <a:rPr lang="en-US"/>
              <a:t>. Sheep are prone to wander. Even if you put them in an absolutely perfect environment with everything they need (things like green pastures and still waters), sooner or later they will just wander off. If a shepherd doesn</a:t>
            </a:r>
            <a:r>
              <a:rPr lang="uk-UA"/>
              <a:t>'</a:t>
            </a:r>
            <a:r>
              <a:rPr lang="en-US"/>
              <a:t>t manage them, if he doesn</a:t>
            </a:r>
            <a:r>
              <a:rPr lang="uk-UA"/>
              <a:t>'</a:t>
            </a:r>
            <a:r>
              <a:rPr lang="en-US"/>
              <a:t>t micromanage them and keep them under constant surveillance, they</a:t>
            </a:r>
            <a:r>
              <a:rPr lang="uk-UA"/>
              <a:t>'</a:t>
            </a:r>
            <a:r>
              <a:rPr lang="en-US"/>
              <a:t>ll wander off and be lost.</a:t>
            </a:r>
          </a:p>
          <a:p>
            <a:r>
              <a:rPr lang="en-US"/>
              <a:t>Left to themselves, sheep will not and cannot last very long.</a:t>
            </a:r>
            <a:r>
              <a:rPr lang="ru-RU"/>
              <a:t>"</a:t>
            </a:r>
            <a:endParaRPr lang="en-US"/>
          </a:p>
          <a:p>
            <a:endParaRPr lang="en-US"/>
          </a:p>
          <a:p>
            <a:r>
              <a:rPr lang="en-US" b="1"/>
              <a:t>Dumb, Directionless, Defenseless</a:t>
            </a:r>
          </a:p>
          <a:p>
            <a:r>
              <a:rPr lang="en-US"/>
              <a:t>Tim Challies, http://www.challies.com/christian-living/dumb-directionless-defenseless posted 26 Aug 2013, accessed 7 Aug 2016</a:t>
            </a:r>
          </a:p>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a:p>
            <a:r>
              <a:rPr lang="ru-RU"/>
              <a:t>"</a:t>
            </a:r>
            <a:r>
              <a:rPr lang="en-US"/>
              <a:t>Sheep are dumb and directionless. They are also </a:t>
            </a:r>
            <a:r>
              <a:rPr lang="en-US" i="1"/>
              <a:t>defenseless</a:t>
            </a:r>
            <a:r>
              <a:rPr lang="en-US"/>
              <a:t>. Left to themselves, sheep will not and cannot last very long. Just about any other domesticated animal can be returned to the wild and will stand a fighting chance of survival. But not sheep. Put a sheep in the wild and you</a:t>
            </a:r>
            <a:r>
              <a:rPr lang="uk-UA"/>
              <a:t>'</a:t>
            </a:r>
            <a:r>
              <a:rPr lang="en-US"/>
              <a:t>ve just given nature a snack.</a:t>
            </a:r>
          </a:p>
          <a:p>
            <a:endParaRPr lang="en-US"/>
          </a:p>
          <a:p>
            <a:r>
              <a:rPr lang="en-US"/>
              <a:t>Think about it: there are different ways animals react when they perceive some kind of danger. Here are three common ones: fight, flight, and posture.</a:t>
            </a:r>
          </a:p>
          <a:p>
            <a:r>
              <a:rPr lang="en-US"/>
              <a:t>Let</a:t>
            </a:r>
            <a:r>
              <a:rPr lang="uk-UA"/>
              <a:t>'</a:t>
            </a:r>
            <a:r>
              <a:rPr lang="en-US"/>
              <a:t>s thinking about </a:t>
            </a:r>
            <a:r>
              <a:rPr lang="en-US" i="1"/>
              <a:t>fight</a:t>
            </a:r>
            <a:r>
              <a:rPr lang="en-US"/>
              <a:t>. A sheep gets frightened or sees that he is in danger. Maybe he sees a bear rambling toward him. What is he going to do? He doesn</a:t>
            </a:r>
            <a:r>
              <a:rPr lang="uk-UA"/>
              <a:t>'</a:t>
            </a:r>
            <a:r>
              <a:rPr lang="en-US"/>
              <a:t>t have claws, he doesn</a:t>
            </a:r>
            <a:r>
              <a:rPr lang="uk-UA"/>
              <a:t>'</a:t>
            </a:r>
            <a:r>
              <a:rPr lang="en-US"/>
              <a:t>t have fangs, he doesn</a:t>
            </a:r>
            <a:r>
              <a:rPr lang="uk-UA"/>
              <a:t>'</a:t>
            </a:r>
            <a:r>
              <a:rPr lang="en-US"/>
              <a:t>t have venom, he doesn</a:t>
            </a:r>
            <a:r>
              <a:rPr lang="uk-UA"/>
              <a:t>'</a:t>
            </a:r>
            <a:r>
              <a:rPr lang="en-US"/>
              <a:t>t have spines or quills or large talons. He</a:t>
            </a:r>
            <a:r>
              <a:rPr lang="uk-UA"/>
              <a:t>'</a:t>
            </a:r>
            <a:r>
              <a:rPr lang="en-US"/>
              <a:t>s got nothing to protect himself. Fighting is definitely out. But that</a:t>
            </a:r>
            <a:r>
              <a:rPr lang="uk-UA"/>
              <a:t>'</a:t>
            </a:r>
            <a:r>
              <a:rPr lang="en-US"/>
              <a:t>s okay—there are lots of other animals that don</a:t>
            </a:r>
            <a:r>
              <a:rPr lang="uk-UA"/>
              <a:t>'</a:t>
            </a:r>
            <a:r>
              <a:rPr lang="en-US"/>
              <a:t>t fight it out.</a:t>
            </a:r>
            <a:r>
              <a:rPr lang="ru-RU"/>
              <a:t>"</a:t>
            </a:r>
            <a:endParaRPr lang="en-US"/>
          </a:p>
          <a:p>
            <a:endParaRPr lang="en-US"/>
          </a:p>
          <a:p>
            <a:r>
              <a:rPr lang="en-US" b="1"/>
              <a:t>Dumb, Directionless, Defenseless</a:t>
            </a:r>
          </a:p>
          <a:p>
            <a:r>
              <a:rPr lang="en-US"/>
              <a:t>Tim Challies, http://www.challies.com/christian-living/dumb-directionless-defenseless posted 26 Aug 2013, accessed 7 Aug 2016</a:t>
            </a:r>
          </a:p>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a:p>
            <a:r>
              <a:rPr lang="ru-RU"/>
              <a:t>"</a:t>
            </a:r>
            <a:r>
              <a:rPr lang="en-US"/>
              <a:t>How about </a:t>
            </a:r>
            <a:r>
              <a:rPr lang="en-US" i="1"/>
              <a:t>flight</a:t>
            </a:r>
            <a:r>
              <a:rPr lang="en-US"/>
              <a:t>, just turning tail and running away? That</a:t>
            </a:r>
            <a:r>
              <a:rPr lang="uk-UA"/>
              <a:t>'</a:t>
            </a:r>
            <a:r>
              <a:rPr lang="en-US"/>
              <a:t>s a good defense mechanism. Unfortunately sheep aren</a:t>
            </a:r>
            <a:r>
              <a:rPr lang="uk-UA"/>
              <a:t>'</a:t>
            </a:r>
            <a:r>
              <a:rPr lang="en-US"/>
              <a:t>t fast; they certainly aren</a:t>
            </a:r>
            <a:r>
              <a:rPr lang="uk-UA"/>
              <a:t>'</a:t>
            </a:r>
            <a:r>
              <a:rPr lang="en-US"/>
              <a:t>t agile, especially when their wool is long, and even more so when their wool is long and wet. Last I checked they don</a:t>
            </a:r>
            <a:r>
              <a:rPr lang="uk-UA"/>
              <a:t>'</a:t>
            </a:r>
            <a:r>
              <a:rPr lang="en-US"/>
              <a:t>t have wings. A sheep is not going to outrun or outfly a bear. The sheep will not fight and it cannot take flight. So far it is looking pretty good for the bear.</a:t>
            </a:r>
            <a:r>
              <a:rPr lang="ru-RU"/>
              <a:t>"</a:t>
            </a:r>
            <a:endParaRPr lang="en-US"/>
          </a:p>
          <a:p>
            <a:endParaRPr lang="en-US"/>
          </a:p>
          <a:p>
            <a:r>
              <a:rPr lang="en-US" b="1"/>
              <a:t>Dumb, Directionless, Defenseless</a:t>
            </a:r>
          </a:p>
          <a:p>
            <a:r>
              <a:rPr lang="en-US"/>
              <a:t>Tim Challies, http://www.challies.com/christian-living/dumb-directionless-defenseless posted 26 Aug 2013, accessed 7 Aug 2016</a:t>
            </a:r>
          </a:p>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a:p>
            <a:r>
              <a:rPr lang="ru-RU"/>
              <a:t>"</a:t>
            </a:r>
            <a:r>
              <a:rPr lang="en-US"/>
              <a:t>How about </a:t>
            </a:r>
            <a:r>
              <a:rPr lang="en-US" i="1"/>
              <a:t>posture</a:t>
            </a:r>
            <a:r>
              <a:rPr lang="en-US"/>
              <a:t>? A dog will bark and growl and show his teeth to warn you away. A lion will roar. A rattlesnake will shake his rattle. A cat will arch his back and hiss. The best a sheep can do is </a:t>
            </a:r>
            <a:r>
              <a:rPr lang="en-US" i="1"/>
              <a:t>baaa</a:t>
            </a:r>
            <a:r>
              <a:rPr lang="en-US"/>
              <a:t>. I don</a:t>
            </a:r>
            <a:r>
              <a:rPr lang="uk-UA"/>
              <a:t>'</a:t>
            </a:r>
            <a:r>
              <a:rPr lang="en-US"/>
              <a:t>t think that bear is going be too intimidated. It is for good reason that no one relies on a guard sheep to keep their property secure.</a:t>
            </a:r>
          </a:p>
          <a:p>
            <a:r>
              <a:rPr lang="en-US"/>
              <a:t>Sheep can</a:t>
            </a:r>
            <a:r>
              <a:rPr lang="uk-UA"/>
              <a:t>'</a:t>
            </a:r>
            <a:r>
              <a:rPr lang="en-US"/>
              <a:t>t fight, they can</a:t>
            </a:r>
            <a:r>
              <a:rPr lang="uk-UA"/>
              <a:t>'</a:t>
            </a:r>
            <a:r>
              <a:rPr lang="en-US"/>
              <a:t>t run away, and they can</a:t>
            </a:r>
            <a:r>
              <a:rPr lang="uk-UA"/>
              <a:t>'</a:t>
            </a:r>
            <a:r>
              <a:rPr lang="en-US"/>
              <a:t>t scare away.</a:t>
            </a:r>
            <a:r>
              <a:rPr lang="en-US" baseline="0"/>
              <a:t> </a:t>
            </a:r>
            <a:r>
              <a:rPr lang="en-US"/>
              <a:t>Sheep can</a:t>
            </a:r>
            <a:r>
              <a:rPr lang="uk-UA"/>
              <a:t>'</a:t>
            </a:r>
            <a:r>
              <a:rPr lang="en-US"/>
              <a:t>t fight, they can</a:t>
            </a:r>
            <a:r>
              <a:rPr lang="uk-UA"/>
              <a:t>'</a:t>
            </a:r>
            <a:r>
              <a:rPr lang="en-US"/>
              <a:t>t run away, and they can</a:t>
            </a:r>
            <a:r>
              <a:rPr lang="uk-UA"/>
              <a:t>'</a:t>
            </a:r>
            <a:r>
              <a:rPr lang="en-US"/>
              <a:t>t scare away. So what does a sheep do when danger comes? It flocks. When a bear approaches, the sheep will gather with others in a pack and run in circles in complete panic, just hoping that the bear will choose someone else. Without a shepherd to protect them, they</a:t>
            </a:r>
            <a:r>
              <a:rPr lang="uk-UA"/>
              <a:t>'</a:t>
            </a:r>
            <a:r>
              <a:rPr lang="en-US"/>
              <a:t>ll be picked off and eaten one by one.</a:t>
            </a:r>
            <a:r>
              <a:rPr lang="ru-RU"/>
              <a:t>"</a:t>
            </a:r>
            <a:endParaRPr lang="en-US"/>
          </a:p>
          <a:p>
            <a:endParaRPr lang="en-US"/>
          </a:p>
          <a:p>
            <a:r>
              <a:rPr lang="en-US" b="1"/>
              <a:t>Dumb, Directionless, Defenseless</a:t>
            </a:r>
          </a:p>
          <a:p>
            <a:r>
              <a:rPr lang="en-US"/>
              <a:t>Tim Challies, http://www.challies.com/christian-living/dumb-directionless-defenseless posted 26 Aug 2013, accessed 7 Aug 2016</a:t>
            </a:r>
          </a:p>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a:p>
            <a:r>
              <a:rPr lang="ru-RU"/>
              <a:t>"</a:t>
            </a:r>
            <a:r>
              <a:rPr lang="en-US"/>
              <a:t>Sheep are dumb and directionless and defenseless. So I guess when God says that we are sheep who need a shepherd, he doesn</a:t>
            </a:r>
            <a:r>
              <a:rPr lang="uk-UA"/>
              <a:t>'</a:t>
            </a:r>
            <a:r>
              <a:rPr lang="en-US"/>
              <a:t>t mean it as a compliment to us. It is just a very realistic assessment of who we are and what we need. We are sheep who are completely dependent upon a shepherd.</a:t>
            </a:r>
          </a:p>
          <a:p>
            <a:r>
              <a:rPr lang="en-US"/>
              <a:t>To say that God is our shepherd and we are sheep, is to humble ourselves, admitting what is true about us, and to elevate God, declaring what is true of him. When you say, </a:t>
            </a:r>
            <a:r>
              <a:rPr lang="uk-UA"/>
              <a:t>'</a:t>
            </a:r>
            <a:r>
              <a:rPr lang="en-US"/>
              <a:t>The Lord is my shepherd,</a:t>
            </a:r>
            <a:r>
              <a:rPr lang="uk-UA"/>
              <a:t>'</a:t>
            </a:r>
            <a:r>
              <a:rPr lang="en-US"/>
              <a:t> you are saying something that ought to move your heart in praise and gratitude. To declare that God if your shepherd is to praise and glorify him because God the shepherd stoops down to care for poor, lost, not-so-smart sheep like you and me.</a:t>
            </a:r>
            <a:r>
              <a:rPr lang="ru-RU"/>
              <a:t>"</a:t>
            </a:r>
            <a:endParaRPr lang="en-US"/>
          </a:p>
          <a:p>
            <a:endParaRPr lang="en-US"/>
          </a:p>
          <a:p>
            <a:r>
              <a:rPr lang="en-US" b="1"/>
              <a:t>Dumb, Directionless, Defenseless</a:t>
            </a:r>
          </a:p>
          <a:p>
            <a:r>
              <a:rPr lang="en-US"/>
              <a:t>Tim Challies, http://www.challies.com/christian-living/dumb-directionless-defenseless posted 26 Aug 2013, accessed 7 Aug 2016</a:t>
            </a:r>
          </a:p>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85C3968-D3C5-8448-9627-EA385F17C76F}" type="slidenum">
              <a:rPr lang="en-GB"/>
              <a:pPr>
                <a:defRPr/>
              </a:pPr>
              <a:t>18</a:t>
            </a:fld>
            <a:endParaRPr lang="en-GB"/>
          </a:p>
        </p:txBody>
      </p:sp>
      <p:sp>
        <p:nvSpPr>
          <p:cNvPr id="556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56035"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B2E7435-C45A-D74A-91D4-4DADB6A48EBF}" type="slidenum">
              <a:rPr lang="en-GB"/>
              <a:pPr>
                <a:defRPr/>
              </a:pPr>
              <a:t>19</a:t>
            </a:fld>
            <a:endParaRPr lang="en-GB"/>
          </a:p>
        </p:txBody>
      </p:sp>
      <p:sp>
        <p:nvSpPr>
          <p:cNvPr id="5447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544771"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smtClean="0"/>
          </a:p>
          <a:p>
            <a:pPr eaLnBrk="1" hangingPunct="1">
              <a:defRPr/>
            </a:pPr>
            <a:r>
              <a:rPr lang="en-US" sz="1200" kern="1200">
                <a:solidFill>
                  <a:schemeClr val="tx1"/>
                </a:solidFill>
                <a:effectLst/>
                <a:latin typeface="Arial" charset="0"/>
                <a:ea typeface="ＭＳ Ｐゴシック" charset="0"/>
                <a:cs typeface="Arial" charset="0"/>
              </a:rPr>
              <a:t>The people themselves have the final say in church matters, with no person or organization above it except Christ</a:t>
            </a:r>
            <a:r>
              <a:rPr lang="en-SG" sz="1200" kern="1200">
                <a:solidFill>
                  <a:schemeClr val="tx1"/>
                </a:solidFill>
                <a:effectLst/>
                <a:latin typeface="Arial" charset="0"/>
                <a:ea typeface="ＭＳ Ｐゴシック" charset="0"/>
                <a:cs typeface="Arial" charset="0"/>
              </a:rPr>
              <a:t>.</a:t>
            </a:r>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87DBC62-8E34-804D-9221-B8ACBDE4393E}" type="slidenum">
              <a:rPr lang="en-US" sz="1200">
                <a:solidFill>
                  <a:prstClr val="black"/>
                </a:solidFill>
              </a:rPr>
              <a:pPr/>
              <a:t>2</a:t>
            </a:fld>
            <a:endParaRPr lang="en-US" sz="1200">
              <a:solidFill>
                <a:prstClr val="black"/>
              </a:solidFill>
            </a:endParaRPr>
          </a:p>
        </p:txBody>
      </p:sp>
      <p:sp>
        <p:nvSpPr>
          <p:cNvPr id="106498" name="Rectangle 2"/>
          <p:cNvSpPr>
            <a:spLocks noGrp="1" noRot="1" noChangeAspect="1" noChangeArrowheads="1"/>
          </p:cNvSpPr>
          <p:nvPr>
            <p:ph type="sldImg"/>
          </p:nvPr>
        </p:nvSpPr>
        <p:spPr>
          <a:solidFill>
            <a:srgbClr val="FFFFFF"/>
          </a:solidFill>
          <a:ln/>
        </p:spPr>
      </p:sp>
      <p:sp>
        <p:nvSpPr>
          <p:cNvPr id="10649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a:p>
            <a:pPr>
              <a:spcBef>
                <a:spcPct val="0"/>
              </a:spcBef>
            </a:pPr>
            <a:r>
              <a:rPr lang="en-US" sz="2400">
                <a:latin typeface="Arial" charset="0"/>
                <a:ea typeface="ＭＳ Ｐゴシック" charset="0"/>
                <a:cs typeface="ＭＳ Ｐゴシック" charset="0"/>
              </a:rPr>
              <a:t>If you could describe yourself</a:t>
            </a:r>
            <a:r>
              <a:rPr lang="en-US" sz="2400" baseline="0">
                <a:latin typeface="Arial" charset="0"/>
                <a:ea typeface="ＭＳ Ｐゴシック" charset="0"/>
                <a:cs typeface="ＭＳ Ｐゴシック" charset="0"/>
              </a:rPr>
              <a:t> as an animal, which one would you pick?</a:t>
            </a:r>
          </a:p>
          <a:p>
            <a:pPr>
              <a:spcBef>
                <a:spcPct val="0"/>
              </a:spcBef>
            </a:pPr>
            <a:r>
              <a:rPr lang="en-US" sz="2400" baseline="0">
                <a:latin typeface="Arial" charset="0"/>
                <a:ea typeface="ＭＳ Ｐゴシック" charset="0"/>
                <a:cs typeface="ＭＳ Ｐゴシック" charset="0"/>
              </a:rPr>
              <a:t>Now, biblically speaking, what animal are you?</a:t>
            </a:r>
            <a:endParaRPr lang="en-US" sz="2400">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0A10922-5D33-1A42-AA30-93957C78FC8C}" type="slidenum">
              <a:rPr lang="en-GB"/>
              <a:pPr>
                <a:defRPr/>
              </a:pPr>
              <a:t>20</a:t>
            </a:fld>
            <a:endParaRPr lang="en-GB"/>
          </a:p>
        </p:txBody>
      </p:sp>
      <p:sp>
        <p:nvSpPr>
          <p:cNvPr id="55398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553987"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smtClean="0"/>
          </a:p>
          <a:p>
            <a:pPr lvl="1"/>
            <a:r>
              <a:rPr lang="en-US" sz="1200" b="0" kern="1200">
                <a:solidFill>
                  <a:schemeClr val="tx1"/>
                </a:solidFill>
                <a:effectLst/>
                <a:latin typeface="Arial" charset="0"/>
                <a:ea typeface="Arial" charset="0"/>
                <a:cs typeface="Arial" charset="0"/>
              </a:rPr>
              <a:t>The final authority in the local church is the people themselves.</a:t>
            </a:r>
            <a:endParaRPr lang="en-SG" sz="1200" b="0" kern="1200">
              <a:solidFill>
                <a:schemeClr val="tx1"/>
              </a:solidFill>
              <a:effectLst/>
              <a:latin typeface="Arial" charset="0"/>
              <a:ea typeface="Arial" charset="0"/>
              <a:cs typeface="Arial" charset="0"/>
            </a:endParaRPr>
          </a:p>
          <a:p>
            <a:r>
              <a:rPr lang="en-US" sz="1200" kern="1200">
                <a:solidFill>
                  <a:schemeClr val="tx1"/>
                </a:solidFill>
                <a:effectLst/>
                <a:latin typeface="Arial" charset="0"/>
                <a:ea typeface="ＭＳ Ｐゴシック" charset="0"/>
                <a:cs typeface="Arial" charset="0"/>
              </a:rPr>
              <a:t>• The ultimate authority for </a:t>
            </a:r>
            <a:r>
              <a:rPr lang="en-US" sz="1200" i="1" kern="1200">
                <a:solidFill>
                  <a:schemeClr val="tx1"/>
                </a:solidFill>
                <a:effectLst/>
                <a:latin typeface="Arial" charset="0"/>
                <a:ea typeface="ＭＳ Ｐゴシック" charset="0"/>
                <a:cs typeface="Arial" charset="0"/>
              </a:rPr>
              <a:t>church </a:t>
            </a:r>
            <a:r>
              <a:rPr lang="en-US" sz="1200" i="1" u="sng" kern="1200">
                <a:solidFill>
                  <a:schemeClr val="tx1"/>
                </a:solidFill>
                <a:effectLst/>
                <a:latin typeface="Arial" charset="0"/>
                <a:ea typeface="ＭＳ Ｐゴシック" charset="0"/>
                <a:cs typeface="Arial" charset="0"/>
              </a:rPr>
              <a:t>discipline</a:t>
            </a:r>
            <a:r>
              <a:rPr lang="en-US" sz="1200" kern="1200">
                <a:solidFill>
                  <a:schemeClr val="tx1"/>
                </a:solidFill>
                <a:effectLst/>
                <a:latin typeface="Arial" charset="0"/>
                <a:ea typeface="ＭＳ Ｐゴシック" charset="0"/>
                <a:cs typeface="Arial" charset="0"/>
              </a:rPr>
              <a:t> is the church itself—not even its leaders (Matt. 18:15-17).  Notice how the final authority is the body of believers.</a:t>
            </a:r>
            <a:endParaRPr lang="en-SG" sz="1200" kern="1200">
              <a:solidFill>
                <a:schemeClr val="tx1"/>
              </a:solidFill>
              <a:effectLst/>
              <a:latin typeface="Arial" charset="0"/>
              <a:ea typeface="ＭＳ Ｐゴシック" charset="0"/>
              <a:cs typeface="Arial" charset="0"/>
            </a:endParaRPr>
          </a:p>
          <a:p>
            <a:endParaRPr lang="en-US" sz="1200" i="1" kern="1200">
              <a:solidFill>
                <a:schemeClr val="tx1"/>
              </a:solidFill>
              <a:effectLst/>
              <a:latin typeface="Arial" charset="0"/>
              <a:ea typeface="ＭＳ Ｐゴシック" charset="0"/>
              <a:cs typeface="Arial" charset="0"/>
            </a:endParaRPr>
          </a:p>
          <a:p>
            <a:r>
              <a:rPr lang="en-US" sz="1200" i="1" kern="1200">
                <a:solidFill>
                  <a:schemeClr val="tx1"/>
                </a:solidFill>
                <a:effectLst/>
                <a:latin typeface="Arial" charset="0"/>
                <a:ea typeface="ＭＳ Ｐゴシック" charset="0"/>
                <a:cs typeface="Arial" charset="0"/>
              </a:rPr>
              <a:t>• Selecting their own </a:t>
            </a:r>
            <a:r>
              <a:rPr lang="en-US" sz="1200" i="1" u="sng" kern="1200">
                <a:solidFill>
                  <a:schemeClr val="tx1"/>
                </a:solidFill>
                <a:effectLst/>
                <a:latin typeface="Arial" charset="0"/>
                <a:ea typeface="ＭＳ Ｐゴシック" charset="0"/>
                <a:cs typeface="Arial" charset="0"/>
              </a:rPr>
              <a:t>leaders</a:t>
            </a:r>
            <a:r>
              <a:rPr lang="en-US" sz="1200" kern="1200">
                <a:solidFill>
                  <a:schemeClr val="tx1"/>
                </a:solidFill>
                <a:effectLst/>
                <a:latin typeface="Arial" charset="0"/>
                <a:ea typeface="ＭＳ Ｐゴシック" charset="0"/>
                <a:cs typeface="Arial" charset="0"/>
              </a:rPr>
              <a:t> is the role of the people in the church rather than these being selected by some outside group (</a:t>
            </a:r>
            <a:r>
              <a:rPr lang="en-US" sz="1200" u="sng" kern="1200">
                <a:solidFill>
                  <a:schemeClr val="tx1"/>
                </a:solidFill>
                <a:effectLst/>
                <a:latin typeface="Arial" charset="0"/>
                <a:ea typeface="ＭＳ Ｐゴシック" charset="0"/>
                <a:cs typeface="Arial" charset="0"/>
              </a:rPr>
              <a:t>Acts 6:1-6</a:t>
            </a:r>
            <a:r>
              <a:rPr lang="en-US" sz="1200" kern="1200">
                <a:solidFill>
                  <a:schemeClr val="tx1"/>
                </a:solidFill>
                <a:effectLst/>
                <a:latin typeface="Arial" charset="0"/>
                <a:ea typeface="ＭＳ Ｐゴシック" charset="0"/>
                <a:cs typeface="Arial" charset="0"/>
              </a:rPr>
              <a:t>).  The apostles appointed only those elected by the congregation.  (So if we have a problem with our leaders, we only have ourselves to blame since we selected them!  This reminds me of what Dr Paul Meier tells couples in crisis: </a:t>
            </a:r>
            <a:r>
              <a:rPr lang="ru-RU" sz="1200" kern="1200">
                <a:solidFill>
                  <a:schemeClr val="tx1"/>
                </a:solidFill>
                <a:effectLst/>
                <a:latin typeface="Arial" charset="0"/>
                <a:ea typeface="ＭＳ Ｐゴシック" charset="0"/>
                <a:cs typeface="Arial" charset="0"/>
              </a:rPr>
              <a:t>"</a:t>
            </a:r>
            <a:r>
              <a:rPr lang="en-US" sz="1200" kern="1200">
                <a:solidFill>
                  <a:schemeClr val="tx1"/>
                </a:solidFill>
                <a:effectLst/>
                <a:latin typeface="Arial" charset="0"/>
                <a:ea typeface="ＭＳ Ｐゴシック" charset="0"/>
                <a:cs typeface="Arial" charset="0"/>
              </a:rPr>
              <a:t>Every couple deserves one another.</a:t>
            </a:r>
            <a:r>
              <a:rPr lang="ru-RU" sz="1200" kern="1200">
                <a:solidFill>
                  <a:schemeClr val="tx1"/>
                </a:solidFill>
                <a:effectLst/>
                <a:latin typeface="Arial" charset="0"/>
                <a:ea typeface="ＭＳ Ｐゴシック" charset="0"/>
                <a:cs typeface="Arial" charset="0"/>
              </a:rPr>
              <a:t>"</a:t>
            </a:r>
            <a:r>
              <a:rPr lang="en-US" sz="1200" kern="1200">
                <a:solidFill>
                  <a:schemeClr val="tx1"/>
                </a:solidFill>
                <a:effectLst/>
                <a:latin typeface="Arial" charset="0"/>
                <a:ea typeface="ＭＳ Ｐゴシック" charset="0"/>
                <a:cs typeface="Arial" charset="0"/>
              </a:rPr>
              <a:t>  So don</a:t>
            </a:r>
            <a:r>
              <a:rPr lang="uk-UA" sz="1200" kern="1200">
                <a:solidFill>
                  <a:schemeClr val="tx1"/>
                </a:solidFill>
                <a:effectLst/>
                <a:latin typeface="Arial" charset="0"/>
                <a:ea typeface="ＭＳ Ｐゴシック" charset="0"/>
                <a:cs typeface="Arial" charset="0"/>
              </a:rPr>
              <a:t>'</a:t>
            </a:r>
            <a:r>
              <a:rPr lang="en-US" sz="1200" kern="1200">
                <a:solidFill>
                  <a:schemeClr val="tx1"/>
                </a:solidFill>
                <a:effectLst/>
                <a:latin typeface="Arial" charset="0"/>
                <a:ea typeface="ＭＳ Ｐゴシック" charset="0"/>
                <a:cs typeface="Arial" charset="0"/>
              </a:rPr>
              <a:t>t complain about your spouse if you chose him or her!  And don</a:t>
            </a:r>
            <a:r>
              <a:rPr lang="uk-UA" sz="1200" kern="1200">
                <a:solidFill>
                  <a:schemeClr val="tx1"/>
                </a:solidFill>
                <a:effectLst/>
                <a:latin typeface="Arial" charset="0"/>
                <a:ea typeface="ＭＳ Ｐゴシック" charset="0"/>
                <a:cs typeface="Arial" charset="0"/>
              </a:rPr>
              <a:t>'</a:t>
            </a:r>
            <a:r>
              <a:rPr lang="en-US" sz="1200" kern="1200">
                <a:solidFill>
                  <a:schemeClr val="tx1"/>
                </a:solidFill>
                <a:effectLst/>
                <a:latin typeface="Arial" charset="0"/>
                <a:ea typeface="ＭＳ Ｐゴシック" charset="0"/>
                <a:cs typeface="Arial" charset="0"/>
              </a:rPr>
              <a:t>t complain about your leaders either.)</a:t>
            </a:r>
          </a:p>
          <a:p>
            <a:endParaRPr lang="en-SG" sz="1200" kern="1200">
              <a:solidFill>
                <a:schemeClr val="tx1"/>
              </a:solidFill>
              <a:effectLst/>
              <a:latin typeface="Arial" charset="0"/>
              <a:ea typeface="ＭＳ Ｐゴシック" charset="0"/>
              <a:cs typeface="Arial" charset="0"/>
            </a:endParaRPr>
          </a:p>
          <a:p>
            <a:r>
              <a:rPr lang="en-US">
                <a:effectLst/>
              </a:rPr>
              <a:t>•</a:t>
            </a:r>
            <a:r>
              <a:rPr lang="en-US" baseline="0">
                <a:effectLst/>
              </a:rPr>
              <a:t> </a:t>
            </a:r>
            <a:r>
              <a:rPr lang="en-US">
                <a:effectLst/>
              </a:rPr>
              <a:t>The congregation itself has responsibility to </a:t>
            </a:r>
            <a:r>
              <a:rPr lang="en-US" i="1">
                <a:effectLst/>
              </a:rPr>
              <a:t>maintain true </a:t>
            </a:r>
            <a:r>
              <a:rPr lang="en-US" i="1" u="sng">
                <a:effectLst/>
              </a:rPr>
              <a:t>doctrine</a:t>
            </a:r>
            <a:r>
              <a:rPr lang="en-US">
                <a:effectLst/>
              </a:rPr>
              <a:t> and practice.</a:t>
            </a:r>
            <a:r>
              <a:rPr lang="en-SG">
                <a:effectLst/>
              </a:rPr>
              <a:t> </a:t>
            </a:r>
            <a:r>
              <a:rPr lang="en-US" sz="1100" kern="1200">
                <a:solidFill>
                  <a:schemeClr val="tx1"/>
                </a:solidFill>
                <a:effectLst/>
                <a:latin typeface="Arial" charset="0"/>
                <a:ea typeface="ＭＳ Ｐゴシック" charset="0"/>
                <a:cs typeface="Arial" charset="0"/>
              </a:rPr>
              <a:t>The ordinances are given to the entire church—not just the leaders (</a:t>
            </a:r>
            <a:r>
              <a:rPr lang="en-US" sz="1100" u="sng" kern="1200">
                <a:solidFill>
                  <a:schemeClr val="tx1"/>
                </a:solidFill>
                <a:effectLst/>
                <a:latin typeface="Arial" charset="0"/>
                <a:ea typeface="ＭＳ Ｐゴシック" charset="0"/>
                <a:cs typeface="Arial" charset="0"/>
              </a:rPr>
              <a:t>1 Cor. 11:23</a:t>
            </a:r>
            <a:r>
              <a:rPr lang="en-US" sz="1100" kern="1200">
                <a:solidFill>
                  <a:schemeClr val="tx1"/>
                </a:solidFill>
                <a:effectLst/>
                <a:latin typeface="Arial" charset="0"/>
                <a:ea typeface="ＭＳ Ｐゴシック" charset="0"/>
                <a:cs typeface="Arial" charset="0"/>
              </a:rPr>
              <a:t>).</a:t>
            </a:r>
            <a:endParaRPr lang="en-SG" sz="1100" kern="1200">
              <a:solidFill>
                <a:schemeClr val="tx1"/>
              </a:solidFill>
              <a:effectLst/>
              <a:latin typeface="Arial" charset="0"/>
              <a:ea typeface="ＭＳ Ｐゴシック" charset="0"/>
              <a:cs typeface="Arial" charset="0"/>
            </a:endParaRPr>
          </a:p>
          <a:p>
            <a:r>
              <a:rPr lang="en-US" sz="1200" kern="1200">
                <a:solidFill>
                  <a:schemeClr val="tx1"/>
                </a:solidFill>
                <a:effectLst/>
                <a:latin typeface="Arial" charset="0"/>
                <a:ea typeface="ＭＳ Ｐゴシック" charset="0"/>
                <a:cs typeface="Arial" charset="0"/>
              </a:rPr>
              <a:t>Every Christian is to </a:t>
            </a:r>
            <a:r>
              <a:rPr lang="ru-RU" sz="1200" kern="1200">
                <a:solidFill>
                  <a:schemeClr val="tx1"/>
                </a:solidFill>
                <a:effectLst/>
                <a:latin typeface="Arial" charset="0"/>
                <a:ea typeface="ＭＳ Ｐゴシック" charset="0"/>
                <a:cs typeface="Arial" charset="0"/>
              </a:rPr>
              <a:t>"</a:t>
            </a:r>
            <a:r>
              <a:rPr lang="en-US" sz="1200" kern="1200">
                <a:solidFill>
                  <a:schemeClr val="tx1"/>
                </a:solidFill>
                <a:effectLst/>
                <a:latin typeface="Arial" charset="0"/>
                <a:ea typeface="ＭＳ Ｐゴシック" charset="0"/>
                <a:cs typeface="Arial" charset="0"/>
              </a:rPr>
              <a:t>test the spirits</a:t>
            </a:r>
            <a:r>
              <a:rPr lang="ru-RU" sz="1200" kern="1200">
                <a:solidFill>
                  <a:schemeClr val="tx1"/>
                </a:solidFill>
                <a:effectLst/>
                <a:latin typeface="Arial" charset="0"/>
                <a:ea typeface="ＭＳ Ｐゴシック" charset="0"/>
                <a:cs typeface="Arial" charset="0"/>
              </a:rPr>
              <a:t>"</a:t>
            </a:r>
            <a:r>
              <a:rPr lang="en-US" sz="1200" kern="1200">
                <a:solidFill>
                  <a:schemeClr val="tx1"/>
                </a:solidFill>
                <a:effectLst/>
                <a:latin typeface="Arial" charset="0"/>
                <a:ea typeface="ＭＳ Ｐゴシック" charset="0"/>
                <a:cs typeface="Arial" charset="0"/>
              </a:rPr>
              <a:t> (</a:t>
            </a:r>
            <a:r>
              <a:rPr lang="en-US" sz="1200" u="sng" kern="1200">
                <a:solidFill>
                  <a:schemeClr val="tx1"/>
                </a:solidFill>
                <a:effectLst/>
                <a:latin typeface="Arial" charset="0"/>
                <a:ea typeface="ＭＳ Ｐゴシック" charset="0"/>
                <a:cs typeface="Arial" charset="0"/>
              </a:rPr>
              <a:t>1 John 4:1</a:t>
            </a:r>
            <a:r>
              <a:rPr lang="en-US" sz="1200" kern="1200">
                <a:solidFill>
                  <a:schemeClr val="tx1"/>
                </a:solidFill>
                <a:effectLst/>
                <a:latin typeface="Arial" charset="0"/>
                <a:ea typeface="ＭＳ Ｐゴシック" charset="0"/>
                <a:cs typeface="Arial" charset="0"/>
              </a:rPr>
              <a:t>) and contend for the faith (Jude 3).  In churches where the congregation has little say, the doctrinal teaching often goes like a see-saw based upon whether the preacher is liberal or evangelical.</a:t>
            </a:r>
            <a:r>
              <a:rPr lang="en-SG">
                <a:effectLst/>
              </a:rPr>
              <a:t> </a:t>
            </a:r>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85ED973E-BB47-5849-928E-AEA904E84CB3}" type="slidenum">
              <a:rPr lang="en-US" sz="1200">
                <a:solidFill>
                  <a:prstClr val="black"/>
                </a:solidFill>
                <a:latin typeface="Times New Roman" charset="0"/>
              </a:rPr>
              <a:pPr algn="r"/>
              <a:t>21</a:t>
            </a:fld>
            <a:endParaRPr lang="en-US" sz="1200">
              <a:solidFill>
                <a:prstClr val="black"/>
              </a:solidFill>
              <a:latin typeface="Times New Roman" charset="0"/>
            </a:endParaRPr>
          </a:p>
        </p:txBody>
      </p:sp>
      <p:sp>
        <p:nvSpPr>
          <p:cNvPr id="256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EF41BF41-2724-D442-95E3-53A4EC8E4821}" type="slidenum">
              <a:rPr lang="en-US" sz="1200">
                <a:solidFill>
                  <a:prstClr val="black"/>
                </a:solidFill>
              </a:rPr>
              <a:pPr algn="r" eaLnBrk="0" hangingPunct="0"/>
              <a:t>21</a:t>
            </a:fld>
            <a:endParaRPr lang="en-US" sz="1200">
              <a:solidFill>
                <a:prstClr val="black"/>
              </a:solidFill>
            </a:endParaRPr>
          </a:p>
        </p:txBody>
      </p:sp>
      <p:sp>
        <p:nvSpPr>
          <p:cNvPr id="256003" name="Rectangle 2"/>
          <p:cNvSpPr>
            <a:spLocks noGrp="1" noRot="1" noChangeAspect="1" noChangeArrowheads="1" noTextEdit="1"/>
          </p:cNvSpPr>
          <p:nvPr>
            <p:ph type="sldImg"/>
          </p:nvPr>
        </p:nvSpPr>
        <p:spPr>
          <a:solidFill>
            <a:srgbClr val="FFFFFF"/>
          </a:solidFill>
          <a:ln/>
        </p:spPr>
      </p:sp>
      <p:sp>
        <p:nvSpPr>
          <p:cNvPr id="2560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E0B3AD5-0D44-F447-AC20-F246A5FC3791}" type="slidenum">
              <a:rPr lang="en-GB"/>
              <a:pPr>
                <a:defRPr/>
              </a:pPr>
              <a:t>22</a:t>
            </a:fld>
            <a:endParaRPr lang="en-GB"/>
          </a:p>
        </p:txBody>
      </p:sp>
      <p:sp>
        <p:nvSpPr>
          <p:cNvPr id="519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19171" name="Rectangle 3"/>
          <p:cNvSpPr>
            <a:spLocks noGrp="1" noChangeArrowheads="1"/>
          </p:cNvSpPr>
          <p:nvPr>
            <p:ph type="body" idx="1"/>
          </p:nvPr>
        </p:nvSpPr>
        <p:spPr/>
        <p:txBody>
          <a:bodyPr/>
          <a:lstStyle/>
          <a:p>
            <a:pPr eaLnBrk="1" hangingPunct="1">
              <a:defRPr/>
            </a:pPr>
            <a:endParaRPr lang="en-US" smtClean="0"/>
          </a:p>
          <a:p>
            <a:pPr eaLnBrk="1" hangingPunct="1">
              <a:defRPr/>
            </a:pPr>
            <a:r>
              <a:rPr lang="en-US" sz="1200" kern="1200">
                <a:solidFill>
                  <a:schemeClr val="tx1"/>
                </a:solidFill>
                <a:effectLst/>
                <a:latin typeface="Arial" charset="0"/>
                <a:ea typeface="ＭＳ Ｐゴシック" charset="0"/>
                <a:cs typeface="Arial" charset="0"/>
              </a:rPr>
              <a:t>The </a:t>
            </a:r>
            <a:r>
              <a:rPr lang="en-US" sz="1200" u="sng" kern="1200">
                <a:solidFill>
                  <a:schemeClr val="tx1"/>
                </a:solidFill>
                <a:effectLst/>
                <a:latin typeface="Arial" charset="0"/>
                <a:ea typeface="ＭＳ Ｐゴシック" charset="0"/>
                <a:cs typeface="Arial" charset="0"/>
              </a:rPr>
              <a:t>Episcopal</a:t>
            </a:r>
            <a:r>
              <a:rPr lang="en-US" sz="1200" kern="1200">
                <a:solidFill>
                  <a:schemeClr val="tx1"/>
                </a:solidFill>
                <a:effectLst/>
                <a:latin typeface="Arial" charset="0"/>
                <a:ea typeface="ＭＳ Ｐゴシック" charset="0"/>
                <a:cs typeface="Arial" charset="0"/>
              </a:rPr>
              <a:t> form the church government has each church ruled by bishops who are not a part of their church congregation but exercise authority over several churches.  This is practiced by Anglicans, Lutherans, Methodists, Orthodox, and Catholics.</a:t>
            </a:r>
            <a:r>
              <a:rPr lang="en-SG">
                <a:effectLst/>
              </a:rPr>
              <a:t> </a:t>
            </a:r>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CC4B47C-10B8-3F42-B9CA-2B9993FE60E4}" type="slidenum">
              <a:rPr lang="en-GB"/>
              <a:pPr>
                <a:defRPr/>
              </a:pPr>
              <a:t>23</a:t>
            </a:fld>
            <a:endParaRPr lang="en-GB"/>
          </a:p>
        </p:txBody>
      </p:sp>
      <p:sp>
        <p:nvSpPr>
          <p:cNvPr id="56729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567299"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smtClean="0"/>
          </a:p>
          <a:p>
            <a:pPr eaLnBrk="1" hangingPunct="1">
              <a:defRPr/>
            </a:pPr>
            <a:r>
              <a:rPr lang="en-SG" sz="1200" kern="1200">
                <a:solidFill>
                  <a:schemeClr val="tx1"/>
                </a:solidFill>
                <a:effectLst/>
                <a:latin typeface="Arial" charset="0"/>
                <a:ea typeface="ＭＳ Ｐゴシック" charset="0"/>
                <a:cs typeface="Arial" charset="0"/>
              </a:rPr>
              <a:t>Another</a:t>
            </a:r>
            <a:r>
              <a:rPr lang="en-US" sz="1200" kern="1200">
                <a:solidFill>
                  <a:schemeClr val="tx1"/>
                </a:solidFill>
                <a:effectLst/>
                <a:latin typeface="Arial" charset="0"/>
                <a:ea typeface="ＭＳ Ｐゴシック" charset="0"/>
                <a:cs typeface="Arial" charset="0"/>
              </a:rPr>
              <a:t> form of church government is the </a:t>
            </a:r>
            <a:r>
              <a:rPr lang="en-US" sz="1200" u="sng" kern="1200">
                <a:solidFill>
                  <a:schemeClr val="tx1"/>
                </a:solidFill>
                <a:effectLst/>
                <a:latin typeface="Arial" charset="0"/>
                <a:ea typeface="ＭＳ Ｐゴシック" charset="0"/>
                <a:cs typeface="Arial" charset="0"/>
              </a:rPr>
              <a:t>Presbyterian</a:t>
            </a:r>
            <a:r>
              <a:rPr lang="en-US" sz="1200" kern="1200">
                <a:solidFill>
                  <a:schemeClr val="tx1"/>
                </a:solidFill>
                <a:effectLst/>
                <a:latin typeface="Arial" charset="0"/>
                <a:ea typeface="ＭＳ Ｐゴシック" charset="0"/>
                <a:cs typeface="Arial" charset="0"/>
              </a:rPr>
              <a:t>, where elders who rule the church are called a session.</a:t>
            </a:r>
            <a:r>
              <a:rPr lang="en-SG">
                <a:effectLst/>
              </a:rPr>
              <a:t> </a:t>
            </a:r>
            <a:r>
              <a:rPr lang="en-US" sz="1200" kern="1200">
                <a:solidFill>
                  <a:schemeClr val="tx1"/>
                </a:solidFill>
                <a:effectLst/>
                <a:latin typeface="Arial" charset="0"/>
                <a:ea typeface="ＭＳ Ｐゴシック" charset="0"/>
                <a:cs typeface="Arial" charset="0"/>
              </a:rPr>
              <a:t>They represent the church to higher bodies outside the local church: a presbytery</a:t>
            </a:r>
            <a:r>
              <a:rPr lang="is-IS" sz="1200" kern="1200">
                <a:solidFill>
                  <a:schemeClr val="tx1"/>
                </a:solidFill>
                <a:effectLst/>
                <a:latin typeface="Arial" charset="0"/>
                <a:ea typeface="ＭＳ Ｐゴシック" charset="0"/>
                <a:cs typeface="Arial" charset="0"/>
              </a:rPr>
              <a:t>…</a:t>
            </a:r>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A9986F1-BA0A-174B-BD72-1F32CA4853E1}" type="slidenum">
              <a:rPr lang="en-GB"/>
              <a:pPr>
                <a:defRPr/>
              </a:pPr>
              <a:t>24</a:t>
            </a:fld>
            <a:endParaRPr lang="en-GB"/>
          </a:p>
        </p:txBody>
      </p:sp>
      <p:sp>
        <p:nvSpPr>
          <p:cNvPr id="56934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569347"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smtClean="0"/>
          </a:p>
          <a:p>
            <a:pPr eaLnBrk="1" hangingPunct="1">
              <a:defRPr/>
            </a:pPr>
            <a:r>
              <a:rPr lang="en-US" smtClean="0"/>
              <a:t>Then each presbytery makes</a:t>
            </a:r>
            <a:r>
              <a:rPr lang="en-US" baseline="0" smtClean="0"/>
              <a:t> up a synod</a:t>
            </a:r>
            <a:r>
              <a:rPr lang="is-IS" baseline="0" smtClean="0"/>
              <a:t>…</a:t>
            </a:r>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91FBD2F-AAC5-7649-BC81-56072B584B3B}" type="slidenum">
              <a:rPr lang="en-GB"/>
              <a:pPr>
                <a:defRPr/>
              </a:pPr>
              <a:t>25</a:t>
            </a:fld>
            <a:endParaRPr lang="en-GB"/>
          </a:p>
        </p:txBody>
      </p:sp>
      <p:sp>
        <p:nvSpPr>
          <p:cNvPr id="57139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571395"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smtClean="0"/>
          </a:p>
          <a:p>
            <a:pPr eaLnBrk="1" hangingPunct="1">
              <a:defRPr/>
            </a:pPr>
            <a:r>
              <a:rPr lang="en-US" smtClean="0"/>
              <a:t>And the various synod</a:t>
            </a:r>
            <a:r>
              <a:rPr lang="en-US" baseline="0" smtClean="0"/>
              <a:t>s comprise the General Assembly.</a:t>
            </a:r>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16E6C69-9F74-9D4C-A6F3-EEA9D4F9B400}" type="slidenum">
              <a:rPr lang="en-GB"/>
              <a:pPr>
                <a:defRPr/>
              </a:pPr>
              <a:t>26</a:t>
            </a:fld>
            <a:endParaRPr lang="en-GB"/>
          </a:p>
        </p:txBody>
      </p:sp>
      <p:sp>
        <p:nvSpPr>
          <p:cNvPr id="56525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5652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3FA0194-10CD-F640-A622-5E65F54B5710}" type="slidenum">
              <a:rPr lang="en-GB"/>
              <a:pPr>
                <a:defRPr/>
              </a:pPr>
              <a:t>27</a:t>
            </a:fld>
            <a:endParaRPr lang="en-GB"/>
          </a:p>
        </p:txBody>
      </p:sp>
      <p:sp>
        <p:nvSpPr>
          <p:cNvPr id="6860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860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p>
          <a:p>
            <a:pPr eaLnBrk="1" hangingPunct="1">
              <a:defRPr/>
            </a:pPr>
            <a:r>
              <a:rPr lang="en-US" sz="1200" kern="1200">
                <a:solidFill>
                  <a:schemeClr val="tx1"/>
                </a:solidFill>
                <a:effectLst/>
                <a:latin typeface="Arial" charset="0"/>
                <a:ea typeface="ＭＳ Ｐゴシック" charset="0"/>
                <a:cs typeface="Arial" charset="0"/>
              </a:rPr>
              <a:t>So far my comments have related to the ultimate authority in the local church.  We</a:t>
            </a:r>
            <a:r>
              <a:rPr lang="uk-UA" sz="1200" kern="1200">
                <a:solidFill>
                  <a:schemeClr val="tx1"/>
                </a:solidFill>
                <a:effectLst/>
                <a:latin typeface="Arial" charset="0"/>
                <a:ea typeface="ＭＳ Ｐゴシック" charset="0"/>
                <a:cs typeface="Arial" charset="0"/>
              </a:rPr>
              <a:t>'</a:t>
            </a:r>
            <a:r>
              <a:rPr lang="en-US" sz="1200" kern="1200">
                <a:solidFill>
                  <a:schemeClr val="tx1"/>
                </a:solidFill>
                <a:effectLst/>
                <a:latin typeface="Arial" charset="0"/>
                <a:ea typeface="ＭＳ Ｐゴシック" charset="0"/>
                <a:cs typeface="Arial" charset="0"/>
              </a:rPr>
              <a:t>ve seen that this authority is in the people themselves—not in their elected leadership within the church or in any structure outside the church.  </a:t>
            </a:r>
          </a:p>
          <a:p>
            <a:pPr eaLnBrk="1" hangingPunct="1">
              <a:defRPr/>
            </a:pPr>
            <a:r>
              <a:rPr lang="en-US" sz="1200" kern="1200">
                <a:solidFill>
                  <a:schemeClr val="tx1"/>
                </a:solidFill>
                <a:effectLst/>
                <a:latin typeface="Arial" charset="0"/>
                <a:ea typeface="ＭＳ Ｐゴシック" charset="0"/>
                <a:cs typeface="Arial" charset="0"/>
              </a:rPr>
              <a:t>• Now let</a:t>
            </a:r>
            <a:r>
              <a:rPr lang="uk-UA" sz="1200" kern="1200">
                <a:solidFill>
                  <a:schemeClr val="tx1"/>
                </a:solidFill>
                <a:effectLst/>
                <a:latin typeface="Arial" charset="0"/>
                <a:ea typeface="ＭＳ Ｐゴシック" charset="0"/>
                <a:cs typeface="Arial" charset="0"/>
              </a:rPr>
              <a:t>'</a:t>
            </a:r>
            <a:r>
              <a:rPr lang="en-US" sz="1200" kern="1200">
                <a:solidFill>
                  <a:schemeClr val="tx1"/>
                </a:solidFill>
                <a:effectLst/>
                <a:latin typeface="Arial" charset="0"/>
                <a:ea typeface="ＭＳ Ｐゴシック" charset="0"/>
                <a:cs typeface="Arial" charset="0"/>
              </a:rPr>
              <a:t>s shift our focus to the second question: how should a local church be led biblically?</a:t>
            </a:r>
            <a:r>
              <a:rPr lang="en-SG">
                <a:effectLst/>
              </a:rPr>
              <a:t> </a:t>
            </a:r>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AFD828A-D0D0-0642-B58F-758EC7C05094}" type="slidenum">
              <a:rPr lang="en-GB"/>
              <a:pPr>
                <a:defRPr/>
              </a:pPr>
              <a:t>28</a:t>
            </a:fld>
            <a:endParaRPr lang="en-GB"/>
          </a:p>
        </p:txBody>
      </p:sp>
      <p:sp>
        <p:nvSpPr>
          <p:cNvPr id="2263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26307"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09A177C-04BF-8D4B-ADD2-4A1F3FFF958A}" type="slidenum">
              <a:rPr lang="en-GB"/>
              <a:pPr>
                <a:defRPr/>
              </a:pPr>
              <a:t>29</a:t>
            </a:fld>
            <a:endParaRPr lang="en-GB"/>
          </a:p>
        </p:txBody>
      </p:sp>
      <p:sp>
        <p:nvSpPr>
          <p:cNvPr id="70758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707587"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AB02C7D-A89E-E943-99B8-8D1E8A05E904}" type="slidenum">
              <a:rPr lang="en-US" sz="1200">
                <a:solidFill>
                  <a:prstClr val="black"/>
                </a:solidFill>
              </a:rPr>
              <a:pPr/>
              <a:t>3</a:t>
            </a:fld>
            <a:endParaRPr lang="en-US" sz="1200">
              <a:solidFill>
                <a:prstClr val="black"/>
              </a:solidFill>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I</a:t>
            </a:r>
            <a:r>
              <a:rPr lang="uk-UA">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ll give you</a:t>
            </a:r>
            <a:r>
              <a:rPr lang="en-US" baseline="0">
                <a:latin typeface="Times New Roman" charset="0"/>
                <a:ea typeface="ＭＳ Ｐゴシック" charset="0"/>
                <a:cs typeface="ＭＳ Ｐゴシック" charset="0"/>
              </a:rPr>
              <a:t> a hint. You are in Psalm 23, the most loved poem ever written. Yes</a:t>
            </a:r>
            <a:r>
              <a:rPr lang="is-IS" baseline="0">
                <a:latin typeface="Times New Roman" charset="0"/>
                <a:ea typeface="ＭＳ Ｐゴシック" charset="0"/>
                <a:cs typeface="ＭＳ Ｐゴシック" charset="0"/>
              </a:rPr>
              <a:t>…</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85ED973E-BB47-5849-928E-AEA904E84CB3}" type="slidenum">
              <a:rPr lang="en-US" sz="1200">
                <a:solidFill>
                  <a:prstClr val="black"/>
                </a:solidFill>
                <a:latin typeface="Times New Roman" charset="0"/>
              </a:rPr>
              <a:pPr algn="r"/>
              <a:t>30</a:t>
            </a:fld>
            <a:endParaRPr lang="en-US" sz="1200">
              <a:solidFill>
                <a:prstClr val="black"/>
              </a:solidFill>
              <a:latin typeface="Times New Roman" charset="0"/>
            </a:endParaRPr>
          </a:p>
        </p:txBody>
      </p:sp>
      <p:sp>
        <p:nvSpPr>
          <p:cNvPr id="256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EF41BF41-2724-D442-95E3-53A4EC8E4821}" type="slidenum">
              <a:rPr lang="en-US" sz="1200">
                <a:solidFill>
                  <a:prstClr val="black"/>
                </a:solidFill>
              </a:rPr>
              <a:pPr algn="r" eaLnBrk="0" hangingPunct="0"/>
              <a:t>30</a:t>
            </a:fld>
            <a:endParaRPr lang="en-US" sz="1200">
              <a:solidFill>
                <a:prstClr val="black"/>
              </a:solidFill>
            </a:endParaRPr>
          </a:p>
        </p:txBody>
      </p:sp>
      <p:sp>
        <p:nvSpPr>
          <p:cNvPr id="256003" name="Rectangle 2"/>
          <p:cNvSpPr>
            <a:spLocks noGrp="1" noRot="1" noChangeAspect="1" noChangeArrowheads="1" noTextEdit="1"/>
          </p:cNvSpPr>
          <p:nvPr>
            <p:ph type="sldImg"/>
          </p:nvPr>
        </p:nvSpPr>
        <p:spPr>
          <a:solidFill>
            <a:srgbClr val="FFFFFF"/>
          </a:solidFill>
          <a:ln/>
        </p:spPr>
      </p:sp>
      <p:sp>
        <p:nvSpPr>
          <p:cNvPr id="2560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85ED973E-BB47-5849-928E-AEA904E84CB3}" type="slidenum">
              <a:rPr lang="en-US" sz="1200">
                <a:solidFill>
                  <a:prstClr val="black"/>
                </a:solidFill>
                <a:latin typeface="Times New Roman" charset="0"/>
              </a:rPr>
              <a:pPr algn="r"/>
              <a:t>31</a:t>
            </a:fld>
            <a:endParaRPr lang="en-US" sz="1200">
              <a:solidFill>
                <a:prstClr val="black"/>
              </a:solidFill>
              <a:latin typeface="Times New Roman" charset="0"/>
            </a:endParaRPr>
          </a:p>
        </p:txBody>
      </p:sp>
      <p:sp>
        <p:nvSpPr>
          <p:cNvPr id="256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EF41BF41-2724-D442-95E3-53A4EC8E4821}" type="slidenum">
              <a:rPr lang="en-US" sz="1200">
                <a:solidFill>
                  <a:prstClr val="black"/>
                </a:solidFill>
              </a:rPr>
              <a:pPr algn="r" eaLnBrk="0" hangingPunct="0"/>
              <a:t>31</a:t>
            </a:fld>
            <a:endParaRPr lang="en-US" sz="1200">
              <a:solidFill>
                <a:prstClr val="black"/>
              </a:solidFill>
            </a:endParaRPr>
          </a:p>
        </p:txBody>
      </p:sp>
      <p:sp>
        <p:nvSpPr>
          <p:cNvPr id="256003" name="Rectangle 2"/>
          <p:cNvSpPr>
            <a:spLocks noGrp="1" noRot="1" noChangeAspect="1" noChangeArrowheads="1" noTextEdit="1"/>
          </p:cNvSpPr>
          <p:nvPr>
            <p:ph type="sldImg"/>
          </p:nvPr>
        </p:nvSpPr>
        <p:spPr>
          <a:solidFill>
            <a:srgbClr val="FFFFFF"/>
          </a:solidFill>
          <a:ln/>
        </p:spPr>
      </p:sp>
      <p:sp>
        <p:nvSpPr>
          <p:cNvPr id="2560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85ED973E-BB47-5849-928E-AEA904E84CB3}" type="slidenum">
              <a:rPr lang="en-US" sz="1200">
                <a:solidFill>
                  <a:prstClr val="black"/>
                </a:solidFill>
                <a:latin typeface="Times New Roman" charset="0"/>
              </a:rPr>
              <a:pPr algn="r"/>
              <a:t>32</a:t>
            </a:fld>
            <a:endParaRPr lang="en-US" sz="1200">
              <a:solidFill>
                <a:prstClr val="black"/>
              </a:solidFill>
              <a:latin typeface="Times New Roman" charset="0"/>
            </a:endParaRPr>
          </a:p>
        </p:txBody>
      </p:sp>
      <p:sp>
        <p:nvSpPr>
          <p:cNvPr id="256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EF41BF41-2724-D442-95E3-53A4EC8E4821}" type="slidenum">
              <a:rPr lang="en-US" sz="1200">
                <a:solidFill>
                  <a:prstClr val="black"/>
                </a:solidFill>
              </a:rPr>
              <a:pPr algn="r" eaLnBrk="0" hangingPunct="0"/>
              <a:t>32</a:t>
            </a:fld>
            <a:endParaRPr lang="en-US" sz="1200">
              <a:solidFill>
                <a:prstClr val="black"/>
              </a:solidFill>
            </a:endParaRPr>
          </a:p>
        </p:txBody>
      </p:sp>
      <p:sp>
        <p:nvSpPr>
          <p:cNvPr id="256003" name="Rectangle 2"/>
          <p:cNvSpPr>
            <a:spLocks noGrp="1" noRot="1" noChangeAspect="1" noChangeArrowheads="1" noTextEdit="1"/>
          </p:cNvSpPr>
          <p:nvPr>
            <p:ph type="sldImg"/>
          </p:nvPr>
        </p:nvSpPr>
        <p:spPr>
          <a:solidFill>
            <a:srgbClr val="FFFFFF"/>
          </a:solidFill>
          <a:ln/>
        </p:spPr>
      </p:sp>
      <p:sp>
        <p:nvSpPr>
          <p:cNvPr id="2560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09A177C-04BF-8D4B-ADD2-4A1F3FFF958A}" type="slidenum">
              <a:rPr lang="en-GB"/>
              <a:pPr>
                <a:defRPr/>
              </a:pPr>
              <a:t>33</a:t>
            </a:fld>
            <a:endParaRPr lang="en-GB"/>
          </a:p>
        </p:txBody>
      </p:sp>
      <p:sp>
        <p:nvSpPr>
          <p:cNvPr id="70758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707587"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C536D82-F4A2-B34F-B62B-60AC821D1F2F}" type="slidenum">
              <a:rPr lang="en-GB"/>
              <a:pPr>
                <a:defRPr/>
              </a:pPr>
              <a:t>38</a:t>
            </a:fld>
            <a:endParaRPr lang="en-GB"/>
          </a:p>
        </p:txBody>
      </p:sp>
      <p:sp>
        <p:nvSpPr>
          <p:cNvPr id="22425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24259"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12E7C87-A23A-474C-A953-7779F883B3E8}" type="slidenum">
              <a:rPr lang="en-GB"/>
              <a:pPr>
                <a:defRPr/>
              </a:pPr>
              <a:t>39</a:t>
            </a:fld>
            <a:endParaRPr lang="en-GB"/>
          </a:p>
        </p:txBody>
      </p:sp>
      <p:sp>
        <p:nvSpPr>
          <p:cNvPr id="21811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181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9B3F8E7-CB80-7A44-9892-743D76AB5A08}" type="slidenum">
              <a:rPr lang="en-US" sz="1200">
                <a:solidFill>
                  <a:prstClr val="black"/>
                </a:solidFill>
              </a:rPr>
              <a:pPr/>
              <a:t>4</a:t>
            </a:fld>
            <a:endParaRPr lang="en-US" sz="1200">
              <a:solidFill>
                <a:prstClr val="black"/>
              </a:solidFill>
            </a:endParaRPr>
          </a:p>
        </p:txBody>
      </p:sp>
      <p:sp>
        <p:nvSpPr>
          <p:cNvPr id="110594" name="Rectangle 2"/>
          <p:cNvSpPr>
            <a:spLocks noGrp="1" noRot="1" noChangeAspect="1" noChangeArrowheads="1"/>
          </p:cNvSpPr>
          <p:nvPr>
            <p:ph type="sldImg"/>
          </p:nvPr>
        </p:nvSpPr>
        <p:spPr>
          <a:solidFill>
            <a:srgbClr val="FFFFFF"/>
          </a:solidFill>
          <a:ln/>
        </p:spPr>
      </p:sp>
      <p:sp>
        <p:nvSpPr>
          <p:cNvPr id="11059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2345623-F4CF-B848-A8FB-14401EFE8828}" type="slidenum">
              <a:rPr lang="en-GB"/>
              <a:pPr>
                <a:defRPr/>
              </a:pPr>
              <a:t>40</a:t>
            </a:fld>
            <a:endParaRPr lang="en-GB"/>
          </a:p>
        </p:txBody>
      </p:sp>
      <p:sp>
        <p:nvSpPr>
          <p:cNvPr id="22016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201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B170E70-CB1A-854B-9821-DDE0D53462A7}" type="slidenum">
              <a:rPr lang="en-GB"/>
              <a:pPr>
                <a:defRPr/>
              </a:pPr>
              <a:t>41</a:t>
            </a:fld>
            <a:endParaRPr lang="en-GB"/>
          </a:p>
        </p:txBody>
      </p:sp>
      <p:sp>
        <p:nvSpPr>
          <p:cNvPr id="330754" name="Rectangle 2"/>
          <p:cNvSpPr>
            <a:spLocks noGrp="1" noRot="1" noChangeAspect="1" noChangeArrowheads="1"/>
          </p:cNvSpPr>
          <p:nvPr>
            <p:ph type="sldImg"/>
          </p:nvPr>
        </p:nvSpPr>
        <p:spPr>
          <a:xfrm>
            <a:off x="838200" y="457200"/>
            <a:ext cx="5181600" cy="3886200"/>
          </a:xfrm>
          <a:solidFill>
            <a:srgbClr val="FFFFFF"/>
          </a:solidFill>
          <a:ln/>
          <a:extLst>
            <a:ext uri="{FAA26D3D-D897-4be2-8F04-BA451C77F1D7}">
              <ma14:placeholderFlag xmlns:ma14="http://schemas.microsoft.com/office/mac/drawingml/2011/main" val="1"/>
            </a:ext>
          </a:extLst>
        </p:spPr>
      </p:sp>
      <p:sp>
        <p:nvSpPr>
          <p:cNvPr id="330755"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smtClean="0"/>
          </a:p>
          <a:p>
            <a:r>
              <a:rPr lang="en-US" sz="1200" kern="1200">
                <a:solidFill>
                  <a:schemeClr val="tx1"/>
                </a:solidFill>
                <a:effectLst/>
                <a:latin typeface="Arial" charset="0"/>
                <a:ea typeface="ＭＳ Ｐゴシック" charset="0"/>
                <a:cs typeface="Arial" charset="0"/>
              </a:rPr>
              <a:t>The New Testament church followed this same pattern of leadership by elders</a:t>
            </a:r>
            <a:r>
              <a:rPr lang="en-SG" sz="1200" kern="1200">
                <a:solidFill>
                  <a:schemeClr val="tx1"/>
                </a:solidFill>
                <a:effectLst/>
                <a:latin typeface="Arial" charset="0"/>
                <a:ea typeface="ＭＳ Ｐゴシック" charset="0"/>
                <a:cs typeface="Arial" charset="0"/>
              </a:rPr>
              <a:t>.</a:t>
            </a:r>
          </a:p>
          <a:p>
            <a:r>
              <a:rPr lang="en-US" sz="1200" kern="1200">
                <a:solidFill>
                  <a:schemeClr val="tx1"/>
                </a:solidFill>
                <a:effectLst/>
                <a:latin typeface="Arial" charset="0"/>
                <a:ea typeface="ＭＳ Ｐゴシック" charset="0"/>
                <a:cs typeface="Arial" charset="0"/>
              </a:rPr>
              <a:t>Acts 6</a:t>
            </a:r>
            <a:r>
              <a:rPr lang="en-SG" sz="1200" kern="1200" baseline="0">
                <a:solidFill>
                  <a:schemeClr val="tx1"/>
                </a:solidFill>
                <a:effectLst/>
                <a:latin typeface="Arial" charset="0"/>
                <a:ea typeface="ＭＳ Ｐゴシック" charset="0"/>
                <a:cs typeface="Arial" charset="0"/>
              </a:rPr>
              <a:t> </a:t>
            </a:r>
            <a:r>
              <a:rPr lang="en-US">
                <a:effectLst/>
              </a:rPr>
              <a:t>At Pentecost only apostles led the </a:t>
            </a:r>
            <a:r>
              <a:rPr lang="en-US" b="1">
                <a:effectLst/>
              </a:rPr>
              <a:t>Jerusalem</a:t>
            </a:r>
            <a:r>
              <a:rPr lang="en-US">
                <a:effectLst/>
              </a:rPr>
              <a:t> church, which was still the case in AD 35 in Acts 6.  </a:t>
            </a:r>
          </a:p>
          <a:p>
            <a:r>
              <a:rPr lang="en-US">
                <a:effectLst/>
              </a:rPr>
              <a:t>• However, </a:t>
            </a:r>
            <a:r>
              <a:rPr lang="en-US" u="sng">
                <a:effectLst/>
              </a:rPr>
              <a:t>Acts 11:30</a:t>
            </a:r>
            <a:r>
              <a:rPr lang="en-US">
                <a:effectLst/>
              </a:rPr>
              <a:t> shows that soon after elders at Jerusalem administrated the relief monies sent to them (AD 47; cf. 16:4).</a:t>
            </a:r>
            <a:r>
              <a:rPr lang="en-SG">
                <a:effectLst/>
              </a:rPr>
              <a:t> </a:t>
            </a:r>
            <a:endParaRPr lang="en-SG" sz="1200" kern="1200">
              <a:solidFill>
                <a:schemeClr val="tx1"/>
              </a:solidFill>
              <a:effectLst/>
              <a:latin typeface="Arial" charset="0"/>
              <a:ea typeface="ＭＳ Ｐゴシック" charset="0"/>
              <a:cs typeface="Arial" charset="0"/>
            </a:endParaRPr>
          </a:p>
          <a:p>
            <a:r>
              <a:rPr lang="en-US" sz="1200" kern="1200">
                <a:solidFill>
                  <a:schemeClr val="tx1"/>
                </a:solidFill>
                <a:effectLst/>
                <a:latin typeface="Arial" charset="0"/>
                <a:ea typeface="ＭＳ Ｐゴシック" charset="0"/>
                <a:cs typeface="Arial" charset="0"/>
              </a:rPr>
              <a:t>• Acts 20</a:t>
            </a:r>
            <a:r>
              <a:rPr lang="en-SG" sz="1200" kern="1200" baseline="0">
                <a:solidFill>
                  <a:schemeClr val="tx1"/>
                </a:solidFill>
                <a:effectLst/>
                <a:latin typeface="Arial" charset="0"/>
                <a:ea typeface="ＭＳ Ｐゴシック" charset="0"/>
                <a:cs typeface="Arial" charset="0"/>
              </a:rPr>
              <a:t> </a:t>
            </a:r>
            <a:r>
              <a:rPr lang="en-US">
                <a:effectLst/>
              </a:rPr>
              <a:t>Paul met with the elders of the church of </a:t>
            </a:r>
            <a:r>
              <a:rPr lang="en-US" b="1">
                <a:effectLst/>
              </a:rPr>
              <a:t>Ephesus</a:t>
            </a:r>
            <a:r>
              <a:rPr lang="en-US">
                <a:effectLst/>
              </a:rPr>
              <a:t> in </a:t>
            </a:r>
            <a:r>
              <a:rPr lang="en-US" u="sng">
                <a:effectLst/>
              </a:rPr>
              <a:t>Acts 20:17</a:t>
            </a:r>
            <a:r>
              <a:rPr lang="en-US">
                <a:effectLst/>
              </a:rPr>
              <a:t> [A.D. 57].</a:t>
            </a:r>
            <a:r>
              <a:rPr lang="en-SG">
                <a:effectLst/>
              </a:rPr>
              <a:t> </a:t>
            </a:r>
            <a:endParaRPr lang="en-SG" sz="1200" kern="1200">
              <a:solidFill>
                <a:schemeClr val="tx1"/>
              </a:solidFill>
              <a:effectLst/>
              <a:latin typeface="Arial" charset="0"/>
              <a:ea typeface="ＭＳ Ｐゴシック" charset="0"/>
              <a:cs typeface="Arial" charset="0"/>
            </a:endParaRPr>
          </a:p>
          <a:p>
            <a:r>
              <a:rPr lang="en-US" sz="1200" kern="1200">
                <a:solidFill>
                  <a:schemeClr val="tx1"/>
                </a:solidFill>
                <a:effectLst/>
                <a:latin typeface="Arial" charset="0"/>
                <a:ea typeface="ＭＳ Ｐゴシック" charset="0"/>
                <a:cs typeface="Arial" charset="0"/>
              </a:rPr>
              <a:t>• In Galatia</a:t>
            </a:r>
            <a:r>
              <a:rPr lang="en-US">
                <a:effectLst/>
              </a:rPr>
              <a:t> in AD 48 the pattern was for each church to select its own elders, who were ordained by apostles or other leaders. </a:t>
            </a:r>
            <a:r>
              <a:rPr lang="en-US" u="sng">
                <a:effectLst/>
              </a:rPr>
              <a:t>Acts 14:23</a:t>
            </a:r>
            <a:r>
              <a:rPr lang="en-US">
                <a:effectLst/>
              </a:rPr>
              <a:t> says… [read it].  Notice alternate translations in the NIV footnote include </a:t>
            </a:r>
            <a:r>
              <a:rPr lang="ru-RU">
                <a:effectLst/>
              </a:rPr>
              <a:t>"</a:t>
            </a:r>
            <a:r>
              <a:rPr lang="en-US">
                <a:effectLst/>
              </a:rPr>
              <a:t>Barnabas had elders elected.</a:t>
            </a:r>
            <a:r>
              <a:rPr lang="ru-RU">
                <a:effectLst/>
              </a:rPr>
              <a:t>"</a:t>
            </a:r>
            <a:r>
              <a:rPr lang="en-US">
                <a:effectLst/>
              </a:rPr>
              <a:t>  </a:t>
            </a:r>
          </a:p>
          <a:p>
            <a:r>
              <a:rPr lang="en-US">
                <a:effectLst/>
              </a:rPr>
              <a:t>• This verse, along with Titus 1:5 written to </a:t>
            </a:r>
            <a:r>
              <a:rPr lang="en-US" b="1">
                <a:effectLst/>
              </a:rPr>
              <a:t>Crete</a:t>
            </a:r>
            <a:r>
              <a:rPr lang="en-US">
                <a:effectLst/>
              </a:rPr>
              <a:t>, </a:t>
            </a:r>
            <a:r>
              <a:rPr lang="en-US" i="1">
                <a:effectLst/>
              </a:rPr>
              <a:t>seems</a:t>
            </a:r>
            <a:r>
              <a:rPr lang="en-US">
                <a:effectLst/>
              </a:rPr>
              <a:t> to say apostles or their representatives chose the leaders.  But the text only says who </a:t>
            </a:r>
            <a:r>
              <a:rPr lang="en-US" i="1">
                <a:effectLst/>
              </a:rPr>
              <a:t>appointed</a:t>
            </a:r>
            <a:r>
              <a:rPr lang="en-US">
                <a:effectLst/>
              </a:rPr>
              <a:t> or </a:t>
            </a:r>
            <a:r>
              <a:rPr lang="en-US" i="1">
                <a:effectLst/>
              </a:rPr>
              <a:t>ordained </a:t>
            </a:r>
            <a:r>
              <a:rPr lang="en-US">
                <a:effectLst/>
              </a:rPr>
              <a:t>them, not who </a:t>
            </a:r>
            <a:r>
              <a:rPr lang="en-US" i="1">
                <a:effectLst/>
              </a:rPr>
              <a:t>selected</a:t>
            </a:r>
            <a:r>
              <a:rPr lang="en-US">
                <a:effectLst/>
              </a:rPr>
              <a:t> them.  They likely had the same practice as Acts 6 where the people picked them and the leaders commissioned them to the task.  </a:t>
            </a:r>
            <a:endParaRPr lang="en-SG" sz="1200" kern="1200">
              <a:solidFill>
                <a:schemeClr val="tx1"/>
              </a:solidFill>
              <a:effectLst/>
              <a:latin typeface="Arial" charset="0"/>
              <a:ea typeface="ＭＳ Ｐゴシック" charset="0"/>
              <a:cs typeface="Arial" charset="0"/>
            </a:endParaRPr>
          </a:p>
          <a:p>
            <a:r>
              <a:rPr lang="en-US" sz="1200" kern="1200">
                <a:solidFill>
                  <a:schemeClr val="tx1"/>
                </a:solidFill>
                <a:effectLst/>
                <a:latin typeface="Arial" charset="0"/>
                <a:ea typeface="ＭＳ Ｐゴシック" charset="0"/>
                <a:cs typeface="Arial" charset="0"/>
              </a:rPr>
              <a:t>• </a:t>
            </a:r>
            <a:r>
              <a:rPr lang="en-US">
                <a:effectLst/>
              </a:rPr>
              <a:t>Paul also wrote the church at </a:t>
            </a:r>
            <a:r>
              <a:rPr lang="en-US" b="1">
                <a:effectLst/>
              </a:rPr>
              <a:t>Philippi</a:t>
            </a:r>
            <a:r>
              <a:rPr lang="en-US">
                <a:effectLst/>
              </a:rPr>
              <a:t> in </a:t>
            </a:r>
            <a:r>
              <a:rPr lang="en-US" u="sng">
                <a:effectLst/>
              </a:rPr>
              <a:t>Philippians 1:1,</a:t>
            </a:r>
            <a:r>
              <a:rPr lang="en-US">
                <a:effectLst/>
              </a:rPr>
              <a:t> addressing </a:t>
            </a:r>
            <a:r>
              <a:rPr lang="ru-RU">
                <a:effectLst/>
              </a:rPr>
              <a:t>"</a:t>
            </a:r>
            <a:r>
              <a:rPr lang="en-US">
                <a:effectLst/>
              </a:rPr>
              <a:t>the overseers and deacons.</a:t>
            </a:r>
            <a:r>
              <a:rPr lang="ru-RU">
                <a:effectLst/>
              </a:rPr>
              <a:t>"</a:t>
            </a:r>
            <a:r>
              <a:rPr lang="en-US">
                <a:effectLst/>
              </a:rPr>
              <a:t> </a:t>
            </a:r>
            <a:r>
              <a:rPr lang="ru-RU">
                <a:effectLst/>
              </a:rPr>
              <a:t>"</a:t>
            </a:r>
            <a:r>
              <a:rPr lang="en-US">
                <a:effectLst/>
              </a:rPr>
              <a:t>Overseers</a:t>
            </a:r>
            <a:r>
              <a:rPr lang="ru-RU">
                <a:effectLst/>
              </a:rPr>
              <a:t>"</a:t>
            </a:r>
            <a:r>
              <a:rPr lang="en-US">
                <a:effectLst/>
              </a:rPr>
              <a:t> refers to the same group of </a:t>
            </a:r>
            <a:r>
              <a:rPr lang="ru-RU">
                <a:effectLst/>
              </a:rPr>
              <a:t>"</a:t>
            </a:r>
            <a:r>
              <a:rPr lang="en-US">
                <a:effectLst/>
              </a:rPr>
              <a:t>elders.</a:t>
            </a:r>
            <a:r>
              <a:rPr lang="ru-RU">
                <a:effectLst/>
              </a:rPr>
              <a:t>"</a:t>
            </a:r>
            <a:r>
              <a:rPr lang="en-US">
                <a:effectLst/>
              </a:rPr>
              <a:t>  In fact, the NT refers to church elders by three interchangeable titles: </a:t>
            </a:r>
            <a:r>
              <a:rPr lang="ru-RU">
                <a:effectLst/>
              </a:rPr>
              <a:t>"</a:t>
            </a:r>
            <a:r>
              <a:rPr lang="en-US">
                <a:effectLst/>
              </a:rPr>
              <a:t>elder[s]</a:t>
            </a:r>
            <a:r>
              <a:rPr lang="ru-RU">
                <a:effectLst/>
              </a:rPr>
              <a:t>"</a:t>
            </a:r>
            <a:r>
              <a:rPr lang="en-US">
                <a:effectLst/>
              </a:rPr>
              <a:t> (used 20 times), </a:t>
            </a:r>
            <a:r>
              <a:rPr lang="ru-RU">
                <a:effectLst/>
              </a:rPr>
              <a:t>"</a:t>
            </a:r>
            <a:r>
              <a:rPr lang="en-US">
                <a:effectLst/>
              </a:rPr>
              <a:t>overseer[s]</a:t>
            </a:r>
            <a:r>
              <a:rPr lang="ru-RU">
                <a:effectLst/>
              </a:rPr>
              <a:t>"</a:t>
            </a:r>
            <a:r>
              <a:rPr lang="en-US">
                <a:effectLst/>
              </a:rPr>
              <a:t> or </a:t>
            </a:r>
            <a:r>
              <a:rPr lang="ru-RU">
                <a:effectLst/>
              </a:rPr>
              <a:t>"</a:t>
            </a:r>
            <a:r>
              <a:rPr lang="en-US">
                <a:effectLst/>
              </a:rPr>
              <a:t>bishops</a:t>
            </a:r>
            <a:r>
              <a:rPr lang="ru-RU">
                <a:effectLst/>
              </a:rPr>
              <a:t>"</a:t>
            </a:r>
            <a:r>
              <a:rPr lang="en-US">
                <a:effectLst/>
              </a:rPr>
              <a:t> in the KJV (used 6 times), and pastors (used once).  While the Philippian church had deacons, they</a:t>
            </a:r>
            <a:r>
              <a:rPr lang="uk-UA">
                <a:effectLst/>
              </a:rPr>
              <a:t>'</a:t>
            </a:r>
            <a:r>
              <a:rPr lang="en-US">
                <a:effectLst/>
              </a:rPr>
              <a:t>re listed second to the elders, showing that they were subject to them.</a:t>
            </a:r>
            <a:r>
              <a:rPr lang="en-SG">
                <a:effectLst/>
              </a:rPr>
              <a:t> </a:t>
            </a:r>
            <a:endParaRPr lang="en-SG" sz="1200" kern="1200">
              <a:solidFill>
                <a:schemeClr val="tx1"/>
              </a:solidFill>
              <a:effectLst/>
              <a:latin typeface="Arial" charset="0"/>
              <a:ea typeface="ＭＳ Ｐゴシック" charset="0"/>
              <a:cs typeface="Arial" charset="0"/>
            </a:endParaRPr>
          </a:p>
          <a:p>
            <a:r>
              <a:rPr lang="en-US" sz="1200" kern="1200">
                <a:solidFill>
                  <a:schemeClr val="tx1"/>
                </a:solidFill>
                <a:effectLst/>
                <a:latin typeface="Arial" charset="0"/>
                <a:ea typeface="ＭＳ Ｐゴシック" charset="0"/>
                <a:cs typeface="Arial" charset="0"/>
              </a:rPr>
              <a:t>• In 1 Peter the Apostle </a:t>
            </a:r>
            <a:r>
              <a:rPr lang="en-US">
                <a:effectLst/>
              </a:rPr>
              <a:t>Peter also wrote five provinces in modern-day </a:t>
            </a:r>
            <a:r>
              <a:rPr lang="en-US" b="1">
                <a:effectLst/>
              </a:rPr>
              <a:t>Turkey</a:t>
            </a:r>
            <a:r>
              <a:rPr lang="en-US">
                <a:effectLst/>
              </a:rPr>
              <a:t> and noted that they all had an elder structure: </a:t>
            </a:r>
            <a:r>
              <a:rPr lang="ru-RU">
                <a:effectLst/>
              </a:rPr>
              <a:t>"</a:t>
            </a:r>
            <a:r>
              <a:rPr lang="en-US">
                <a:effectLst/>
              </a:rPr>
              <a:t>to the elders among you, I appeal as a fellow elder.</a:t>
            </a:r>
            <a:r>
              <a:rPr lang="ru-RU">
                <a:effectLst/>
              </a:rPr>
              <a:t>"</a:t>
            </a:r>
            <a:r>
              <a:rPr lang="en-SG">
                <a:effectLst/>
              </a:rPr>
              <a:t> </a:t>
            </a:r>
            <a:r>
              <a:rPr lang="en-US" sz="1200" kern="1200">
                <a:solidFill>
                  <a:schemeClr val="tx1"/>
                </a:solidFill>
                <a:effectLst/>
                <a:latin typeface="Arial" charset="0"/>
                <a:ea typeface="ＭＳ Ｐゴシック" charset="0"/>
                <a:cs typeface="Arial" charset="0"/>
              </a:rPr>
              <a:t>These fifteen locations are only those that we </a:t>
            </a:r>
            <a:r>
              <a:rPr lang="en-US" sz="1200" i="1" kern="1200">
                <a:solidFill>
                  <a:schemeClr val="tx1"/>
                </a:solidFill>
                <a:effectLst/>
                <a:latin typeface="Arial" charset="0"/>
                <a:ea typeface="ＭＳ Ｐゴシック" charset="0"/>
                <a:cs typeface="Arial" charset="0"/>
              </a:rPr>
              <a:t>know</a:t>
            </a:r>
            <a:r>
              <a:rPr lang="en-US" sz="1200" kern="1200">
                <a:solidFill>
                  <a:schemeClr val="tx1"/>
                </a:solidFill>
                <a:effectLst/>
                <a:latin typeface="Arial" charset="0"/>
                <a:ea typeface="ＭＳ Ｐゴシック" charset="0"/>
                <a:cs typeface="Arial" charset="0"/>
              </a:rPr>
              <a:t> had elders.  Since no other form of early church leadership is stated in the NT, it is safe to say that Greece, Rome, and other places also had group leadership.  Sometimes the Jewish term </a:t>
            </a:r>
            <a:r>
              <a:rPr lang="ru-RU" sz="1200" kern="1200">
                <a:solidFill>
                  <a:schemeClr val="tx1"/>
                </a:solidFill>
                <a:effectLst/>
                <a:latin typeface="Arial" charset="0"/>
                <a:ea typeface="ＭＳ Ｐゴシック" charset="0"/>
                <a:cs typeface="Arial" charset="0"/>
              </a:rPr>
              <a:t>"</a:t>
            </a:r>
            <a:r>
              <a:rPr lang="en-US" sz="1200" kern="1200">
                <a:solidFill>
                  <a:schemeClr val="tx1"/>
                </a:solidFill>
                <a:effectLst/>
                <a:latin typeface="Arial" charset="0"/>
                <a:ea typeface="ＭＳ Ｐゴシック" charset="0"/>
                <a:cs typeface="Arial" charset="0"/>
              </a:rPr>
              <a:t>elders</a:t>
            </a:r>
            <a:r>
              <a:rPr lang="ru-RU" sz="1200" kern="1200">
                <a:solidFill>
                  <a:schemeClr val="tx1"/>
                </a:solidFill>
                <a:effectLst/>
                <a:latin typeface="Arial" charset="0"/>
                <a:ea typeface="ＭＳ Ｐゴシック" charset="0"/>
                <a:cs typeface="Arial" charset="0"/>
              </a:rPr>
              <a:t>"</a:t>
            </a:r>
            <a:r>
              <a:rPr lang="en-US" sz="1200" kern="1200">
                <a:solidFill>
                  <a:schemeClr val="tx1"/>
                </a:solidFill>
                <a:effectLst/>
                <a:latin typeface="Arial" charset="0"/>
                <a:ea typeface="ＭＳ Ｐゴシック" charset="0"/>
                <a:cs typeface="Arial" charset="0"/>
              </a:rPr>
              <a:t> is used whereas other times they</a:t>
            </a:r>
            <a:r>
              <a:rPr lang="uk-UA" sz="1200" kern="1200">
                <a:solidFill>
                  <a:schemeClr val="tx1"/>
                </a:solidFill>
                <a:effectLst/>
                <a:latin typeface="Arial" charset="0"/>
                <a:ea typeface="ＭＳ Ｐゴシック" charset="0"/>
                <a:cs typeface="Arial" charset="0"/>
              </a:rPr>
              <a:t>'</a:t>
            </a:r>
            <a:r>
              <a:rPr lang="en-US" sz="1200" kern="1200">
                <a:solidFill>
                  <a:schemeClr val="tx1"/>
                </a:solidFill>
                <a:effectLst/>
                <a:latin typeface="Arial" charset="0"/>
                <a:ea typeface="ＭＳ Ｐゴシック" charset="0"/>
                <a:cs typeface="Arial" charset="0"/>
              </a:rPr>
              <a:t>re called the Gentile term </a:t>
            </a:r>
            <a:r>
              <a:rPr lang="ru-RU" sz="1200" kern="1200">
                <a:solidFill>
                  <a:schemeClr val="tx1"/>
                </a:solidFill>
                <a:effectLst/>
                <a:latin typeface="Arial" charset="0"/>
                <a:ea typeface="ＭＳ Ｐゴシック" charset="0"/>
                <a:cs typeface="Arial" charset="0"/>
              </a:rPr>
              <a:t>"</a:t>
            </a:r>
            <a:r>
              <a:rPr lang="en-US" sz="1200" kern="1200">
                <a:solidFill>
                  <a:schemeClr val="tx1"/>
                </a:solidFill>
                <a:effectLst/>
                <a:latin typeface="Arial" charset="0"/>
                <a:ea typeface="ＭＳ Ｐゴシック" charset="0"/>
                <a:cs typeface="Arial" charset="0"/>
              </a:rPr>
              <a:t>overseers.</a:t>
            </a:r>
            <a:r>
              <a:rPr lang="ru-RU" sz="1200" kern="1200">
                <a:solidFill>
                  <a:schemeClr val="tx1"/>
                </a:solidFill>
                <a:effectLst/>
                <a:latin typeface="Arial" charset="0"/>
                <a:ea typeface="ＭＳ Ｐゴシック" charset="0"/>
                <a:cs typeface="Arial" charset="0"/>
              </a:rPr>
              <a:t>"</a:t>
            </a:r>
            <a:r>
              <a:rPr lang="en-SG">
                <a:effectLst/>
              </a:rPr>
              <a:t> </a:t>
            </a:r>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85ED973E-BB47-5849-928E-AEA904E84CB3}" type="slidenum">
              <a:rPr lang="en-US" sz="1200">
                <a:solidFill>
                  <a:prstClr val="black"/>
                </a:solidFill>
                <a:latin typeface="Times New Roman" charset="0"/>
              </a:rPr>
              <a:pPr algn="r"/>
              <a:t>47</a:t>
            </a:fld>
            <a:endParaRPr lang="en-US" sz="1200">
              <a:solidFill>
                <a:prstClr val="black"/>
              </a:solidFill>
              <a:latin typeface="Times New Roman" charset="0"/>
            </a:endParaRPr>
          </a:p>
        </p:txBody>
      </p:sp>
      <p:sp>
        <p:nvSpPr>
          <p:cNvPr id="256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EF41BF41-2724-D442-95E3-53A4EC8E4821}" type="slidenum">
              <a:rPr lang="en-US" sz="1200">
                <a:solidFill>
                  <a:prstClr val="black"/>
                </a:solidFill>
              </a:rPr>
              <a:pPr algn="r" eaLnBrk="0" hangingPunct="0"/>
              <a:t>47</a:t>
            </a:fld>
            <a:endParaRPr lang="en-US" sz="1200">
              <a:solidFill>
                <a:prstClr val="black"/>
              </a:solidFill>
            </a:endParaRPr>
          </a:p>
        </p:txBody>
      </p:sp>
      <p:sp>
        <p:nvSpPr>
          <p:cNvPr id="256003" name="Rectangle 2"/>
          <p:cNvSpPr>
            <a:spLocks noGrp="1" noRot="1" noChangeAspect="1" noChangeArrowheads="1" noTextEdit="1"/>
          </p:cNvSpPr>
          <p:nvPr>
            <p:ph type="sldImg"/>
          </p:nvPr>
        </p:nvSpPr>
        <p:spPr>
          <a:solidFill>
            <a:srgbClr val="FFFFFF"/>
          </a:solidFill>
          <a:ln/>
        </p:spPr>
      </p:sp>
      <p:sp>
        <p:nvSpPr>
          <p:cNvPr id="2560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85ED973E-BB47-5849-928E-AEA904E84CB3}" type="slidenum">
              <a:rPr lang="en-US" sz="1200">
                <a:solidFill>
                  <a:prstClr val="black"/>
                </a:solidFill>
                <a:latin typeface="Times New Roman" charset="0"/>
              </a:rPr>
              <a:pPr algn="r"/>
              <a:t>48</a:t>
            </a:fld>
            <a:endParaRPr lang="en-US" sz="1200">
              <a:solidFill>
                <a:prstClr val="black"/>
              </a:solidFill>
              <a:latin typeface="Times New Roman" charset="0"/>
            </a:endParaRPr>
          </a:p>
        </p:txBody>
      </p:sp>
      <p:sp>
        <p:nvSpPr>
          <p:cNvPr id="256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EF41BF41-2724-D442-95E3-53A4EC8E4821}" type="slidenum">
              <a:rPr lang="en-US" sz="1200">
                <a:solidFill>
                  <a:prstClr val="black"/>
                </a:solidFill>
              </a:rPr>
              <a:pPr algn="r" eaLnBrk="0" hangingPunct="0"/>
              <a:t>48</a:t>
            </a:fld>
            <a:endParaRPr lang="en-US" sz="1200">
              <a:solidFill>
                <a:prstClr val="black"/>
              </a:solidFill>
            </a:endParaRPr>
          </a:p>
        </p:txBody>
      </p:sp>
      <p:sp>
        <p:nvSpPr>
          <p:cNvPr id="256003" name="Rectangle 2"/>
          <p:cNvSpPr>
            <a:spLocks noGrp="1" noRot="1" noChangeAspect="1" noChangeArrowheads="1" noTextEdit="1"/>
          </p:cNvSpPr>
          <p:nvPr>
            <p:ph type="sldImg"/>
          </p:nvPr>
        </p:nvSpPr>
        <p:spPr>
          <a:solidFill>
            <a:srgbClr val="FFFFFF"/>
          </a:solidFill>
          <a:ln/>
        </p:spPr>
      </p:sp>
      <p:sp>
        <p:nvSpPr>
          <p:cNvPr id="2560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85ED973E-BB47-5849-928E-AEA904E84CB3}" type="slidenum">
              <a:rPr lang="en-US" sz="1200">
                <a:solidFill>
                  <a:prstClr val="black"/>
                </a:solidFill>
                <a:latin typeface="Times New Roman" charset="0"/>
              </a:rPr>
              <a:pPr algn="r"/>
              <a:t>49</a:t>
            </a:fld>
            <a:endParaRPr lang="en-US" sz="1200">
              <a:solidFill>
                <a:prstClr val="black"/>
              </a:solidFill>
              <a:latin typeface="Times New Roman" charset="0"/>
            </a:endParaRPr>
          </a:p>
        </p:txBody>
      </p:sp>
      <p:sp>
        <p:nvSpPr>
          <p:cNvPr id="256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EF41BF41-2724-D442-95E3-53A4EC8E4821}" type="slidenum">
              <a:rPr lang="en-US" sz="1200">
                <a:solidFill>
                  <a:prstClr val="black"/>
                </a:solidFill>
              </a:rPr>
              <a:pPr algn="r" eaLnBrk="0" hangingPunct="0"/>
              <a:t>49</a:t>
            </a:fld>
            <a:endParaRPr lang="en-US" sz="1200">
              <a:solidFill>
                <a:prstClr val="black"/>
              </a:solidFill>
            </a:endParaRPr>
          </a:p>
        </p:txBody>
      </p:sp>
      <p:sp>
        <p:nvSpPr>
          <p:cNvPr id="256003" name="Rectangle 2"/>
          <p:cNvSpPr>
            <a:spLocks noGrp="1" noRot="1" noChangeAspect="1" noChangeArrowheads="1" noTextEdit="1"/>
          </p:cNvSpPr>
          <p:nvPr>
            <p:ph type="sldImg"/>
          </p:nvPr>
        </p:nvSpPr>
        <p:spPr>
          <a:solidFill>
            <a:srgbClr val="FFFFFF"/>
          </a:solidFill>
          <a:ln/>
        </p:spPr>
      </p:sp>
      <p:sp>
        <p:nvSpPr>
          <p:cNvPr id="2560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a:p>
            <a:r>
              <a:rPr lang="en-US"/>
              <a:t>Does being a sheep mean you are cute</a:t>
            </a:r>
            <a:r>
              <a:rPr lang="en-US" baseline="0"/>
              <a:t> and</a:t>
            </a:r>
            <a:r>
              <a:rPr lang="en-US"/>
              <a:t> easy to get along with? Not quite.</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A074CC58-44CF-2B4C-A8FC-501AC82C3CBD}" type="slidenum">
              <a:rPr lang="en-GB" sz="1200">
                <a:solidFill>
                  <a:prstClr val="black"/>
                </a:solidFill>
              </a:rPr>
              <a:pPr eaLnBrk="1" hangingPunct="1"/>
              <a:t>50</a:t>
            </a:fld>
            <a:endParaRPr lang="en-GB" sz="1200">
              <a:solidFill>
                <a:prstClr val="black"/>
              </a:solidFill>
            </a:endParaRPr>
          </a:p>
        </p:txBody>
      </p:sp>
      <p:sp>
        <p:nvSpPr>
          <p:cNvPr id="335874" name="Rectangle 2"/>
          <p:cNvSpPr>
            <a:spLocks noGrp="1" noRot="1" noChangeAspect="1" noChangeArrowheads="1"/>
          </p:cNvSpPr>
          <p:nvPr>
            <p:ph type="sldImg"/>
          </p:nvPr>
        </p:nvSpPr>
        <p:spPr>
          <a:solidFill>
            <a:srgbClr val="FFFFFF"/>
          </a:solidFill>
          <a:ln/>
        </p:spPr>
      </p:sp>
      <p:sp>
        <p:nvSpPr>
          <p:cNvPr id="335875"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D442A4B-57E8-6A48-80D2-616DA672FB84}" type="slidenum">
              <a:rPr lang="en-GB"/>
              <a:pPr>
                <a:defRPr/>
              </a:pPr>
              <a:t>51</a:t>
            </a:fld>
            <a:endParaRPr lang="en-GB"/>
          </a:p>
        </p:txBody>
      </p:sp>
      <p:sp>
        <p:nvSpPr>
          <p:cNvPr id="65945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59459"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9B2F9E5C-F304-384A-BA97-CCE01C44EA1C}" type="slidenum">
              <a:rPr lang="en-GB" sz="1200">
                <a:solidFill>
                  <a:srgbClr val="000000"/>
                </a:solidFill>
              </a:rPr>
              <a:pPr eaLnBrk="1" hangingPunct="1"/>
              <a:t>52</a:t>
            </a:fld>
            <a:endParaRPr lang="en-GB" sz="1200">
              <a:solidFill>
                <a:srgbClr val="000000"/>
              </a:solidFill>
            </a:endParaRPr>
          </a:p>
        </p:txBody>
      </p:sp>
      <p:sp>
        <p:nvSpPr>
          <p:cNvPr id="354306" name="Rectangle 2"/>
          <p:cNvSpPr>
            <a:spLocks noGrp="1" noRot="1" noChangeAspect="1" noChangeArrowheads="1"/>
          </p:cNvSpPr>
          <p:nvPr>
            <p:ph type="sldImg"/>
          </p:nvPr>
        </p:nvSpPr>
        <p:spPr>
          <a:solidFill>
            <a:srgbClr val="FFFFFF"/>
          </a:solidFill>
          <a:ln/>
        </p:spPr>
      </p:sp>
      <p:sp>
        <p:nvSpPr>
          <p:cNvPr id="354307"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3B83E85C-2533-8F43-B680-F91355669559}" type="slidenum">
              <a:rPr lang="en-GB" sz="1200">
                <a:solidFill>
                  <a:prstClr val="black"/>
                </a:solidFill>
              </a:rPr>
              <a:pPr eaLnBrk="1" hangingPunct="1"/>
              <a:t>53</a:t>
            </a:fld>
            <a:endParaRPr lang="en-GB" sz="1200">
              <a:solidFill>
                <a:prstClr val="black"/>
              </a:solidFill>
            </a:endParaRPr>
          </a:p>
        </p:txBody>
      </p:sp>
      <p:sp>
        <p:nvSpPr>
          <p:cNvPr id="339970" name="Rectangle 2"/>
          <p:cNvSpPr>
            <a:spLocks noGrp="1" noRot="1" noChangeAspect="1" noChangeArrowheads="1"/>
          </p:cNvSpPr>
          <p:nvPr>
            <p:ph type="sldImg"/>
          </p:nvPr>
        </p:nvSpPr>
        <p:spPr>
          <a:solidFill>
            <a:srgbClr val="FFFFFF"/>
          </a:solidFill>
          <a:ln/>
        </p:spPr>
      </p:sp>
      <p:sp>
        <p:nvSpPr>
          <p:cNvPr id="339971"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E87247D0-2FD2-FE46-8F76-B49153D707DD}" type="slidenum">
              <a:rPr lang="en-GB" sz="1200">
                <a:solidFill>
                  <a:srgbClr val="000000"/>
                </a:solidFill>
              </a:rPr>
              <a:pPr eaLnBrk="1" hangingPunct="1"/>
              <a:t>54</a:t>
            </a:fld>
            <a:endParaRPr lang="en-GB" sz="1200">
              <a:solidFill>
                <a:srgbClr val="000000"/>
              </a:solidFill>
            </a:endParaRPr>
          </a:p>
        </p:txBody>
      </p:sp>
      <p:sp>
        <p:nvSpPr>
          <p:cNvPr id="342018" name="Rectangle 2"/>
          <p:cNvSpPr>
            <a:spLocks noGrp="1" noRot="1" noChangeAspect="1" noChangeArrowheads="1"/>
          </p:cNvSpPr>
          <p:nvPr>
            <p:ph type="sldImg"/>
          </p:nvPr>
        </p:nvSpPr>
        <p:spPr>
          <a:solidFill>
            <a:srgbClr val="FFFFFF"/>
          </a:solidFill>
          <a:ln/>
        </p:spPr>
      </p:sp>
      <p:sp>
        <p:nvSpPr>
          <p:cNvPr id="342019"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8362319B-2C27-7545-91A8-6352236696E4}" type="slidenum">
              <a:rPr lang="en-GB" sz="1200">
                <a:solidFill>
                  <a:srgbClr val="000000"/>
                </a:solidFill>
              </a:rPr>
              <a:pPr eaLnBrk="1" hangingPunct="1"/>
              <a:t>55</a:t>
            </a:fld>
            <a:endParaRPr lang="en-GB" sz="1200">
              <a:solidFill>
                <a:srgbClr val="000000"/>
              </a:solidFill>
            </a:endParaRPr>
          </a:p>
        </p:txBody>
      </p:sp>
      <p:sp>
        <p:nvSpPr>
          <p:cNvPr id="344066" name="Rectangle 2"/>
          <p:cNvSpPr>
            <a:spLocks noGrp="1" noRot="1" noChangeAspect="1" noChangeArrowheads="1"/>
          </p:cNvSpPr>
          <p:nvPr>
            <p:ph type="sldImg"/>
          </p:nvPr>
        </p:nvSpPr>
        <p:spPr>
          <a:solidFill>
            <a:srgbClr val="FFFFFF"/>
          </a:solidFill>
          <a:ln/>
        </p:spPr>
      </p:sp>
      <p:sp>
        <p:nvSpPr>
          <p:cNvPr id="344067"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C804626E-B34F-9B40-88E2-0158D8123218}" type="slidenum">
              <a:rPr lang="en-GB" sz="1200">
                <a:solidFill>
                  <a:prstClr val="black"/>
                </a:solidFill>
              </a:rPr>
              <a:pPr eaLnBrk="1" hangingPunct="1"/>
              <a:t>56</a:t>
            </a:fld>
            <a:endParaRPr lang="en-GB" sz="1200">
              <a:solidFill>
                <a:prstClr val="black"/>
              </a:solidFill>
            </a:endParaRPr>
          </a:p>
        </p:txBody>
      </p:sp>
      <p:sp>
        <p:nvSpPr>
          <p:cNvPr id="346114" name="Rectangle 2"/>
          <p:cNvSpPr>
            <a:spLocks noGrp="1" noRot="1" noChangeAspect="1" noChangeArrowheads="1"/>
          </p:cNvSpPr>
          <p:nvPr>
            <p:ph type="sldImg"/>
          </p:nvPr>
        </p:nvSpPr>
        <p:spPr>
          <a:solidFill>
            <a:srgbClr val="FFFFFF"/>
          </a:solidFill>
          <a:ln/>
        </p:spPr>
      </p:sp>
      <p:sp>
        <p:nvSpPr>
          <p:cNvPr id="346115"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5B0100C4-DA6A-7343-92E2-28C42EEA2CD2}" type="slidenum">
              <a:rPr lang="en-GB" sz="1200">
                <a:solidFill>
                  <a:prstClr val="black"/>
                </a:solidFill>
              </a:rPr>
              <a:pPr eaLnBrk="1" hangingPunct="1"/>
              <a:t>57</a:t>
            </a:fld>
            <a:endParaRPr lang="en-GB" sz="1200">
              <a:solidFill>
                <a:prstClr val="black"/>
              </a:solidFill>
            </a:endParaRPr>
          </a:p>
        </p:txBody>
      </p:sp>
      <p:sp>
        <p:nvSpPr>
          <p:cNvPr id="348162" name="Rectangle 2"/>
          <p:cNvSpPr>
            <a:spLocks noGrp="1" noRot="1" noChangeAspect="1" noChangeArrowheads="1"/>
          </p:cNvSpPr>
          <p:nvPr>
            <p:ph type="sldImg"/>
          </p:nvPr>
        </p:nvSpPr>
        <p:spPr>
          <a:solidFill>
            <a:srgbClr val="FFFFFF"/>
          </a:solidFill>
          <a:ln/>
        </p:spPr>
      </p:sp>
      <p:sp>
        <p:nvSpPr>
          <p:cNvPr id="348163"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36C02F98-C7EA-0E41-983D-8E1AD4C3EE32}" type="slidenum">
              <a:rPr lang="en-GB" sz="1200">
                <a:solidFill>
                  <a:prstClr val="black"/>
                </a:solidFill>
              </a:rPr>
              <a:pPr eaLnBrk="1" hangingPunct="1"/>
              <a:t>58</a:t>
            </a:fld>
            <a:endParaRPr lang="en-GB" sz="1200">
              <a:solidFill>
                <a:prstClr val="black"/>
              </a:solidFill>
            </a:endParaRPr>
          </a:p>
        </p:txBody>
      </p:sp>
      <p:sp>
        <p:nvSpPr>
          <p:cNvPr id="350210" name="Rectangle 2"/>
          <p:cNvSpPr>
            <a:spLocks noGrp="1" noRot="1" noChangeAspect="1" noChangeArrowheads="1"/>
          </p:cNvSpPr>
          <p:nvPr>
            <p:ph type="sldImg"/>
          </p:nvPr>
        </p:nvSpPr>
        <p:spPr>
          <a:solidFill>
            <a:srgbClr val="FFFFFF"/>
          </a:solidFill>
          <a:ln/>
        </p:spPr>
      </p:sp>
      <p:sp>
        <p:nvSpPr>
          <p:cNvPr id="350211"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91127D2-3228-E84C-8EF0-803068D65E24}" type="slidenum">
              <a:rPr lang="en-GB"/>
              <a:pPr>
                <a:defRPr/>
              </a:pPr>
              <a:t>59</a:t>
            </a:fld>
            <a:endParaRPr lang="en-GB"/>
          </a:p>
        </p:txBody>
      </p:sp>
      <p:sp>
        <p:nvSpPr>
          <p:cNvPr id="28160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81603"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a:p>
            <a:r>
              <a:rPr lang="en-US"/>
              <a:t>One bogger</a:t>
            </a:r>
            <a:r>
              <a:rPr lang="en-US" baseline="0"/>
              <a:t> puts it this way: </a:t>
            </a:r>
            <a:r>
              <a:rPr lang="ru-RU"/>
              <a:t>"</a:t>
            </a:r>
            <a:r>
              <a:rPr lang="en-US"/>
              <a:t>Why sheep? Why not cheetahs or wolves or tigers or another animal with a bit of flair, a bit of class? But the Bible tells us often that we are sheep. We are sheep and God is a shepherd. That sheep/shepherd word picture is at the heart of the best-loved Psalm—Psalm 23. I spent some time with that psalm lately and tried to gain a better appreciation of why God saw fit to tell us we are sheep.</a:t>
            </a:r>
          </a:p>
          <a:p>
            <a:endParaRPr lang="en-US"/>
          </a:p>
          <a:p>
            <a:r>
              <a:rPr lang="en-US"/>
              <a:t>I will admit I am not the world</a:t>
            </a:r>
            <a:r>
              <a:rPr lang="uk-UA"/>
              <a:t>'</a:t>
            </a:r>
            <a:r>
              <a:rPr lang="en-US"/>
              <a:t>s foremost expert on sheep. I grew up in the city and even now live in an area of town that explicitly forbids owning livestock. In place of first-hand knowledge, I spent some time reading about sheep. It was funny. And kind of humbling.</a:t>
            </a:r>
          </a:p>
          <a:p>
            <a:endParaRPr lang="en-US"/>
          </a:p>
          <a:p>
            <a:r>
              <a:rPr lang="en-US"/>
              <a:t>Do a little bit of reading about sheep and you</a:t>
            </a:r>
            <a:r>
              <a:rPr lang="uk-UA"/>
              <a:t>'</a:t>
            </a:r>
            <a:r>
              <a:rPr lang="en-US"/>
              <a:t>ll soon see they are not survivors. They are not strong and independent creatures, not proud hunters or fierce predators. They</a:t>
            </a:r>
            <a:r>
              <a:rPr lang="uk-UA"/>
              <a:t>'</a:t>
            </a:r>
            <a:r>
              <a:rPr lang="en-US"/>
              <a:t>re actually kind of pathetic, entirely dependent upon a shepherd for at least three reasons. Two of these reasons are related to the brain of a sheep and the other is related to its body.</a:t>
            </a:r>
            <a:r>
              <a:rPr lang="ru-RU"/>
              <a:t>"</a:t>
            </a:r>
            <a:endParaRPr lang="en-US"/>
          </a:p>
          <a:p>
            <a:endParaRPr lang="en-US"/>
          </a:p>
          <a:p>
            <a:endParaRPr lang="en-US"/>
          </a:p>
          <a:p>
            <a:r>
              <a:rPr lang="en-US" b="1"/>
              <a:t>Dumb, Directionless, Defenseless</a:t>
            </a:r>
          </a:p>
          <a:p>
            <a:r>
              <a:rPr lang="en-US"/>
              <a:t>Tim Challies, http://www.challies.com/christian-living/dumb-directionless-defenseless posted 26 Aug 2013, accessed 7 Aug 2016</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342CA55-C530-E54B-9068-5B217EC064EC}" type="slidenum">
              <a:rPr lang="en-GB"/>
              <a:pPr>
                <a:defRPr/>
              </a:pPr>
              <a:t>60</a:t>
            </a:fld>
            <a:endParaRPr lang="en-GB"/>
          </a:p>
        </p:txBody>
      </p:sp>
      <p:sp>
        <p:nvSpPr>
          <p:cNvPr id="5591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59107"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2DB3DB7-18A1-4A47-9CEC-4422D4CFC59E}" type="slidenum">
              <a:rPr lang="en-GB"/>
              <a:pPr>
                <a:defRPr/>
              </a:pPr>
              <a:t>61</a:t>
            </a:fld>
            <a:endParaRPr lang="en-GB"/>
          </a:p>
        </p:txBody>
      </p:sp>
      <p:sp>
        <p:nvSpPr>
          <p:cNvPr id="37069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70691"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812957C-FC1A-D045-BCD4-087A4E59C6DC}" type="slidenum">
              <a:rPr lang="en-GB"/>
              <a:pPr>
                <a:defRPr/>
              </a:pPr>
              <a:t>62</a:t>
            </a:fld>
            <a:endParaRPr lang="en-GB"/>
          </a:p>
        </p:txBody>
      </p:sp>
      <p:sp>
        <p:nvSpPr>
          <p:cNvPr id="5570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57059"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9B1F3C1D-E032-144C-81C9-2542CC07CA80}" type="slidenum">
              <a:rPr lang="en-GB" sz="1200">
                <a:solidFill>
                  <a:prstClr val="black"/>
                </a:solidFill>
              </a:rPr>
              <a:pPr eaLnBrk="1" hangingPunct="1"/>
              <a:t>63</a:t>
            </a:fld>
            <a:endParaRPr lang="en-GB" sz="1200">
              <a:solidFill>
                <a:prstClr val="black"/>
              </a:solidFill>
            </a:endParaRPr>
          </a:p>
        </p:txBody>
      </p:sp>
      <p:sp>
        <p:nvSpPr>
          <p:cNvPr id="360450" name="Rectangle 2"/>
          <p:cNvSpPr>
            <a:spLocks noGrp="1" noRot="1" noChangeAspect="1" noChangeArrowheads="1"/>
          </p:cNvSpPr>
          <p:nvPr>
            <p:ph type="sldImg"/>
          </p:nvPr>
        </p:nvSpPr>
        <p:spPr>
          <a:solidFill>
            <a:srgbClr val="FFFFFF"/>
          </a:solidFill>
          <a:ln/>
        </p:spPr>
      </p:sp>
      <p:sp>
        <p:nvSpPr>
          <p:cNvPr id="36045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2D5BC270-3538-D34A-A3AC-DFCB25BB27BA}" type="slidenum">
              <a:rPr lang="en-GB" sz="1200">
                <a:solidFill>
                  <a:prstClr val="black"/>
                </a:solidFill>
              </a:rPr>
              <a:pPr eaLnBrk="1" hangingPunct="1"/>
              <a:t>64</a:t>
            </a:fld>
            <a:endParaRPr lang="en-GB" sz="1200">
              <a:solidFill>
                <a:prstClr val="black"/>
              </a:solidFill>
            </a:endParaRPr>
          </a:p>
        </p:txBody>
      </p:sp>
      <p:sp>
        <p:nvSpPr>
          <p:cNvPr id="370690" name="Rectangle 2"/>
          <p:cNvSpPr>
            <a:spLocks noGrp="1" noRot="1" noChangeAspect="1" noChangeArrowheads="1" noTextEdit="1"/>
          </p:cNvSpPr>
          <p:nvPr>
            <p:ph type="sldImg"/>
          </p:nvPr>
        </p:nvSpPr>
        <p:spPr>
          <a:solidFill>
            <a:srgbClr val="FFFFFF"/>
          </a:solidFill>
          <a:ln/>
        </p:spPr>
      </p:sp>
      <p:sp>
        <p:nvSpPr>
          <p:cNvPr id="3706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GB"/>
              <a:t>Having seen the structure, it is vital that the dynamics be understood.</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B8F35E7-A804-9345-9573-561AF39A71B4}" type="slidenum">
              <a:rPr lang="en-GB"/>
              <a:pPr>
                <a:defRPr/>
              </a:pPr>
              <a:t>65</a:t>
            </a:fld>
            <a:endParaRPr lang="en-GB"/>
          </a:p>
        </p:txBody>
      </p:sp>
      <p:sp>
        <p:nvSpPr>
          <p:cNvPr id="68198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81987"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2A1EA08-75F9-354E-8E03-9DC4B8F7E191}" type="slidenum">
              <a:rPr lang="en-GB"/>
              <a:pPr>
                <a:defRPr/>
              </a:pPr>
              <a:t>66</a:t>
            </a:fld>
            <a:endParaRPr lang="en-GB"/>
          </a:p>
        </p:txBody>
      </p:sp>
      <p:sp>
        <p:nvSpPr>
          <p:cNvPr id="67584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758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smtClean="0"/>
              <a:t>Relating to congregational authority, my prayer has been that we all will better see from today</a:t>
            </a:r>
            <a:r>
              <a:rPr lang="uk-UA" smtClean="0"/>
              <a:t>'</a:t>
            </a:r>
            <a:r>
              <a:rPr lang="en-US" smtClean="0"/>
              <a:t>s texts that this is our church—not any leader</a:t>
            </a:r>
            <a:r>
              <a:rPr lang="uk-UA" smtClean="0"/>
              <a:t>'</a:t>
            </a:r>
            <a:r>
              <a:rPr lang="en-US" smtClean="0"/>
              <a:t>s church, not any other authority.  Actually, it</a:t>
            </a:r>
            <a:r>
              <a:rPr lang="uk-UA" smtClean="0"/>
              <a:t>'</a:t>
            </a:r>
            <a:r>
              <a:rPr lang="en-US" smtClean="0"/>
              <a:t>s Christ</a:t>
            </a:r>
            <a:r>
              <a:rPr lang="uk-UA" smtClean="0"/>
              <a:t>'</a:t>
            </a:r>
            <a:r>
              <a:rPr lang="en-US" smtClean="0"/>
              <a:t>s church.  But He</a:t>
            </a:r>
            <a:r>
              <a:rPr lang="uk-UA" smtClean="0"/>
              <a:t>'</a:t>
            </a:r>
            <a:r>
              <a:rPr lang="en-US" smtClean="0"/>
              <a:t>s delegated authority and responsibilities to each member.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mtClean="0"/>
              <a:t>You have an important part to play at this church!  Do you know what your unique contribution is? </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85ED973E-BB47-5849-928E-AEA904E84CB3}" type="slidenum">
              <a:rPr lang="en-US" sz="1200">
                <a:solidFill>
                  <a:prstClr val="black"/>
                </a:solidFill>
                <a:latin typeface="Times New Roman" charset="0"/>
              </a:rPr>
              <a:pPr algn="r"/>
              <a:t>67</a:t>
            </a:fld>
            <a:endParaRPr lang="en-US" sz="1200">
              <a:solidFill>
                <a:prstClr val="black"/>
              </a:solidFill>
              <a:latin typeface="Times New Roman" charset="0"/>
            </a:endParaRPr>
          </a:p>
        </p:txBody>
      </p:sp>
      <p:sp>
        <p:nvSpPr>
          <p:cNvPr id="256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EF41BF41-2724-D442-95E3-53A4EC8E4821}" type="slidenum">
              <a:rPr lang="en-US" sz="1200">
                <a:solidFill>
                  <a:prstClr val="black"/>
                </a:solidFill>
              </a:rPr>
              <a:pPr algn="r" eaLnBrk="0" hangingPunct="0"/>
              <a:t>67</a:t>
            </a:fld>
            <a:endParaRPr lang="en-US" sz="1200">
              <a:solidFill>
                <a:prstClr val="black"/>
              </a:solidFill>
            </a:endParaRPr>
          </a:p>
        </p:txBody>
      </p:sp>
      <p:sp>
        <p:nvSpPr>
          <p:cNvPr id="256003" name="Rectangle 2"/>
          <p:cNvSpPr>
            <a:spLocks noGrp="1" noRot="1" noChangeAspect="1" noChangeArrowheads="1" noTextEdit="1"/>
          </p:cNvSpPr>
          <p:nvPr>
            <p:ph type="sldImg"/>
          </p:nvPr>
        </p:nvSpPr>
        <p:spPr>
          <a:solidFill>
            <a:srgbClr val="FFFFFF"/>
          </a:solidFill>
          <a:ln/>
        </p:spPr>
      </p:sp>
      <p:sp>
        <p:nvSpPr>
          <p:cNvPr id="2560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85ED973E-BB47-5849-928E-AEA904E84CB3}" type="slidenum">
              <a:rPr lang="en-US" sz="1200">
                <a:solidFill>
                  <a:prstClr val="black"/>
                </a:solidFill>
                <a:latin typeface="Times New Roman" charset="0"/>
              </a:rPr>
              <a:pPr algn="r"/>
              <a:t>68</a:t>
            </a:fld>
            <a:endParaRPr lang="en-US" sz="1200">
              <a:solidFill>
                <a:prstClr val="black"/>
              </a:solidFill>
              <a:latin typeface="Times New Roman" charset="0"/>
            </a:endParaRPr>
          </a:p>
        </p:txBody>
      </p:sp>
      <p:sp>
        <p:nvSpPr>
          <p:cNvPr id="256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EF41BF41-2724-D442-95E3-53A4EC8E4821}" type="slidenum">
              <a:rPr lang="en-US" sz="1200">
                <a:solidFill>
                  <a:prstClr val="black"/>
                </a:solidFill>
              </a:rPr>
              <a:pPr algn="r" eaLnBrk="0" hangingPunct="0"/>
              <a:t>68</a:t>
            </a:fld>
            <a:endParaRPr lang="en-US" sz="1200">
              <a:solidFill>
                <a:prstClr val="black"/>
              </a:solidFill>
            </a:endParaRPr>
          </a:p>
        </p:txBody>
      </p:sp>
      <p:sp>
        <p:nvSpPr>
          <p:cNvPr id="256003" name="Rectangle 2"/>
          <p:cNvSpPr>
            <a:spLocks noGrp="1" noRot="1" noChangeAspect="1" noChangeArrowheads="1" noTextEdit="1"/>
          </p:cNvSpPr>
          <p:nvPr>
            <p:ph type="sldImg"/>
          </p:nvPr>
        </p:nvSpPr>
        <p:spPr>
          <a:solidFill>
            <a:srgbClr val="FFFFFF"/>
          </a:solidFill>
          <a:ln/>
        </p:spPr>
      </p:sp>
      <p:sp>
        <p:nvSpPr>
          <p:cNvPr id="2560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85ED973E-BB47-5849-928E-AEA904E84CB3}" type="slidenum">
              <a:rPr lang="en-US" sz="1200">
                <a:solidFill>
                  <a:prstClr val="black"/>
                </a:solidFill>
                <a:latin typeface="Times New Roman" charset="0"/>
              </a:rPr>
              <a:pPr algn="r"/>
              <a:t>69</a:t>
            </a:fld>
            <a:endParaRPr lang="en-US" sz="1200">
              <a:solidFill>
                <a:prstClr val="black"/>
              </a:solidFill>
              <a:latin typeface="Times New Roman" charset="0"/>
            </a:endParaRPr>
          </a:p>
        </p:txBody>
      </p:sp>
      <p:sp>
        <p:nvSpPr>
          <p:cNvPr id="256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EF41BF41-2724-D442-95E3-53A4EC8E4821}" type="slidenum">
              <a:rPr lang="en-US" sz="1200">
                <a:solidFill>
                  <a:prstClr val="black"/>
                </a:solidFill>
              </a:rPr>
              <a:pPr algn="r" eaLnBrk="0" hangingPunct="0"/>
              <a:t>69</a:t>
            </a:fld>
            <a:endParaRPr lang="en-US" sz="1200">
              <a:solidFill>
                <a:prstClr val="black"/>
              </a:solidFill>
            </a:endParaRPr>
          </a:p>
        </p:txBody>
      </p:sp>
      <p:sp>
        <p:nvSpPr>
          <p:cNvPr id="256003" name="Rectangle 2"/>
          <p:cNvSpPr>
            <a:spLocks noGrp="1" noRot="1" noChangeAspect="1" noChangeArrowheads="1" noTextEdit="1"/>
          </p:cNvSpPr>
          <p:nvPr>
            <p:ph type="sldImg"/>
          </p:nvPr>
        </p:nvSpPr>
        <p:spPr>
          <a:solidFill>
            <a:srgbClr val="FFFFFF"/>
          </a:solidFill>
          <a:ln/>
        </p:spPr>
      </p:sp>
      <p:sp>
        <p:nvSpPr>
          <p:cNvPr id="2560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a:p>
            <a:r>
              <a:rPr lang="ru-RU"/>
              <a:t>"</a:t>
            </a:r>
            <a:r>
              <a:rPr lang="en-US"/>
              <a:t>This is a real news story that aptly tells us the first reason sheep need a shepherd: because sheep are </a:t>
            </a:r>
            <a:r>
              <a:rPr lang="en-US" i="1"/>
              <a:t>dumb</a:t>
            </a:r>
            <a:r>
              <a:rPr lang="en-US"/>
              <a:t>.</a:t>
            </a:r>
          </a:p>
          <a:p>
            <a:r>
              <a:rPr lang="uk-UA"/>
              <a:t>'</a:t>
            </a:r>
            <a:r>
              <a:rPr lang="en-US"/>
              <a:t>Hundreds of sheep followed their leader off a cliff in eastern Turkey, plunging to their deaths this week while shepherds looked on in dismay.</a:t>
            </a:r>
            <a:r>
              <a:rPr lang="uk-UA"/>
              <a:t>'</a:t>
            </a:r>
            <a:r>
              <a:rPr lang="ru-RU"/>
              <a:t>"</a:t>
            </a:r>
            <a:endParaRPr lang="en-US"/>
          </a:p>
          <a:p>
            <a:endParaRPr lang="en-US"/>
          </a:p>
          <a:p>
            <a:r>
              <a:rPr lang="en-US" b="1"/>
              <a:t>Dumb, Directionless, Defenseless</a:t>
            </a:r>
          </a:p>
          <a:p>
            <a:r>
              <a:rPr lang="en-US"/>
              <a:t>Tim Challies, http://www.challies.com/christian-living/dumb-directionless-defenseless posted 26 Aug 2013, accessed 7 Aug 2016</a:t>
            </a:r>
          </a:p>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85ED973E-BB47-5849-928E-AEA904E84CB3}" type="slidenum">
              <a:rPr lang="en-US" sz="1200">
                <a:solidFill>
                  <a:prstClr val="black"/>
                </a:solidFill>
                <a:latin typeface="Times New Roman" charset="0"/>
              </a:rPr>
              <a:pPr algn="r"/>
              <a:t>70</a:t>
            </a:fld>
            <a:endParaRPr lang="en-US" sz="1200">
              <a:solidFill>
                <a:prstClr val="black"/>
              </a:solidFill>
              <a:latin typeface="Times New Roman" charset="0"/>
            </a:endParaRPr>
          </a:p>
        </p:txBody>
      </p:sp>
      <p:sp>
        <p:nvSpPr>
          <p:cNvPr id="256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EF41BF41-2724-D442-95E3-53A4EC8E4821}" type="slidenum">
              <a:rPr lang="en-US" sz="1200">
                <a:solidFill>
                  <a:prstClr val="black"/>
                </a:solidFill>
              </a:rPr>
              <a:pPr algn="r" eaLnBrk="0" hangingPunct="0"/>
              <a:t>70</a:t>
            </a:fld>
            <a:endParaRPr lang="en-US" sz="1200">
              <a:solidFill>
                <a:prstClr val="black"/>
              </a:solidFill>
            </a:endParaRPr>
          </a:p>
        </p:txBody>
      </p:sp>
      <p:sp>
        <p:nvSpPr>
          <p:cNvPr id="256003" name="Rectangle 2"/>
          <p:cNvSpPr>
            <a:spLocks noGrp="1" noRot="1" noChangeAspect="1" noChangeArrowheads="1" noTextEdit="1"/>
          </p:cNvSpPr>
          <p:nvPr>
            <p:ph type="sldImg"/>
          </p:nvPr>
        </p:nvSpPr>
        <p:spPr>
          <a:solidFill>
            <a:srgbClr val="FFFFFF"/>
          </a:solidFill>
          <a:ln/>
        </p:spPr>
      </p:sp>
      <p:sp>
        <p:nvSpPr>
          <p:cNvPr id="2560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85ED973E-BB47-5849-928E-AEA904E84CB3}" type="slidenum">
              <a:rPr lang="en-US" sz="1200">
                <a:solidFill>
                  <a:prstClr val="black"/>
                </a:solidFill>
                <a:latin typeface="Times New Roman" charset="0"/>
              </a:rPr>
              <a:pPr algn="r"/>
              <a:t>71</a:t>
            </a:fld>
            <a:endParaRPr lang="en-US" sz="1200">
              <a:solidFill>
                <a:prstClr val="black"/>
              </a:solidFill>
              <a:latin typeface="Times New Roman" charset="0"/>
            </a:endParaRPr>
          </a:p>
        </p:txBody>
      </p:sp>
      <p:sp>
        <p:nvSpPr>
          <p:cNvPr id="256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EF41BF41-2724-D442-95E3-53A4EC8E4821}" type="slidenum">
              <a:rPr lang="en-US" sz="1200">
                <a:solidFill>
                  <a:prstClr val="black"/>
                </a:solidFill>
              </a:rPr>
              <a:pPr algn="r" eaLnBrk="0" hangingPunct="0"/>
              <a:t>71</a:t>
            </a:fld>
            <a:endParaRPr lang="en-US" sz="1200">
              <a:solidFill>
                <a:prstClr val="black"/>
              </a:solidFill>
            </a:endParaRPr>
          </a:p>
        </p:txBody>
      </p:sp>
      <p:sp>
        <p:nvSpPr>
          <p:cNvPr id="256003" name="Rectangle 2"/>
          <p:cNvSpPr>
            <a:spLocks noGrp="1" noRot="1" noChangeAspect="1" noChangeArrowheads="1" noTextEdit="1"/>
          </p:cNvSpPr>
          <p:nvPr>
            <p:ph type="sldImg"/>
          </p:nvPr>
        </p:nvSpPr>
        <p:spPr>
          <a:solidFill>
            <a:srgbClr val="FFFFFF"/>
          </a:solidFill>
          <a:ln/>
        </p:spPr>
      </p:sp>
      <p:sp>
        <p:nvSpPr>
          <p:cNvPr id="2560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85ED973E-BB47-5849-928E-AEA904E84CB3}" type="slidenum">
              <a:rPr lang="en-US" sz="1200">
                <a:solidFill>
                  <a:prstClr val="black"/>
                </a:solidFill>
                <a:latin typeface="Times New Roman" charset="0"/>
              </a:rPr>
              <a:pPr algn="r"/>
              <a:t>72</a:t>
            </a:fld>
            <a:endParaRPr lang="en-US" sz="1200">
              <a:solidFill>
                <a:prstClr val="black"/>
              </a:solidFill>
              <a:latin typeface="Times New Roman" charset="0"/>
            </a:endParaRPr>
          </a:p>
        </p:txBody>
      </p:sp>
      <p:sp>
        <p:nvSpPr>
          <p:cNvPr id="256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EF41BF41-2724-D442-95E3-53A4EC8E4821}" type="slidenum">
              <a:rPr lang="en-US" sz="1200">
                <a:solidFill>
                  <a:prstClr val="black"/>
                </a:solidFill>
              </a:rPr>
              <a:pPr algn="r" eaLnBrk="0" hangingPunct="0"/>
              <a:t>72</a:t>
            </a:fld>
            <a:endParaRPr lang="en-US" sz="1200">
              <a:solidFill>
                <a:prstClr val="black"/>
              </a:solidFill>
            </a:endParaRPr>
          </a:p>
        </p:txBody>
      </p:sp>
      <p:sp>
        <p:nvSpPr>
          <p:cNvPr id="256003" name="Rectangle 2"/>
          <p:cNvSpPr>
            <a:spLocks noGrp="1" noRot="1" noChangeAspect="1" noChangeArrowheads="1" noTextEdit="1"/>
          </p:cNvSpPr>
          <p:nvPr>
            <p:ph type="sldImg"/>
          </p:nvPr>
        </p:nvSpPr>
        <p:spPr>
          <a:solidFill>
            <a:srgbClr val="FFFFFF"/>
          </a:solidFill>
          <a:ln/>
        </p:spPr>
      </p:sp>
      <p:sp>
        <p:nvSpPr>
          <p:cNvPr id="2560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85ED973E-BB47-5849-928E-AEA904E84CB3}" type="slidenum">
              <a:rPr lang="en-US" sz="1200">
                <a:solidFill>
                  <a:prstClr val="black"/>
                </a:solidFill>
                <a:latin typeface="Times New Roman" charset="0"/>
              </a:rPr>
              <a:pPr algn="r"/>
              <a:t>73</a:t>
            </a:fld>
            <a:endParaRPr lang="en-US" sz="1200">
              <a:solidFill>
                <a:prstClr val="black"/>
              </a:solidFill>
              <a:latin typeface="Times New Roman" charset="0"/>
            </a:endParaRPr>
          </a:p>
        </p:txBody>
      </p:sp>
      <p:sp>
        <p:nvSpPr>
          <p:cNvPr id="256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EF41BF41-2724-D442-95E3-53A4EC8E4821}" type="slidenum">
              <a:rPr lang="en-US" sz="1200">
                <a:solidFill>
                  <a:prstClr val="black"/>
                </a:solidFill>
              </a:rPr>
              <a:pPr algn="r" eaLnBrk="0" hangingPunct="0"/>
              <a:t>73</a:t>
            </a:fld>
            <a:endParaRPr lang="en-US" sz="1200">
              <a:solidFill>
                <a:prstClr val="black"/>
              </a:solidFill>
            </a:endParaRPr>
          </a:p>
        </p:txBody>
      </p:sp>
      <p:sp>
        <p:nvSpPr>
          <p:cNvPr id="256003" name="Rectangle 2"/>
          <p:cNvSpPr>
            <a:spLocks noGrp="1" noRot="1" noChangeAspect="1" noChangeArrowheads="1" noTextEdit="1"/>
          </p:cNvSpPr>
          <p:nvPr>
            <p:ph type="sldImg"/>
          </p:nvPr>
        </p:nvSpPr>
        <p:spPr>
          <a:solidFill>
            <a:srgbClr val="FFFFFF"/>
          </a:solidFill>
          <a:ln/>
        </p:spPr>
      </p:sp>
      <p:sp>
        <p:nvSpPr>
          <p:cNvPr id="2560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85ED973E-BB47-5849-928E-AEA904E84CB3}" type="slidenum">
              <a:rPr lang="en-US" sz="1200">
                <a:solidFill>
                  <a:prstClr val="black"/>
                </a:solidFill>
                <a:latin typeface="Times New Roman" charset="0"/>
              </a:rPr>
              <a:pPr algn="r"/>
              <a:t>74</a:t>
            </a:fld>
            <a:endParaRPr lang="en-US" sz="1200">
              <a:solidFill>
                <a:prstClr val="black"/>
              </a:solidFill>
              <a:latin typeface="Times New Roman" charset="0"/>
            </a:endParaRPr>
          </a:p>
        </p:txBody>
      </p:sp>
      <p:sp>
        <p:nvSpPr>
          <p:cNvPr id="256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EF41BF41-2724-D442-95E3-53A4EC8E4821}" type="slidenum">
              <a:rPr lang="en-US" sz="1200">
                <a:solidFill>
                  <a:prstClr val="black"/>
                </a:solidFill>
              </a:rPr>
              <a:pPr algn="r" eaLnBrk="0" hangingPunct="0"/>
              <a:t>74</a:t>
            </a:fld>
            <a:endParaRPr lang="en-US" sz="1200">
              <a:solidFill>
                <a:prstClr val="black"/>
              </a:solidFill>
            </a:endParaRPr>
          </a:p>
        </p:txBody>
      </p:sp>
      <p:sp>
        <p:nvSpPr>
          <p:cNvPr id="256003" name="Rectangle 2"/>
          <p:cNvSpPr>
            <a:spLocks noGrp="1" noRot="1" noChangeAspect="1" noChangeArrowheads="1" noTextEdit="1"/>
          </p:cNvSpPr>
          <p:nvPr>
            <p:ph type="sldImg"/>
          </p:nvPr>
        </p:nvSpPr>
        <p:spPr>
          <a:solidFill>
            <a:srgbClr val="FFFFFF"/>
          </a:solidFill>
          <a:ln/>
        </p:spPr>
      </p:sp>
      <p:sp>
        <p:nvSpPr>
          <p:cNvPr id="2560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85ED973E-BB47-5849-928E-AEA904E84CB3}" type="slidenum">
              <a:rPr lang="en-US" sz="1200">
                <a:solidFill>
                  <a:prstClr val="black"/>
                </a:solidFill>
                <a:latin typeface="Times New Roman" charset="0"/>
              </a:rPr>
              <a:pPr algn="r"/>
              <a:t>75</a:t>
            </a:fld>
            <a:endParaRPr lang="en-US" sz="1200">
              <a:solidFill>
                <a:prstClr val="black"/>
              </a:solidFill>
              <a:latin typeface="Times New Roman" charset="0"/>
            </a:endParaRPr>
          </a:p>
        </p:txBody>
      </p:sp>
      <p:sp>
        <p:nvSpPr>
          <p:cNvPr id="256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EF41BF41-2724-D442-95E3-53A4EC8E4821}" type="slidenum">
              <a:rPr lang="en-US" sz="1200">
                <a:solidFill>
                  <a:prstClr val="black"/>
                </a:solidFill>
              </a:rPr>
              <a:pPr algn="r" eaLnBrk="0" hangingPunct="0"/>
              <a:t>75</a:t>
            </a:fld>
            <a:endParaRPr lang="en-US" sz="1200">
              <a:solidFill>
                <a:prstClr val="black"/>
              </a:solidFill>
            </a:endParaRPr>
          </a:p>
        </p:txBody>
      </p:sp>
      <p:sp>
        <p:nvSpPr>
          <p:cNvPr id="256003" name="Rectangle 2"/>
          <p:cNvSpPr>
            <a:spLocks noGrp="1" noRot="1" noChangeAspect="1" noChangeArrowheads="1" noTextEdit="1"/>
          </p:cNvSpPr>
          <p:nvPr>
            <p:ph type="sldImg"/>
          </p:nvPr>
        </p:nvSpPr>
        <p:spPr>
          <a:solidFill>
            <a:srgbClr val="FFFFFF"/>
          </a:solidFill>
          <a:ln/>
        </p:spPr>
      </p:sp>
      <p:sp>
        <p:nvSpPr>
          <p:cNvPr id="2560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85ED973E-BB47-5849-928E-AEA904E84CB3}" type="slidenum">
              <a:rPr lang="en-US" sz="1200">
                <a:solidFill>
                  <a:prstClr val="black"/>
                </a:solidFill>
                <a:latin typeface="Times New Roman" charset="0"/>
              </a:rPr>
              <a:pPr algn="r"/>
              <a:t>76</a:t>
            </a:fld>
            <a:endParaRPr lang="en-US" sz="1200">
              <a:solidFill>
                <a:prstClr val="black"/>
              </a:solidFill>
              <a:latin typeface="Times New Roman" charset="0"/>
            </a:endParaRPr>
          </a:p>
        </p:txBody>
      </p:sp>
      <p:sp>
        <p:nvSpPr>
          <p:cNvPr id="256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EF41BF41-2724-D442-95E3-53A4EC8E4821}" type="slidenum">
              <a:rPr lang="en-US" sz="1200">
                <a:solidFill>
                  <a:prstClr val="black"/>
                </a:solidFill>
              </a:rPr>
              <a:pPr algn="r" eaLnBrk="0" hangingPunct="0"/>
              <a:t>76</a:t>
            </a:fld>
            <a:endParaRPr lang="en-US" sz="1200">
              <a:solidFill>
                <a:prstClr val="black"/>
              </a:solidFill>
            </a:endParaRPr>
          </a:p>
        </p:txBody>
      </p:sp>
      <p:sp>
        <p:nvSpPr>
          <p:cNvPr id="256003" name="Rectangle 2"/>
          <p:cNvSpPr>
            <a:spLocks noGrp="1" noRot="1" noChangeAspect="1" noChangeArrowheads="1" noTextEdit="1"/>
          </p:cNvSpPr>
          <p:nvPr>
            <p:ph type="sldImg"/>
          </p:nvPr>
        </p:nvSpPr>
        <p:spPr>
          <a:solidFill>
            <a:srgbClr val="FFFFFF"/>
          </a:solidFill>
          <a:ln/>
        </p:spPr>
      </p:sp>
      <p:sp>
        <p:nvSpPr>
          <p:cNvPr id="2560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85ED973E-BB47-5849-928E-AEA904E84CB3}" type="slidenum">
              <a:rPr lang="en-US" sz="1200">
                <a:solidFill>
                  <a:prstClr val="black"/>
                </a:solidFill>
                <a:latin typeface="Times New Roman" charset="0"/>
              </a:rPr>
              <a:pPr algn="r"/>
              <a:t>77</a:t>
            </a:fld>
            <a:endParaRPr lang="en-US" sz="1200">
              <a:solidFill>
                <a:prstClr val="black"/>
              </a:solidFill>
              <a:latin typeface="Times New Roman" charset="0"/>
            </a:endParaRPr>
          </a:p>
        </p:txBody>
      </p:sp>
      <p:sp>
        <p:nvSpPr>
          <p:cNvPr id="256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EF41BF41-2724-D442-95E3-53A4EC8E4821}" type="slidenum">
              <a:rPr lang="en-US" sz="1200">
                <a:solidFill>
                  <a:prstClr val="black"/>
                </a:solidFill>
              </a:rPr>
              <a:pPr algn="r" eaLnBrk="0" hangingPunct="0"/>
              <a:t>77</a:t>
            </a:fld>
            <a:endParaRPr lang="en-US" sz="1200">
              <a:solidFill>
                <a:prstClr val="black"/>
              </a:solidFill>
            </a:endParaRPr>
          </a:p>
        </p:txBody>
      </p:sp>
      <p:sp>
        <p:nvSpPr>
          <p:cNvPr id="256003" name="Rectangle 2"/>
          <p:cNvSpPr>
            <a:spLocks noGrp="1" noRot="1" noChangeAspect="1" noChangeArrowheads="1" noTextEdit="1"/>
          </p:cNvSpPr>
          <p:nvPr>
            <p:ph type="sldImg"/>
          </p:nvPr>
        </p:nvSpPr>
        <p:spPr>
          <a:solidFill>
            <a:srgbClr val="FFFFFF"/>
          </a:solidFill>
          <a:ln/>
        </p:spPr>
      </p:sp>
      <p:sp>
        <p:nvSpPr>
          <p:cNvPr id="2560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2A1EA08-75F9-354E-8E03-9DC4B8F7E191}" type="slidenum">
              <a:rPr lang="en-GB"/>
              <a:pPr>
                <a:defRPr/>
              </a:pPr>
              <a:t>78</a:t>
            </a:fld>
            <a:endParaRPr lang="en-GB"/>
          </a:p>
        </p:txBody>
      </p:sp>
      <p:sp>
        <p:nvSpPr>
          <p:cNvPr id="67584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758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0EF9861-86D1-8742-BD6B-E7EDB987DADE}" type="slidenum">
              <a:rPr lang="en-GB"/>
              <a:pPr>
                <a:defRPr/>
              </a:pPr>
              <a:t>79</a:t>
            </a:fld>
            <a:endParaRPr lang="en-GB"/>
          </a:p>
        </p:txBody>
      </p:sp>
      <p:sp>
        <p:nvSpPr>
          <p:cNvPr id="67789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77891"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a:p>
            <a:r>
              <a:rPr lang="en-US" b="1"/>
              <a:t>Dumb, Directionless, Defenseless</a:t>
            </a:r>
          </a:p>
          <a:p>
            <a:r>
              <a:rPr lang="en-US"/>
              <a:t>Tim Challies, http://www.challies.com/christian-living/dumb-directionless-defenseless posted 26 Aug 2013, accessed 7 Aug 2016</a:t>
            </a:r>
          </a:p>
          <a:p>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80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NT Preaching (</a:t>
            </a:r>
            <a:r>
              <a:rPr lang="en-US" dirty="0" err="1" smtClean="0">
                <a:latin typeface="Arial" charset="0"/>
                <a:ea typeface="ＭＳ Ｐゴシック" charset="0"/>
                <a:cs typeface="ＭＳ Ｐゴシック" charset="0"/>
              </a:rPr>
              <a:t>np</a:t>
            </a:r>
            <a:r>
              <a:rPr lang="en-US"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a:p>
            <a:r>
              <a:rPr lang="ru-RU"/>
              <a:t>"</a:t>
            </a:r>
            <a:r>
              <a:rPr lang="en-US"/>
              <a:t>One sheep wandered off a cliff and 1,499 others just followed along. Can you picture it? 1,500 sheep, each walking off a cliff, one after the other.</a:t>
            </a:r>
            <a:r>
              <a:rPr lang="ru-RU"/>
              <a:t>"</a:t>
            </a:r>
            <a:endParaRPr lang="en-US"/>
          </a:p>
          <a:p>
            <a:endParaRPr lang="en-US"/>
          </a:p>
          <a:p>
            <a:r>
              <a:rPr lang="en-US" b="1"/>
              <a:t>Dumb, Directionless, Defenseless</a:t>
            </a:r>
          </a:p>
          <a:p>
            <a:r>
              <a:rPr lang="en-US"/>
              <a:t>Tim Challies, http://www.challies.com/christian-living/dumb-directionless-defenseless posted 26 Aug 2013, accessed 7 Aug 2016</a:t>
            </a:r>
          </a:p>
          <a:p>
            <a:endParaRPr lang="en-US"/>
          </a:p>
          <a:p>
            <a:r>
              <a:rPr lang="en-US"/>
              <a:t>See also https://factualfacts.com/animals/in-2005-in-turkey-a-suicide-sheep-jumped-off-a-cliff-and-1500-sheep-followed-the-first-one/</a:t>
            </a:r>
          </a:p>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jpe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A08B1290-BEDF-4842-8327-6ED8E58EDD5E}" type="slidenum">
              <a:rPr lang="en-GB"/>
              <a:pPr>
                <a:defRPr/>
              </a:pPr>
              <a:t>‹#›</a:t>
            </a:fld>
            <a:endParaRPr lang="en-GB"/>
          </a:p>
        </p:txBody>
      </p:sp>
    </p:spTree>
    <p:extLst>
      <p:ext uri="{BB962C8B-B14F-4D97-AF65-F5344CB8AC3E}">
        <p14:creationId xmlns:p14="http://schemas.microsoft.com/office/powerpoint/2010/main" val="269904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49BE70E-338F-0A4B-B017-85880E13AEE8}" type="slidenum">
              <a:rPr lang="en-GB"/>
              <a:pPr>
                <a:defRPr/>
              </a:pPr>
              <a:t>‹#›</a:t>
            </a:fld>
            <a:endParaRPr lang="en-GB"/>
          </a:p>
        </p:txBody>
      </p:sp>
    </p:spTree>
    <p:extLst>
      <p:ext uri="{BB962C8B-B14F-4D97-AF65-F5344CB8AC3E}">
        <p14:creationId xmlns:p14="http://schemas.microsoft.com/office/powerpoint/2010/main" val="424620731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E70D25B3-1CFA-E644-AF7F-848D5F66A4D3}" type="slidenum">
              <a:rPr lang="en-US"/>
              <a:pPr>
                <a:defRPr/>
              </a:pPr>
              <a:t>‹#›</a:t>
            </a:fld>
            <a:endParaRPr lang="en-US"/>
          </a:p>
        </p:txBody>
      </p:sp>
    </p:spTree>
    <p:extLst>
      <p:ext uri="{BB962C8B-B14F-4D97-AF65-F5344CB8AC3E}">
        <p14:creationId xmlns:p14="http://schemas.microsoft.com/office/powerpoint/2010/main" val="5789217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a14="http://schemas.microsoft.com/office/drawing/2010/main" w="9525">
                <a:solidFill>
                  <a:schemeClr val="bg1"/>
                </a:solidFill>
                <a:miter lim="800000"/>
                <a:headEnd/>
                <a:tailEnd/>
              </a14:hiddenLine>
            </a:ext>
          </a:extLst>
        </p:spPr>
        <p:txBody>
          <a:bodyPr wrap="none" anchor="ctr"/>
          <a:lstStyle/>
          <a:p>
            <a:endParaRPr lang="en-US" sz="1800"/>
          </a:p>
        </p:txBody>
      </p:sp>
      <p:sp>
        <p:nvSpPr>
          <p:cNvPr id="5" name="Rectangle 4"/>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sp>
        <p:nvSpPr>
          <p:cNvPr id="137219" name="Rectangle 3"/>
          <p:cNvSpPr>
            <a:spLocks noGrp="1" noChangeArrowheads="1"/>
          </p:cNvSpPr>
          <p:nvPr>
            <p:ph type="ctrTitle"/>
          </p:nvPr>
        </p:nvSpPr>
        <p:spPr>
          <a:xfrm>
            <a:off x="685800" y="2133600"/>
            <a:ext cx="7772400" cy="1143000"/>
          </a:xfrm>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pPr lvl="0"/>
            <a:r>
              <a:rPr lang="en-GB" noProof="0" smtClean="0"/>
              <a:t>Click to edit Master title style</a:t>
            </a:r>
          </a:p>
        </p:txBody>
      </p:sp>
      <p:sp>
        <p:nvSpPr>
          <p:cNvPr id="137220" name="Rectangle 4"/>
          <p:cNvSpPr>
            <a:spLocks noGrp="1" noChangeArrowheads="1"/>
          </p:cNvSpPr>
          <p:nvPr>
            <p:ph type="subTitle" idx="1"/>
          </p:nvPr>
        </p:nvSpPr>
        <p:spPr>
          <a:xfrm>
            <a:off x="1447800" y="3886200"/>
            <a:ext cx="6400800" cy="1752600"/>
          </a:xfrm>
        </p:spPr>
        <p:txBody>
          <a:bodyPr/>
          <a:lstStyle>
            <a:lvl1pPr marL="0" indent="0" algn="ctr">
              <a:buFontTx/>
              <a:buNone/>
              <a:defRPr/>
            </a:lvl1pPr>
          </a:lstStyle>
          <a:p>
            <a:pPr lvl="0"/>
            <a:r>
              <a:rPr lang="en-GB" noProof="0" smtClean="0"/>
              <a:t>Click to edit Master subtitle style</a:t>
            </a:r>
          </a:p>
        </p:txBody>
      </p:sp>
      <p:sp>
        <p:nvSpPr>
          <p:cNvPr id="6" name="Rectangle 5"/>
          <p:cNvSpPr>
            <a:spLocks noGrp="1" noChangeArrowheads="1"/>
          </p:cNvSpPr>
          <p:nvPr>
            <p:ph type="dt" sz="half" idx="10"/>
          </p:nvPr>
        </p:nvSpPr>
        <p:spPr/>
        <p:txBody>
          <a:bodyPr/>
          <a:lstStyle>
            <a:lvl1pPr>
              <a:defRPr smtClean="0">
                <a:solidFill>
                  <a:srgbClr val="CCECFF"/>
                </a:solidFill>
              </a:defRPr>
            </a:lvl1pPr>
          </a:lstStyle>
          <a:p>
            <a:pPr>
              <a:defRPr/>
            </a:pPr>
            <a:endParaRPr lang="en-GB"/>
          </a:p>
        </p:txBody>
      </p:sp>
      <p:sp>
        <p:nvSpPr>
          <p:cNvPr id="7" name="Rectangle 6"/>
          <p:cNvSpPr>
            <a:spLocks noGrp="1" noChangeArrowheads="1"/>
          </p:cNvSpPr>
          <p:nvPr>
            <p:ph type="ftr" sz="quarter" idx="11"/>
          </p:nvPr>
        </p:nvSpPr>
        <p:spPr/>
        <p:txBody>
          <a:bodyPr/>
          <a:lstStyle>
            <a:lvl1pPr>
              <a:defRPr smtClean="0">
                <a:solidFill>
                  <a:srgbClr val="CCECFF"/>
                </a:solidFill>
              </a:defRPr>
            </a:lvl1pPr>
          </a:lstStyle>
          <a:p>
            <a:pPr>
              <a:defRPr/>
            </a:pPr>
            <a:endParaRPr lang="en-GB"/>
          </a:p>
        </p:txBody>
      </p:sp>
      <p:sp>
        <p:nvSpPr>
          <p:cNvPr id="8" name="Rectangle 7"/>
          <p:cNvSpPr>
            <a:spLocks noGrp="1" noChangeArrowheads="1"/>
          </p:cNvSpPr>
          <p:nvPr>
            <p:ph type="sldNum" sz="quarter" idx="12"/>
          </p:nvPr>
        </p:nvSpPr>
        <p:spPr/>
        <p:txBody>
          <a:bodyPr/>
          <a:lstStyle>
            <a:lvl1pPr>
              <a:defRPr smtClean="0">
                <a:solidFill>
                  <a:srgbClr val="CCECFF"/>
                </a:solidFill>
              </a:defRPr>
            </a:lvl1pPr>
          </a:lstStyle>
          <a:p>
            <a:pPr>
              <a:defRPr/>
            </a:pPr>
            <a:fld id="{0DEC166C-C887-9D4C-9C6E-C24EC20284F5}" type="slidenum">
              <a:rPr lang="en-GB"/>
              <a:pPr>
                <a:defRPr/>
              </a:pPr>
              <a:t>‹#›</a:t>
            </a:fld>
            <a:endParaRPr lang="en-GB"/>
          </a:p>
        </p:txBody>
      </p:sp>
    </p:spTree>
    <p:extLst>
      <p:ext uri="{BB962C8B-B14F-4D97-AF65-F5344CB8AC3E}">
        <p14:creationId xmlns:p14="http://schemas.microsoft.com/office/powerpoint/2010/main" val="7088633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2500"/>
                            </p:stCondLst>
                            <p:childTnLst>
                              <p:par>
                                <p:cTn id="9" presetID="22" presetClass="entr" presetSubtype="2" fill="hold" grpId="0" nodeType="afterEffect">
                                  <p:stCondLst>
                                    <p:cond delay="300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8EA13333-86B5-CC46-8C32-EE5433F3953B}" type="slidenum">
              <a:rPr lang="en-GB"/>
              <a:pPr>
                <a:defRPr/>
              </a:pPr>
              <a:t>‹#›</a:t>
            </a:fld>
            <a:endParaRPr lang="en-GB"/>
          </a:p>
        </p:txBody>
      </p:sp>
    </p:spTree>
    <p:extLst>
      <p:ext uri="{BB962C8B-B14F-4D97-AF65-F5344CB8AC3E}">
        <p14:creationId xmlns:p14="http://schemas.microsoft.com/office/powerpoint/2010/main" val="14442001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93A1BBF9-06FF-1547-BBB1-83137C1108CB}" type="slidenum">
              <a:rPr lang="en-GB"/>
              <a:pPr>
                <a:defRPr/>
              </a:pPr>
              <a:t>‹#›</a:t>
            </a:fld>
            <a:endParaRPr lang="en-GB"/>
          </a:p>
        </p:txBody>
      </p:sp>
    </p:spTree>
    <p:extLst>
      <p:ext uri="{BB962C8B-B14F-4D97-AF65-F5344CB8AC3E}">
        <p14:creationId xmlns:p14="http://schemas.microsoft.com/office/powerpoint/2010/main" val="185409626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0D348C45-FBAE-1F4D-BAC4-85F6620CE7CE}" type="slidenum">
              <a:rPr lang="en-GB"/>
              <a:pPr>
                <a:defRPr/>
              </a:pPr>
              <a:t>‹#›</a:t>
            </a:fld>
            <a:endParaRPr lang="en-GB"/>
          </a:p>
        </p:txBody>
      </p:sp>
    </p:spTree>
    <p:extLst>
      <p:ext uri="{BB962C8B-B14F-4D97-AF65-F5344CB8AC3E}">
        <p14:creationId xmlns:p14="http://schemas.microsoft.com/office/powerpoint/2010/main" val="36200476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9CA66ECA-4195-994D-8CD7-3B7CEFD8E5CD}" type="slidenum">
              <a:rPr lang="en-GB"/>
              <a:pPr>
                <a:defRPr/>
              </a:pPr>
              <a:t>‹#›</a:t>
            </a:fld>
            <a:endParaRPr lang="en-GB"/>
          </a:p>
        </p:txBody>
      </p:sp>
    </p:spTree>
    <p:extLst>
      <p:ext uri="{BB962C8B-B14F-4D97-AF65-F5344CB8AC3E}">
        <p14:creationId xmlns:p14="http://schemas.microsoft.com/office/powerpoint/2010/main" val="108043594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57A05A62-4C4A-A347-B2DC-5F2E59348225}" type="slidenum">
              <a:rPr lang="en-GB"/>
              <a:pPr>
                <a:defRPr/>
              </a:pPr>
              <a:t>‹#›</a:t>
            </a:fld>
            <a:endParaRPr lang="en-GB"/>
          </a:p>
        </p:txBody>
      </p:sp>
    </p:spTree>
    <p:extLst>
      <p:ext uri="{BB962C8B-B14F-4D97-AF65-F5344CB8AC3E}">
        <p14:creationId xmlns:p14="http://schemas.microsoft.com/office/powerpoint/2010/main" val="345484919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160736C6-4844-6247-AF55-CE05BFE107F4}" type="slidenum">
              <a:rPr lang="en-GB"/>
              <a:pPr>
                <a:defRPr/>
              </a:pPr>
              <a:t>‹#›</a:t>
            </a:fld>
            <a:endParaRPr lang="en-GB"/>
          </a:p>
        </p:txBody>
      </p:sp>
    </p:spTree>
    <p:extLst>
      <p:ext uri="{BB962C8B-B14F-4D97-AF65-F5344CB8AC3E}">
        <p14:creationId xmlns:p14="http://schemas.microsoft.com/office/powerpoint/2010/main" val="32367015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5A1344A3-43D5-FA4E-A6B1-C3F77A650C26}" type="slidenum">
              <a:rPr lang="en-GB"/>
              <a:pPr>
                <a:defRPr/>
              </a:pPr>
              <a:t>‹#›</a:t>
            </a:fld>
            <a:endParaRPr lang="en-GB"/>
          </a:p>
        </p:txBody>
      </p:sp>
    </p:spTree>
    <p:extLst>
      <p:ext uri="{BB962C8B-B14F-4D97-AF65-F5344CB8AC3E}">
        <p14:creationId xmlns:p14="http://schemas.microsoft.com/office/powerpoint/2010/main" val="143132373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2992BB67-EB2B-404B-8C16-85398D4919F5}" type="slidenum">
              <a:rPr lang="en-GB"/>
              <a:pPr>
                <a:defRPr/>
              </a:pPr>
              <a:t>‹#›</a:t>
            </a:fld>
            <a:endParaRPr lang="en-GB"/>
          </a:p>
        </p:txBody>
      </p:sp>
    </p:spTree>
    <p:extLst>
      <p:ext uri="{BB962C8B-B14F-4D97-AF65-F5344CB8AC3E}">
        <p14:creationId xmlns:p14="http://schemas.microsoft.com/office/powerpoint/2010/main" val="3642849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34186C1-AF2C-B042-BBAA-42E66013E1DE}" type="slidenum">
              <a:rPr lang="en-GB"/>
              <a:pPr>
                <a:defRPr/>
              </a:pPr>
              <a:t>‹#›</a:t>
            </a:fld>
            <a:endParaRPr lang="en-GB"/>
          </a:p>
        </p:txBody>
      </p:sp>
    </p:spTree>
    <p:extLst>
      <p:ext uri="{BB962C8B-B14F-4D97-AF65-F5344CB8AC3E}">
        <p14:creationId xmlns:p14="http://schemas.microsoft.com/office/powerpoint/2010/main" val="195345509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F719553A-74F6-584B-8169-B752A323E621}" type="slidenum">
              <a:rPr lang="en-GB"/>
              <a:pPr>
                <a:defRPr/>
              </a:pPr>
              <a:t>‹#›</a:t>
            </a:fld>
            <a:endParaRPr lang="en-GB"/>
          </a:p>
        </p:txBody>
      </p:sp>
    </p:spTree>
    <p:extLst>
      <p:ext uri="{BB962C8B-B14F-4D97-AF65-F5344CB8AC3E}">
        <p14:creationId xmlns:p14="http://schemas.microsoft.com/office/powerpoint/2010/main" val="427359347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529BA96-9015-714D-81E2-B50F270F40EA}" type="slidenum">
              <a:rPr lang="en-GB"/>
              <a:pPr>
                <a:defRPr/>
              </a:pPr>
              <a:t>‹#›</a:t>
            </a:fld>
            <a:endParaRPr lang="en-GB"/>
          </a:p>
        </p:txBody>
      </p:sp>
    </p:spTree>
    <p:extLst>
      <p:ext uri="{BB962C8B-B14F-4D97-AF65-F5344CB8AC3E}">
        <p14:creationId xmlns:p14="http://schemas.microsoft.com/office/powerpoint/2010/main" val="328932951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3"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grpSp>
      <p:grpSp>
        <p:nvGrpSpPr>
          <p:cNvPr id="7"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grpSp>
      <p:sp>
        <p:nvSpPr>
          <p:cNvPr id="10" name="Rectangle 8"/>
          <p:cNvSpPr>
            <a:spLocks noChangeArrowheads="1"/>
          </p:cNvSpPr>
          <p:nvPr/>
        </p:nvSpPr>
        <p:spPr bwMode="auto">
          <a:xfrm>
            <a:off x="0" y="28956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11" name="Rectangle 9"/>
          <p:cNvSpPr>
            <a:spLocks noChangeArrowheads="1"/>
          </p:cNvSpPr>
          <p:nvPr/>
        </p:nvSpPr>
        <p:spPr bwMode="auto">
          <a:xfrm>
            <a:off x="635000" y="243840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12" name="Rectangle 15"/>
          <p:cNvSpPr>
            <a:spLocks noChangeArrowheads="1"/>
          </p:cNvSpPr>
          <p:nvPr/>
        </p:nvSpPr>
        <p:spPr bwMode="gray">
          <a:xfrm flipV="1">
            <a:off x="315913" y="3265488"/>
            <a:ext cx="8683625" cy="46037"/>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wrap="none" anchor="ctr"/>
          <a:lstStyle/>
          <a:p>
            <a:pPr algn="ctr">
              <a:defRPr/>
            </a:pPr>
            <a:endParaRPr kumimoji="1" lang="en-US">
              <a:cs typeface="Arial" charset="0"/>
            </a:endParaRPr>
          </a:p>
        </p:txBody>
      </p:sp>
      <p:sp>
        <p:nvSpPr>
          <p:cNvPr id="655370" name="Rectangle 10"/>
          <p:cNvSpPr>
            <a:spLocks noGrp="1" noChangeArrowheads="1"/>
          </p:cNvSpPr>
          <p:nvPr>
            <p:ph type="ctrTitle"/>
          </p:nvPr>
        </p:nvSpPr>
        <p:spPr>
          <a:xfrm>
            <a:off x="990600" y="1828800"/>
            <a:ext cx="7772400" cy="1143000"/>
          </a:xfrm>
        </p:spPr>
        <p:txBody>
          <a:bodyPr/>
          <a:lstStyle>
            <a:lvl1pPr>
              <a:defRPr/>
            </a:lvl1pPr>
          </a:lstStyle>
          <a:p>
            <a:pPr lvl="0"/>
            <a:r>
              <a:rPr lang="en-US" noProof="0" smtClean="0"/>
              <a:t>Click to edit Master title style</a:t>
            </a:r>
          </a:p>
        </p:txBody>
      </p:sp>
      <p:sp>
        <p:nvSpPr>
          <p:cNvPr id="655371" name="Rectangle 11"/>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US" noProof="0" smtClean="0"/>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smtClean="0">
                <a:solidFill>
                  <a:schemeClr val="bg2"/>
                </a:solidFill>
              </a:defRPr>
            </a:lvl1pPr>
          </a:lstStyle>
          <a:p>
            <a:pPr>
              <a:defRPr/>
            </a:pPr>
            <a:endParaRPr lang="en-US"/>
          </a:p>
        </p:txBody>
      </p:sp>
      <p:sp>
        <p:nvSpPr>
          <p:cNvPr id="14" name="Rectangle 13"/>
          <p:cNvSpPr>
            <a:spLocks noGrp="1" noChangeArrowheads="1"/>
          </p:cNvSpPr>
          <p:nvPr>
            <p:ph type="ftr" sz="quarter" idx="11"/>
          </p:nvPr>
        </p:nvSpPr>
        <p:spPr>
          <a:xfrm>
            <a:off x="3429000" y="6248400"/>
            <a:ext cx="2895600" cy="457200"/>
          </a:xfrm>
        </p:spPr>
        <p:txBody>
          <a:bodyPr/>
          <a:lstStyle>
            <a:lvl1pPr>
              <a:defRPr smtClean="0">
                <a:solidFill>
                  <a:schemeClr val="bg2"/>
                </a:solidFill>
              </a:defRPr>
            </a:lvl1pPr>
          </a:lstStyle>
          <a:p>
            <a:pPr>
              <a:defRPr/>
            </a:pPr>
            <a:endParaRPr lang="en-US"/>
          </a:p>
        </p:txBody>
      </p:sp>
      <p:sp>
        <p:nvSpPr>
          <p:cNvPr id="15" name="Rectangle 14"/>
          <p:cNvSpPr>
            <a:spLocks noGrp="1" noChangeArrowheads="1"/>
          </p:cNvSpPr>
          <p:nvPr>
            <p:ph type="sldNum" sz="quarter" idx="12"/>
          </p:nvPr>
        </p:nvSpPr>
        <p:spPr>
          <a:xfrm>
            <a:off x="6858000" y="6248400"/>
            <a:ext cx="1905000" cy="457200"/>
          </a:xfrm>
        </p:spPr>
        <p:txBody>
          <a:bodyPr/>
          <a:lstStyle>
            <a:lvl1pPr>
              <a:defRPr smtClean="0">
                <a:solidFill>
                  <a:schemeClr val="bg2"/>
                </a:solidFill>
              </a:defRPr>
            </a:lvl1pPr>
          </a:lstStyle>
          <a:p>
            <a:pPr>
              <a:defRPr/>
            </a:pPr>
            <a:fld id="{9B8B2531-450E-0D47-B516-70B1F69D1976}" type="slidenum">
              <a:rPr lang="en-US"/>
              <a:pPr>
                <a:defRPr/>
              </a:pPr>
              <a:t>‹#›</a:t>
            </a:fld>
            <a:endParaRPr lang="en-US"/>
          </a:p>
        </p:txBody>
      </p:sp>
    </p:spTree>
    <p:extLst>
      <p:ext uri="{BB962C8B-B14F-4D97-AF65-F5344CB8AC3E}">
        <p14:creationId xmlns:p14="http://schemas.microsoft.com/office/powerpoint/2010/main" val="355120956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E0D3AAC0-D784-7045-9F6E-70C11EEF0AA3}" type="slidenum">
              <a:rPr lang="en-US"/>
              <a:pPr>
                <a:defRPr/>
              </a:pPr>
              <a:t>‹#›</a:t>
            </a:fld>
            <a:endParaRPr lang="en-US"/>
          </a:p>
        </p:txBody>
      </p:sp>
    </p:spTree>
    <p:extLst>
      <p:ext uri="{BB962C8B-B14F-4D97-AF65-F5344CB8AC3E}">
        <p14:creationId xmlns:p14="http://schemas.microsoft.com/office/powerpoint/2010/main" val="336957932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9A14FBB3-0DFF-4D44-9BC1-8B66FE03A965}" type="slidenum">
              <a:rPr lang="en-US"/>
              <a:pPr>
                <a:defRPr/>
              </a:pPr>
              <a:t>‹#›</a:t>
            </a:fld>
            <a:endParaRPr lang="en-US"/>
          </a:p>
        </p:txBody>
      </p:sp>
    </p:spTree>
    <p:extLst>
      <p:ext uri="{BB962C8B-B14F-4D97-AF65-F5344CB8AC3E}">
        <p14:creationId xmlns:p14="http://schemas.microsoft.com/office/powerpoint/2010/main" val="405684436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14CBD846-29B6-4F4E-AB62-9245B9D47C30}" type="slidenum">
              <a:rPr lang="en-US"/>
              <a:pPr>
                <a:defRPr/>
              </a:pPr>
              <a:t>‹#›</a:t>
            </a:fld>
            <a:endParaRPr lang="en-US"/>
          </a:p>
        </p:txBody>
      </p:sp>
    </p:spTree>
    <p:extLst>
      <p:ext uri="{BB962C8B-B14F-4D97-AF65-F5344CB8AC3E}">
        <p14:creationId xmlns:p14="http://schemas.microsoft.com/office/powerpoint/2010/main" val="257341730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6F23DE7E-747D-704C-8B3C-6B9F8E8027D6}" type="slidenum">
              <a:rPr lang="en-US"/>
              <a:pPr>
                <a:defRPr/>
              </a:pPr>
              <a:t>‹#›</a:t>
            </a:fld>
            <a:endParaRPr lang="en-US"/>
          </a:p>
        </p:txBody>
      </p:sp>
    </p:spTree>
    <p:extLst>
      <p:ext uri="{BB962C8B-B14F-4D97-AF65-F5344CB8AC3E}">
        <p14:creationId xmlns:p14="http://schemas.microsoft.com/office/powerpoint/2010/main" val="88229350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23502B3A-4017-F34B-B30E-C5CA73E47F2D}" type="slidenum">
              <a:rPr lang="en-US"/>
              <a:pPr>
                <a:defRPr/>
              </a:pPr>
              <a:t>‹#›</a:t>
            </a:fld>
            <a:endParaRPr lang="en-US"/>
          </a:p>
        </p:txBody>
      </p:sp>
    </p:spTree>
    <p:extLst>
      <p:ext uri="{BB962C8B-B14F-4D97-AF65-F5344CB8AC3E}">
        <p14:creationId xmlns:p14="http://schemas.microsoft.com/office/powerpoint/2010/main" val="372232357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5859A051-38A1-7542-AE61-350AAC305368}" type="slidenum">
              <a:rPr lang="en-US"/>
              <a:pPr>
                <a:defRPr/>
              </a:pPr>
              <a:t>‹#›</a:t>
            </a:fld>
            <a:endParaRPr lang="en-US"/>
          </a:p>
        </p:txBody>
      </p:sp>
    </p:spTree>
    <p:extLst>
      <p:ext uri="{BB962C8B-B14F-4D97-AF65-F5344CB8AC3E}">
        <p14:creationId xmlns:p14="http://schemas.microsoft.com/office/powerpoint/2010/main" val="194620826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CEDF3345-122A-F340-AACA-CD4F89DBB340}" type="slidenum">
              <a:rPr lang="en-US"/>
              <a:pPr>
                <a:defRPr/>
              </a:pPr>
              <a:t>‹#›</a:t>
            </a:fld>
            <a:endParaRPr lang="en-US"/>
          </a:p>
        </p:txBody>
      </p:sp>
    </p:spTree>
    <p:extLst>
      <p:ext uri="{BB962C8B-B14F-4D97-AF65-F5344CB8AC3E}">
        <p14:creationId xmlns:p14="http://schemas.microsoft.com/office/powerpoint/2010/main" val="35920259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73794" name="Rectangle 2"/>
          <p:cNvSpPr>
            <a:spLocks noGrp="1" noChangeArrowheads="1"/>
          </p:cNvSpPr>
          <p:nvPr>
            <p:ph type="ctrTitle"/>
          </p:nvPr>
        </p:nvSpPr>
        <p:spPr>
          <a:xfrm>
            <a:off x="685800" y="2514600"/>
            <a:ext cx="7772400" cy="1371600"/>
          </a:xfrm>
        </p:spPr>
        <p:txBody>
          <a:bodyPr/>
          <a:lstStyle>
            <a:lvl1pPr>
              <a:defRPr/>
            </a:lvl1pPr>
          </a:lstStyle>
          <a:p>
            <a:pPr lvl="0"/>
            <a:r>
              <a:rPr lang="en-US" noProof="0" smtClean="0"/>
              <a:t>Click to edit Master title style</a:t>
            </a:r>
          </a:p>
        </p:txBody>
      </p:sp>
      <p:sp>
        <p:nvSpPr>
          <p:cNvPr id="673795" name="Rectangle 3"/>
          <p:cNvSpPr>
            <a:spLocks noGrp="1" noChangeArrowheads="1"/>
          </p:cNvSpPr>
          <p:nvPr>
            <p:ph type="subTitle" idx="1"/>
          </p:nvPr>
        </p:nvSpPr>
        <p:spPr>
          <a:xfrm>
            <a:off x="1371600" y="4343400"/>
            <a:ext cx="6400800" cy="1447800"/>
          </a:xfrm>
        </p:spPr>
        <p:txBody>
          <a:bodyPr/>
          <a:lstStyle>
            <a:lvl1pPr marL="0" indent="0" algn="ctr">
              <a:buFont typeface="Wingdings" charset="0"/>
              <a:buNone/>
              <a:defRPr sz="2800"/>
            </a:lvl1pPr>
          </a:lstStyle>
          <a:p>
            <a:pPr lvl="0"/>
            <a:r>
              <a:rPr 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4CB746-3BF4-1C49-B3ED-E66D40988F23}" type="slidenum">
              <a:rPr lang="en-US"/>
              <a:pPr>
                <a:defRPr/>
              </a:pPr>
              <a:t>‹#›</a:t>
            </a:fld>
            <a:endParaRPr lang="en-US"/>
          </a:p>
        </p:txBody>
      </p:sp>
    </p:spTree>
    <p:extLst>
      <p:ext uri="{BB962C8B-B14F-4D97-AF65-F5344CB8AC3E}">
        <p14:creationId xmlns:p14="http://schemas.microsoft.com/office/powerpoint/2010/main" val="9011338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186659B0-9182-4F43-A181-0C060C23EBCF}" type="slidenum">
              <a:rPr lang="en-US"/>
              <a:pPr>
                <a:defRPr/>
              </a:pPr>
              <a:t>‹#›</a:t>
            </a:fld>
            <a:endParaRPr lang="en-US"/>
          </a:p>
        </p:txBody>
      </p:sp>
    </p:spTree>
    <p:extLst>
      <p:ext uri="{BB962C8B-B14F-4D97-AF65-F5344CB8AC3E}">
        <p14:creationId xmlns:p14="http://schemas.microsoft.com/office/powerpoint/2010/main" val="138263683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70956984-744B-F444-9B7C-1910DADA930C}" type="slidenum">
              <a:rPr lang="en-US"/>
              <a:pPr>
                <a:defRPr/>
              </a:pPr>
              <a:t>‹#›</a:t>
            </a:fld>
            <a:endParaRPr lang="en-US"/>
          </a:p>
        </p:txBody>
      </p:sp>
    </p:spTree>
    <p:extLst>
      <p:ext uri="{BB962C8B-B14F-4D97-AF65-F5344CB8AC3E}">
        <p14:creationId xmlns:p14="http://schemas.microsoft.com/office/powerpoint/2010/main" val="270559018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D61F39F9-D057-AD4C-AF53-4F0D4AAD6010}" type="slidenum">
              <a:rPr lang="en-US"/>
              <a:pPr>
                <a:defRPr/>
              </a:pPr>
              <a:t>‹#›</a:t>
            </a:fld>
            <a:endParaRPr lang="en-US"/>
          </a:p>
        </p:txBody>
      </p:sp>
    </p:spTree>
    <p:extLst>
      <p:ext uri="{BB962C8B-B14F-4D97-AF65-F5344CB8AC3E}">
        <p14:creationId xmlns:p14="http://schemas.microsoft.com/office/powerpoint/2010/main" val="285997243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915398336"/>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10841444"/>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625695196"/>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271843682"/>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505864962"/>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179997246"/>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226497247"/>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0A98C4-BE76-9943-9E41-E8C4AF3C4F66}" type="slidenum">
              <a:rPr lang="en-US"/>
              <a:pPr>
                <a:defRPr/>
              </a:pPr>
              <a:t>‹#›</a:t>
            </a:fld>
            <a:endParaRPr lang="en-US"/>
          </a:p>
        </p:txBody>
      </p:sp>
    </p:spTree>
    <p:extLst>
      <p:ext uri="{BB962C8B-B14F-4D97-AF65-F5344CB8AC3E}">
        <p14:creationId xmlns:p14="http://schemas.microsoft.com/office/powerpoint/2010/main" val="210170136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904301963"/>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74082048"/>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638677788"/>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728270641"/>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38D121F-2398-D34A-A10A-217930402C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47557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4D02FA6-00D1-4F44-B86D-76AF88B779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986078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DBDD64F-030A-9D4A-9245-23B5BF779C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119400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DFC9903-9225-FA47-BC2E-DEF9C1D3F3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980078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91B6151A-3C3E-3442-B72F-C4B6164835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591269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7410AAAA-3ACA-DE42-848B-16FE857F93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07355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FAE922-1F47-C249-982B-EAFA23C776B3}" type="slidenum">
              <a:rPr lang="en-US"/>
              <a:pPr>
                <a:defRPr/>
              </a:pPr>
              <a:t>‹#›</a:t>
            </a:fld>
            <a:endParaRPr lang="en-US"/>
          </a:p>
        </p:txBody>
      </p:sp>
    </p:spTree>
    <p:extLst>
      <p:ext uri="{BB962C8B-B14F-4D97-AF65-F5344CB8AC3E}">
        <p14:creationId xmlns:p14="http://schemas.microsoft.com/office/powerpoint/2010/main" val="73179309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737BE51-8877-D94E-8C2C-AF6FEC62DA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361529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55CCD0-8A48-CD42-9E01-AA2F50B9AE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550776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91B3B4FA-5024-574E-B6D9-52CAEABA1A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910923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872BA58-B5AE-F348-9D8B-805E63CB10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62801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BFFD768-5B05-F349-8C6D-3EA7C84860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314148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38D121F-2398-D34A-A10A-217930402CC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82750448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4D02FA6-00D1-4F44-B86D-76AF88B779FF}"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61356629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DBDD64F-030A-9D4A-9245-23B5BF779C4E}"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92262326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DFC9903-9225-FA47-BC2E-DEF9C1D3F380}"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78737784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91B6151A-3C3E-3442-B72F-C4B6164835C1}"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418097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67BEBEF-A7F8-7049-A24A-E961614FA61E}" type="slidenum">
              <a:rPr lang="en-US"/>
              <a:pPr>
                <a:defRPr/>
              </a:pPr>
              <a:t>‹#›</a:t>
            </a:fld>
            <a:endParaRPr lang="en-US"/>
          </a:p>
        </p:txBody>
      </p:sp>
    </p:spTree>
    <p:extLst>
      <p:ext uri="{BB962C8B-B14F-4D97-AF65-F5344CB8AC3E}">
        <p14:creationId xmlns:p14="http://schemas.microsoft.com/office/powerpoint/2010/main" val="36715338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7410AAAA-3ACA-DE42-848B-16FE857F93E0}"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81442173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737BE51-8877-D94E-8C2C-AF6FEC62DA3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20233553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55CCD0-8A48-CD42-9E01-AA2F50B9AE43}"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66904338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91B3B4FA-5024-574E-B6D9-52CAEABA1AF5}"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86112501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872BA58-B5AE-F348-9D8B-805E63CB1002}"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69250112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BFFD768-5B05-F349-8C6D-3EA7C84860A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30689133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8B1290-BEDF-4842-8327-6ED8E58EDD5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4347596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038F0-0407-3F47-967E-18B9E566A38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08378585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DE55D-30C6-2F4A-AF2A-E668A2591A6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16010568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90DF64-98FC-EF43-9C71-DD975CD74F4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0249793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6555E5D-43ED-B741-BB3D-AD13B61B1A13}" type="slidenum">
              <a:rPr lang="en-US"/>
              <a:pPr>
                <a:defRPr/>
              </a:pPr>
              <a:t>‹#›</a:t>
            </a:fld>
            <a:endParaRPr lang="en-US"/>
          </a:p>
        </p:txBody>
      </p:sp>
    </p:spTree>
    <p:extLst>
      <p:ext uri="{BB962C8B-B14F-4D97-AF65-F5344CB8AC3E}">
        <p14:creationId xmlns:p14="http://schemas.microsoft.com/office/powerpoint/2010/main" val="8455626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F4F1F63-9E80-9942-B35B-7A2725AECA5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34736758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11337-A1B6-214C-BF69-BCF016FCFAFB}"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81904458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320511C-94FF-CB4A-8F62-5A9F2958140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86623760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1D81BCD-4361-3D49-B412-16504C8CED5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15553663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59ACF6-8429-8C40-96B6-E7B0405C98D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79571908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9BE70E-338F-0A4B-B017-85880E13AEE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26256854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4186C1-AF2C-B042-BBAA-42E66013E1D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53581952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4A6B52-D59C-8A41-B696-026A365F3B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420945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DA14CB-A19A-104E-8B5C-A85BA1351D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803764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2951BB-F675-6443-B8DD-478AF2C84A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79137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DC8DAB0-2805-E140-8FFD-0C8E37DED932}" type="slidenum">
              <a:rPr lang="en-US"/>
              <a:pPr>
                <a:defRPr/>
              </a:pPr>
              <a:t>‹#›</a:t>
            </a:fld>
            <a:endParaRPr lang="en-US"/>
          </a:p>
        </p:txBody>
      </p:sp>
    </p:spTree>
    <p:extLst>
      <p:ext uri="{BB962C8B-B14F-4D97-AF65-F5344CB8AC3E}">
        <p14:creationId xmlns:p14="http://schemas.microsoft.com/office/powerpoint/2010/main" val="355820544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1D87AF-8D14-9B4C-8DC1-A3F5C84244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713631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E86F9A0-B063-C344-B0AD-A396C3A38A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429629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E7934D4-8432-8C4A-9EFE-26B9FF0C44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285260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2CC8B13-AEE7-6045-9F3C-251A1CC563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782883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5600786-70BA-B543-83AA-8205F86626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577802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71FDEF-76AF-8943-9B6A-8B0E16D676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657973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4068E6-86E6-4344-B759-F010B257E8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433279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8FF35C-78E9-6841-911D-D73A0A9D43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833120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a:solidFill>
                  <a:srgbClr val="FFFFFF"/>
                </a:solidFill>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a:solidFill>
                  <a:srgbClr val="FFFFFF"/>
                </a:solidFill>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FF"/>
                  </a:solidFill>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FF"/>
                  </a:solidFill>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FF"/>
                  </a:solidFill>
                </a:endParaRPr>
              </a:p>
            </p:txBody>
          </p:sp>
        </p:grpSp>
      </p:grpSp>
      <p:sp>
        <p:nvSpPr>
          <p:cNvPr id="43318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43318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0460994F-A30E-6940-861B-937959D0F264}" type="slidenum">
              <a:rPr lang="en-US"/>
              <a:pPr>
                <a:defRPr/>
              </a:pPr>
              <a:t>‹#›</a:t>
            </a:fld>
            <a:endParaRPr lang="en-US"/>
          </a:p>
        </p:txBody>
      </p:sp>
    </p:spTree>
    <p:extLst>
      <p:ext uri="{BB962C8B-B14F-4D97-AF65-F5344CB8AC3E}">
        <p14:creationId xmlns:p14="http://schemas.microsoft.com/office/powerpoint/2010/main" val="306174810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DCB6DED6-2F08-8743-BF5A-2D731907FA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770167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5D230A9-6538-CF41-859F-72975DCE2F64}" type="slidenum">
              <a:rPr lang="en-US"/>
              <a:pPr>
                <a:defRPr/>
              </a:pPr>
              <a:t>‹#›</a:t>
            </a:fld>
            <a:endParaRPr lang="en-US"/>
          </a:p>
        </p:txBody>
      </p:sp>
    </p:spTree>
    <p:extLst>
      <p:ext uri="{BB962C8B-B14F-4D97-AF65-F5344CB8AC3E}">
        <p14:creationId xmlns:p14="http://schemas.microsoft.com/office/powerpoint/2010/main" val="60420549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B5253ABE-82D7-3F4A-B8EB-A82B39783F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1172125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1AF63A20-DBF2-A449-8946-D82D235A4B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3174290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56974F87-4104-9F4A-A897-32FDC4AEF7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5191292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69C47C35-1459-AD41-B845-BC68C5B9326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3766669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EB3B594C-8BA9-6649-8CD4-F4BE3B818AC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0133074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36171DA3-4652-1541-BB46-6E8FFA982C3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1001611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CC7CEC32-68A9-D742-86A3-C0496B2A69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0046334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9308750-E32E-8040-9564-94F739667B8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6611705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696605E5-77F5-E94E-8990-564C66A5D80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9000310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8716151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7DFA5C-D495-AE42-9D51-6B96D1E57466}" type="slidenum">
              <a:rPr lang="en-US"/>
              <a:pPr>
                <a:defRPr/>
              </a:pPr>
              <a:t>‹#›</a:t>
            </a:fld>
            <a:endParaRPr lang="en-US"/>
          </a:p>
        </p:txBody>
      </p:sp>
    </p:spTree>
    <p:extLst>
      <p:ext uri="{BB962C8B-B14F-4D97-AF65-F5344CB8AC3E}">
        <p14:creationId xmlns:p14="http://schemas.microsoft.com/office/powerpoint/2010/main" val="317846936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67727447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52816294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08373048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96895566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04539982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1770679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79525046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43218982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68990291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339594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E1038F0-0407-3F47-967E-18B9E566A385}" type="slidenum">
              <a:rPr lang="en-GB"/>
              <a:pPr>
                <a:defRPr/>
              </a:pPr>
              <a:t>‹#›</a:t>
            </a:fld>
            <a:endParaRPr lang="en-GB"/>
          </a:p>
        </p:txBody>
      </p:sp>
    </p:spTree>
    <p:extLst>
      <p:ext uri="{BB962C8B-B14F-4D97-AF65-F5344CB8AC3E}">
        <p14:creationId xmlns:p14="http://schemas.microsoft.com/office/powerpoint/2010/main" val="17528096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BC3B7A-4EBB-4D41-B4C5-7C04679E8989}" type="slidenum">
              <a:rPr lang="en-US"/>
              <a:pPr>
                <a:defRPr/>
              </a:pPr>
              <a:t>‹#›</a:t>
            </a:fld>
            <a:endParaRPr lang="en-US"/>
          </a:p>
        </p:txBody>
      </p:sp>
    </p:spTree>
    <p:extLst>
      <p:ext uri="{BB962C8B-B14F-4D97-AF65-F5344CB8AC3E}">
        <p14:creationId xmlns:p14="http://schemas.microsoft.com/office/powerpoint/2010/main" val="53426015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1261118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91322153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5741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smtClean="0"/>
              <a:t>Click to edit Master title style</a:t>
            </a:r>
          </a:p>
        </p:txBody>
      </p:sp>
      <p:sp>
        <p:nvSpPr>
          <p:cNvPr id="657411"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rebuchet M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rebuchet M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777739-CD58-6740-9915-C5E408BD8BCD}" type="slidenum">
              <a:rPr lang="en-US"/>
              <a:pPr>
                <a:defRPr/>
              </a:pPr>
              <a:t>‹#›</a:t>
            </a:fld>
            <a:endParaRPr lang="en-US"/>
          </a:p>
        </p:txBody>
      </p:sp>
    </p:spTree>
    <p:extLst>
      <p:ext uri="{BB962C8B-B14F-4D97-AF65-F5344CB8AC3E}">
        <p14:creationId xmlns:p14="http://schemas.microsoft.com/office/powerpoint/2010/main" val="248007678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rebuchet M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rebuchet M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22E5E2-3D81-E74E-88BD-C081075C2E09}" type="slidenum">
              <a:rPr lang="en-US"/>
              <a:pPr>
                <a:defRPr/>
              </a:pPr>
              <a:t>‹#›</a:t>
            </a:fld>
            <a:endParaRPr lang="en-US"/>
          </a:p>
        </p:txBody>
      </p:sp>
    </p:spTree>
    <p:extLst>
      <p:ext uri="{BB962C8B-B14F-4D97-AF65-F5344CB8AC3E}">
        <p14:creationId xmlns:p14="http://schemas.microsoft.com/office/powerpoint/2010/main" val="281336456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rebuchet M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rebuchet M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DCD7E7-D8E9-6D4D-BD3A-5598E258FFC1}" type="slidenum">
              <a:rPr lang="en-US"/>
              <a:pPr>
                <a:defRPr/>
              </a:pPr>
              <a:t>‹#›</a:t>
            </a:fld>
            <a:endParaRPr lang="en-US"/>
          </a:p>
        </p:txBody>
      </p:sp>
    </p:spTree>
    <p:extLst>
      <p:ext uri="{BB962C8B-B14F-4D97-AF65-F5344CB8AC3E}">
        <p14:creationId xmlns:p14="http://schemas.microsoft.com/office/powerpoint/2010/main" val="321878539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rebuchet M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Trebuchet M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C1DF48-4FCD-F543-B924-D28EF81A5D20}" type="slidenum">
              <a:rPr lang="en-US"/>
              <a:pPr>
                <a:defRPr/>
              </a:pPr>
              <a:t>‹#›</a:t>
            </a:fld>
            <a:endParaRPr lang="en-US"/>
          </a:p>
        </p:txBody>
      </p:sp>
    </p:spTree>
    <p:extLst>
      <p:ext uri="{BB962C8B-B14F-4D97-AF65-F5344CB8AC3E}">
        <p14:creationId xmlns:p14="http://schemas.microsoft.com/office/powerpoint/2010/main" val="166510908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Trebuchet MS"/>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atin typeface="Trebuchet MS"/>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0460BE43-8912-2043-9707-D37DB49861A3}" type="slidenum">
              <a:rPr lang="en-US"/>
              <a:pPr>
                <a:defRPr/>
              </a:pPr>
              <a:t>‹#›</a:t>
            </a:fld>
            <a:endParaRPr lang="en-US"/>
          </a:p>
        </p:txBody>
      </p:sp>
    </p:spTree>
    <p:extLst>
      <p:ext uri="{BB962C8B-B14F-4D97-AF65-F5344CB8AC3E}">
        <p14:creationId xmlns:p14="http://schemas.microsoft.com/office/powerpoint/2010/main" val="417852790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Trebuchet MS"/>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atin typeface="Trebuchet MS"/>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1EA1AC-F3FC-3A4C-9C27-2DD6A1D0B02C}" type="slidenum">
              <a:rPr lang="en-US"/>
              <a:pPr>
                <a:defRPr/>
              </a:pPr>
              <a:t>‹#›</a:t>
            </a:fld>
            <a:endParaRPr lang="en-US"/>
          </a:p>
        </p:txBody>
      </p:sp>
    </p:spTree>
    <p:extLst>
      <p:ext uri="{BB962C8B-B14F-4D97-AF65-F5344CB8AC3E}">
        <p14:creationId xmlns:p14="http://schemas.microsoft.com/office/powerpoint/2010/main" val="51046439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Trebuchet MS"/>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Trebuchet MS"/>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6E9F8128-10A7-5248-9D11-63BEB58B61BD}" type="slidenum">
              <a:rPr lang="en-US"/>
              <a:pPr>
                <a:defRPr/>
              </a:pPr>
              <a:t>‹#›</a:t>
            </a:fld>
            <a:endParaRPr lang="en-US"/>
          </a:p>
        </p:txBody>
      </p:sp>
    </p:spTree>
    <p:extLst>
      <p:ext uri="{BB962C8B-B14F-4D97-AF65-F5344CB8AC3E}">
        <p14:creationId xmlns:p14="http://schemas.microsoft.com/office/powerpoint/2010/main" val="340307777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rebuchet M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Trebuchet M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136C86C7-88F9-CC47-9D92-1F614D3556F4}" type="slidenum">
              <a:rPr lang="en-US"/>
              <a:pPr>
                <a:defRPr/>
              </a:pPr>
              <a:t>‹#›</a:t>
            </a:fld>
            <a:endParaRPr lang="en-US"/>
          </a:p>
        </p:txBody>
      </p:sp>
    </p:spTree>
    <p:extLst>
      <p:ext uri="{BB962C8B-B14F-4D97-AF65-F5344CB8AC3E}">
        <p14:creationId xmlns:p14="http://schemas.microsoft.com/office/powerpoint/2010/main" val="1567093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945713-F231-6348-B255-00B52E57B575}" type="slidenum">
              <a:rPr lang="en-US"/>
              <a:pPr>
                <a:defRPr/>
              </a:pPr>
              <a:t>‹#›</a:t>
            </a:fld>
            <a:endParaRPr lang="en-US"/>
          </a:p>
        </p:txBody>
      </p:sp>
    </p:spTree>
    <p:extLst>
      <p:ext uri="{BB962C8B-B14F-4D97-AF65-F5344CB8AC3E}">
        <p14:creationId xmlns:p14="http://schemas.microsoft.com/office/powerpoint/2010/main" val="242170076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rebuchet M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Trebuchet M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384252-47D9-C04D-AF1D-528517A88FC5}" type="slidenum">
              <a:rPr lang="en-US"/>
              <a:pPr>
                <a:defRPr/>
              </a:pPr>
              <a:t>‹#›</a:t>
            </a:fld>
            <a:endParaRPr lang="en-US"/>
          </a:p>
        </p:txBody>
      </p:sp>
    </p:spTree>
    <p:extLst>
      <p:ext uri="{BB962C8B-B14F-4D97-AF65-F5344CB8AC3E}">
        <p14:creationId xmlns:p14="http://schemas.microsoft.com/office/powerpoint/2010/main" val="287617389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rebuchet M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rebuchet M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EEF17E-2325-C447-ADD6-D157B1919AB2}" type="slidenum">
              <a:rPr lang="en-US"/>
              <a:pPr>
                <a:defRPr/>
              </a:pPr>
              <a:t>‹#›</a:t>
            </a:fld>
            <a:endParaRPr lang="en-US"/>
          </a:p>
        </p:txBody>
      </p:sp>
    </p:spTree>
    <p:extLst>
      <p:ext uri="{BB962C8B-B14F-4D97-AF65-F5344CB8AC3E}">
        <p14:creationId xmlns:p14="http://schemas.microsoft.com/office/powerpoint/2010/main" val="30911196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rebuchet M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rebuchet M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044A67-BC4A-114A-B3D0-9D03762974D1}" type="slidenum">
              <a:rPr lang="en-US"/>
              <a:pPr>
                <a:defRPr/>
              </a:pPr>
              <a:t>‹#›</a:t>
            </a:fld>
            <a:endParaRPr lang="en-US"/>
          </a:p>
        </p:txBody>
      </p:sp>
    </p:spTree>
    <p:extLst>
      <p:ext uri="{BB962C8B-B14F-4D97-AF65-F5344CB8AC3E}">
        <p14:creationId xmlns:p14="http://schemas.microsoft.com/office/powerpoint/2010/main" val="298556252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DCFEF-5D2C-BA44-B565-6E1A43A13DD4}" type="slidenum">
              <a:rPr lang="en-GB">
                <a:solidFill>
                  <a:srgbClr val="000000"/>
                </a:solidFill>
                <a:latin typeface="Arial"/>
                <a:ea typeface="ＭＳ Ｐゴシック"/>
                <a:cs typeface="Arial"/>
              </a:rPr>
              <a:pPr>
                <a:defRPr/>
              </a:pPr>
              <a:t>‹#›</a:t>
            </a:fld>
            <a:endParaRPr lang="en-GB">
              <a:solidFill>
                <a:srgbClr val="000000"/>
              </a:solidFill>
              <a:latin typeface="Arial"/>
              <a:ea typeface="ＭＳ Ｐゴシック"/>
              <a:cs typeface="Arial"/>
            </a:endParaRPr>
          </a:p>
        </p:txBody>
      </p:sp>
    </p:spTree>
    <p:extLst>
      <p:ext uri="{BB962C8B-B14F-4D97-AF65-F5344CB8AC3E}">
        <p14:creationId xmlns:p14="http://schemas.microsoft.com/office/powerpoint/2010/main" val="370131279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BAC6EF-B9B1-F049-88AA-E7E80D3CF97C}" type="slidenum">
              <a:rPr lang="en-GB">
                <a:solidFill>
                  <a:srgbClr val="000000"/>
                </a:solidFill>
                <a:latin typeface="Arial"/>
                <a:ea typeface="ＭＳ Ｐゴシック"/>
                <a:cs typeface="Arial"/>
              </a:rPr>
              <a:pPr>
                <a:defRPr/>
              </a:pPr>
              <a:t>‹#›</a:t>
            </a:fld>
            <a:endParaRPr lang="en-GB">
              <a:solidFill>
                <a:srgbClr val="000000"/>
              </a:solidFill>
              <a:latin typeface="Arial"/>
              <a:ea typeface="ＭＳ Ｐゴシック"/>
              <a:cs typeface="Arial"/>
            </a:endParaRPr>
          </a:p>
        </p:txBody>
      </p:sp>
    </p:spTree>
    <p:extLst>
      <p:ext uri="{BB962C8B-B14F-4D97-AF65-F5344CB8AC3E}">
        <p14:creationId xmlns:p14="http://schemas.microsoft.com/office/powerpoint/2010/main" val="23551218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9CE535-C2B9-1541-A803-B1E4B2BCA5C9}" type="slidenum">
              <a:rPr lang="en-GB">
                <a:solidFill>
                  <a:srgbClr val="000000"/>
                </a:solidFill>
                <a:latin typeface="Arial"/>
                <a:ea typeface="ＭＳ Ｐゴシック"/>
                <a:cs typeface="Arial"/>
              </a:rPr>
              <a:pPr>
                <a:defRPr/>
              </a:pPr>
              <a:t>‹#›</a:t>
            </a:fld>
            <a:endParaRPr lang="en-GB">
              <a:solidFill>
                <a:srgbClr val="000000"/>
              </a:solidFill>
              <a:latin typeface="Arial"/>
              <a:ea typeface="ＭＳ Ｐゴシック"/>
              <a:cs typeface="Arial"/>
            </a:endParaRPr>
          </a:p>
        </p:txBody>
      </p:sp>
    </p:spTree>
    <p:extLst>
      <p:ext uri="{BB962C8B-B14F-4D97-AF65-F5344CB8AC3E}">
        <p14:creationId xmlns:p14="http://schemas.microsoft.com/office/powerpoint/2010/main" val="325659770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B32B5A2-2AEA-D741-A7FC-38C3FA232CE9}" type="slidenum">
              <a:rPr lang="en-GB">
                <a:solidFill>
                  <a:srgbClr val="000000"/>
                </a:solidFill>
                <a:latin typeface="Arial"/>
                <a:ea typeface="ＭＳ Ｐゴシック"/>
                <a:cs typeface="Arial"/>
              </a:rPr>
              <a:pPr>
                <a:defRPr/>
              </a:pPr>
              <a:t>‹#›</a:t>
            </a:fld>
            <a:endParaRPr lang="en-GB">
              <a:solidFill>
                <a:srgbClr val="000000"/>
              </a:solidFill>
              <a:latin typeface="Arial"/>
              <a:ea typeface="ＭＳ Ｐゴシック"/>
              <a:cs typeface="Arial"/>
            </a:endParaRPr>
          </a:p>
        </p:txBody>
      </p:sp>
    </p:spTree>
    <p:extLst>
      <p:ext uri="{BB962C8B-B14F-4D97-AF65-F5344CB8AC3E}">
        <p14:creationId xmlns:p14="http://schemas.microsoft.com/office/powerpoint/2010/main" val="138170950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7927DCF-AEBB-144F-BC8C-8341DDCBF558}" type="slidenum">
              <a:rPr lang="en-GB">
                <a:solidFill>
                  <a:srgbClr val="000000"/>
                </a:solidFill>
                <a:latin typeface="Arial"/>
                <a:ea typeface="ＭＳ Ｐゴシック"/>
                <a:cs typeface="Arial"/>
              </a:rPr>
              <a:pPr>
                <a:defRPr/>
              </a:pPr>
              <a:t>‹#›</a:t>
            </a:fld>
            <a:endParaRPr lang="en-GB">
              <a:solidFill>
                <a:srgbClr val="000000"/>
              </a:solidFill>
              <a:latin typeface="Arial"/>
              <a:ea typeface="ＭＳ Ｐゴシック"/>
              <a:cs typeface="Arial"/>
            </a:endParaRPr>
          </a:p>
        </p:txBody>
      </p:sp>
    </p:spTree>
    <p:extLst>
      <p:ext uri="{BB962C8B-B14F-4D97-AF65-F5344CB8AC3E}">
        <p14:creationId xmlns:p14="http://schemas.microsoft.com/office/powerpoint/2010/main" val="311426113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C9E4836-38B4-6D46-A5A8-BB3B20EC9EE8}" type="slidenum">
              <a:rPr lang="en-GB">
                <a:solidFill>
                  <a:srgbClr val="000000"/>
                </a:solidFill>
                <a:latin typeface="Arial"/>
                <a:ea typeface="ＭＳ Ｐゴシック"/>
                <a:cs typeface="Arial"/>
              </a:rPr>
              <a:pPr>
                <a:defRPr/>
              </a:pPr>
              <a:t>‹#›</a:t>
            </a:fld>
            <a:endParaRPr lang="en-GB">
              <a:solidFill>
                <a:srgbClr val="000000"/>
              </a:solidFill>
              <a:latin typeface="Arial"/>
              <a:ea typeface="ＭＳ Ｐゴシック"/>
              <a:cs typeface="Arial"/>
            </a:endParaRPr>
          </a:p>
        </p:txBody>
      </p:sp>
    </p:spTree>
    <p:extLst>
      <p:ext uri="{BB962C8B-B14F-4D97-AF65-F5344CB8AC3E}">
        <p14:creationId xmlns:p14="http://schemas.microsoft.com/office/powerpoint/2010/main" val="140058508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A149CAD-2AB7-5F4F-BB17-8C4F3E9D9006}" type="slidenum">
              <a:rPr lang="en-GB">
                <a:solidFill>
                  <a:srgbClr val="000000"/>
                </a:solidFill>
                <a:latin typeface="Arial"/>
                <a:ea typeface="ＭＳ Ｐゴシック"/>
                <a:cs typeface="Arial"/>
              </a:rPr>
              <a:pPr>
                <a:defRPr/>
              </a:pPr>
              <a:t>‹#›</a:t>
            </a:fld>
            <a:endParaRPr lang="en-GB">
              <a:solidFill>
                <a:srgbClr val="000000"/>
              </a:solidFill>
              <a:latin typeface="Arial"/>
              <a:ea typeface="ＭＳ Ｐゴシック"/>
              <a:cs typeface="Arial"/>
            </a:endParaRPr>
          </a:p>
        </p:txBody>
      </p:sp>
    </p:spTree>
    <p:extLst>
      <p:ext uri="{BB962C8B-B14F-4D97-AF65-F5344CB8AC3E}">
        <p14:creationId xmlns:p14="http://schemas.microsoft.com/office/powerpoint/2010/main" val="25214757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5532B8-CD97-824D-8013-896FA0060432}" type="slidenum">
              <a:rPr lang="en-US"/>
              <a:pPr>
                <a:defRPr/>
              </a:pPr>
              <a:t>‹#›</a:t>
            </a:fld>
            <a:endParaRPr lang="en-US"/>
          </a:p>
        </p:txBody>
      </p:sp>
    </p:spTree>
    <p:extLst>
      <p:ext uri="{BB962C8B-B14F-4D97-AF65-F5344CB8AC3E}">
        <p14:creationId xmlns:p14="http://schemas.microsoft.com/office/powerpoint/2010/main" val="5872975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ADB8209-34EB-1E41-86AB-25D0AB015FD4}" type="slidenum">
              <a:rPr lang="en-GB">
                <a:solidFill>
                  <a:srgbClr val="000000"/>
                </a:solidFill>
                <a:latin typeface="Arial"/>
                <a:ea typeface="ＭＳ Ｐゴシック"/>
                <a:cs typeface="Arial"/>
              </a:rPr>
              <a:pPr>
                <a:defRPr/>
              </a:pPr>
              <a:t>‹#›</a:t>
            </a:fld>
            <a:endParaRPr lang="en-GB">
              <a:solidFill>
                <a:srgbClr val="000000"/>
              </a:solidFill>
              <a:latin typeface="Arial"/>
              <a:ea typeface="ＭＳ Ｐゴシック"/>
              <a:cs typeface="Arial"/>
            </a:endParaRPr>
          </a:p>
        </p:txBody>
      </p:sp>
    </p:spTree>
    <p:extLst>
      <p:ext uri="{BB962C8B-B14F-4D97-AF65-F5344CB8AC3E}">
        <p14:creationId xmlns:p14="http://schemas.microsoft.com/office/powerpoint/2010/main" val="270140464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00EC1B-36F2-254F-A0BE-7E6D2FD08867}" type="slidenum">
              <a:rPr lang="en-GB">
                <a:solidFill>
                  <a:srgbClr val="000000"/>
                </a:solidFill>
                <a:latin typeface="Arial"/>
                <a:ea typeface="ＭＳ Ｐゴシック"/>
                <a:cs typeface="Arial"/>
              </a:rPr>
              <a:pPr>
                <a:defRPr/>
              </a:pPr>
              <a:t>‹#›</a:t>
            </a:fld>
            <a:endParaRPr lang="en-GB">
              <a:solidFill>
                <a:srgbClr val="000000"/>
              </a:solidFill>
              <a:latin typeface="Arial"/>
              <a:ea typeface="ＭＳ Ｐゴシック"/>
              <a:cs typeface="Arial"/>
            </a:endParaRPr>
          </a:p>
        </p:txBody>
      </p:sp>
    </p:spTree>
    <p:extLst>
      <p:ext uri="{BB962C8B-B14F-4D97-AF65-F5344CB8AC3E}">
        <p14:creationId xmlns:p14="http://schemas.microsoft.com/office/powerpoint/2010/main" val="63390806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50CBB9-C8E5-E54C-9CAF-5847F3A7F2FF}" type="slidenum">
              <a:rPr lang="en-GB">
                <a:solidFill>
                  <a:srgbClr val="000000"/>
                </a:solidFill>
                <a:latin typeface="Arial"/>
                <a:ea typeface="ＭＳ Ｐゴシック"/>
                <a:cs typeface="Arial"/>
              </a:rPr>
              <a:pPr>
                <a:defRPr/>
              </a:pPr>
              <a:t>‹#›</a:t>
            </a:fld>
            <a:endParaRPr lang="en-GB">
              <a:solidFill>
                <a:srgbClr val="000000"/>
              </a:solidFill>
              <a:latin typeface="Arial"/>
              <a:ea typeface="ＭＳ Ｐゴシック"/>
              <a:cs typeface="Arial"/>
            </a:endParaRPr>
          </a:p>
        </p:txBody>
      </p:sp>
    </p:spTree>
    <p:extLst>
      <p:ext uri="{BB962C8B-B14F-4D97-AF65-F5344CB8AC3E}">
        <p14:creationId xmlns:p14="http://schemas.microsoft.com/office/powerpoint/2010/main" val="387823681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664514-8549-4A46-830C-DC343163D098}" type="slidenum">
              <a:rPr lang="en-GB">
                <a:solidFill>
                  <a:srgbClr val="000000"/>
                </a:solidFill>
                <a:latin typeface="Arial"/>
                <a:ea typeface="ＭＳ Ｐゴシック"/>
                <a:cs typeface="Arial"/>
              </a:rPr>
              <a:pPr>
                <a:defRPr/>
              </a:pPr>
              <a:t>‹#›</a:t>
            </a:fld>
            <a:endParaRPr lang="en-GB">
              <a:solidFill>
                <a:srgbClr val="000000"/>
              </a:solidFill>
              <a:latin typeface="Arial"/>
              <a:ea typeface="ＭＳ Ｐゴシック"/>
              <a:cs typeface="Arial"/>
            </a:endParaRPr>
          </a:p>
        </p:txBody>
      </p:sp>
    </p:spTree>
    <p:extLst>
      <p:ext uri="{BB962C8B-B14F-4D97-AF65-F5344CB8AC3E}">
        <p14:creationId xmlns:p14="http://schemas.microsoft.com/office/powerpoint/2010/main" val="37742634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9"/>
          <p:cNvSpPr>
            <a:spLocks noGrp="1" noChangeArrowheads="1"/>
          </p:cNvSpPr>
          <p:nvPr>
            <p:ph type="dt" sz="half" idx="10"/>
          </p:nvPr>
        </p:nvSpPr>
        <p:spPr>
          <a:xfrm>
            <a:off x="301625" y="6242050"/>
            <a:ext cx="1782763" cy="474663"/>
          </a:xfrm>
          <a:prstGeom prst="rect">
            <a:avLst/>
          </a:prstGeom>
        </p:spPr>
        <p:txBody>
          <a:bodyPr/>
          <a:lstStyle>
            <a:lvl1pPr>
              <a:defRPr>
                <a:ea typeface="ＭＳ Ｐゴシック" charset="-128"/>
                <a:cs typeface="ＭＳ Ｐゴシック" charset="-128"/>
              </a:defRPr>
            </a:lvl1pPr>
          </a:lstStyle>
          <a:p>
            <a:pPr>
              <a:defRPr/>
            </a:pPr>
            <a:endParaRPr lang="en-GB" sz="2000">
              <a:solidFill>
                <a:srgbClr val="2F1311"/>
              </a:solidFill>
            </a:endParaRPr>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a:lstStyle>
            <a:lvl1pPr>
              <a:defRPr>
                <a:ea typeface="ＭＳ Ｐゴシック" charset="-128"/>
                <a:cs typeface="ＭＳ Ｐゴシック" charset="-128"/>
              </a:defRPr>
            </a:lvl1pPr>
          </a:lstStyle>
          <a:p>
            <a:pPr>
              <a:defRPr/>
            </a:pPr>
            <a:endParaRPr lang="en-GB" sz="2000">
              <a:solidFill>
                <a:srgbClr val="2F1311"/>
              </a:solidFill>
            </a:endParaRPr>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01D2E479-22A4-0546-8D8D-768DFC71AD67}" type="slidenum">
              <a:rPr lang="en-GB" sz="2000">
                <a:solidFill>
                  <a:srgbClr val="2F1311"/>
                </a:solidFill>
              </a:rPr>
              <a:pPr>
                <a:defRPr/>
              </a:pPr>
              <a:t>‹#›</a:t>
            </a:fld>
            <a:endParaRPr lang="en-GB" sz="2000">
              <a:solidFill>
                <a:srgbClr val="2F1311"/>
              </a:solidFill>
            </a:endParaRPr>
          </a:p>
        </p:txBody>
      </p:sp>
    </p:spTree>
    <p:extLst>
      <p:ext uri="{BB962C8B-B14F-4D97-AF65-F5344CB8AC3E}">
        <p14:creationId xmlns:p14="http://schemas.microsoft.com/office/powerpoint/2010/main" val="324975730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9"/>
          <p:cNvSpPr>
            <a:spLocks noGrp="1" noChangeArrowheads="1"/>
          </p:cNvSpPr>
          <p:nvPr>
            <p:ph type="dt" sz="half" idx="10"/>
          </p:nvPr>
        </p:nvSpPr>
        <p:spPr>
          <a:xfrm>
            <a:off x="301625" y="6242050"/>
            <a:ext cx="1782763" cy="474663"/>
          </a:xfrm>
          <a:prstGeom prst="rect">
            <a:avLst/>
          </a:prstGeom>
        </p:spPr>
        <p:txBody>
          <a:bodyPr/>
          <a:lstStyle>
            <a:lvl1pPr>
              <a:defRPr>
                <a:ea typeface="ＭＳ Ｐゴシック" charset="-128"/>
                <a:cs typeface="ＭＳ Ｐゴシック" charset="-128"/>
              </a:defRPr>
            </a:lvl1pPr>
          </a:lstStyle>
          <a:p>
            <a:pPr>
              <a:defRPr/>
            </a:pPr>
            <a:endParaRPr lang="en-GB" sz="2000">
              <a:solidFill>
                <a:srgbClr val="2F1311"/>
              </a:solidFill>
            </a:endParaRPr>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a:lstStyle>
            <a:lvl1pPr>
              <a:defRPr>
                <a:ea typeface="ＭＳ Ｐゴシック" charset="-128"/>
                <a:cs typeface="ＭＳ Ｐゴシック" charset="-128"/>
              </a:defRPr>
            </a:lvl1pPr>
          </a:lstStyle>
          <a:p>
            <a:pPr>
              <a:defRPr/>
            </a:pPr>
            <a:endParaRPr lang="en-GB" sz="2000">
              <a:solidFill>
                <a:srgbClr val="2F1311"/>
              </a:solidFill>
            </a:endParaRPr>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7081E0DA-B08F-0949-AF4A-22748FEAE4F6}" type="slidenum">
              <a:rPr lang="en-GB" sz="2000">
                <a:solidFill>
                  <a:srgbClr val="2F1311"/>
                </a:solidFill>
              </a:rPr>
              <a:pPr>
                <a:defRPr/>
              </a:pPr>
              <a:t>‹#›</a:t>
            </a:fld>
            <a:endParaRPr lang="en-GB" sz="2000">
              <a:solidFill>
                <a:srgbClr val="2F1311"/>
              </a:solidFill>
            </a:endParaRPr>
          </a:p>
        </p:txBody>
      </p:sp>
    </p:spTree>
    <p:extLst>
      <p:ext uri="{BB962C8B-B14F-4D97-AF65-F5344CB8AC3E}">
        <p14:creationId xmlns:p14="http://schemas.microsoft.com/office/powerpoint/2010/main" val="261995804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a:lstStyle>
            <a:lvl1pPr>
              <a:defRPr>
                <a:ea typeface="ＭＳ Ｐゴシック" charset="-128"/>
                <a:cs typeface="ＭＳ Ｐゴシック" charset="-128"/>
              </a:defRPr>
            </a:lvl1pPr>
          </a:lstStyle>
          <a:p>
            <a:pPr>
              <a:defRPr/>
            </a:pPr>
            <a:endParaRPr lang="en-GB" sz="2000">
              <a:solidFill>
                <a:srgbClr val="2F1311"/>
              </a:solidFill>
            </a:endParaRPr>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a:lstStyle>
            <a:lvl1pPr>
              <a:defRPr>
                <a:ea typeface="ＭＳ Ｐゴシック" charset="-128"/>
                <a:cs typeface="ＭＳ Ｐゴシック" charset="-128"/>
              </a:defRPr>
            </a:lvl1pPr>
          </a:lstStyle>
          <a:p>
            <a:pPr>
              <a:defRPr/>
            </a:pPr>
            <a:endParaRPr lang="en-GB" sz="2000">
              <a:solidFill>
                <a:srgbClr val="2F1311"/>
              </a:solidFill>
            </a:endParaRPr>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BB81351A-ED52-CE4B-9E54-EC4BEB306132}" type="slidenum">
              <a:rPr lang="en-GB" sz="2000">
                <a:solidFill>
                  <a:srgbClr val="2F1311"/>
                </a:solidFill>
              </a:rPr>
              <a:pPr>
                <a:defRPr/>
              </a:pPr>
              <a:t>‹#›</a:t>
            </a:fld>
            <a:endParaRPr lang="en-GB" sz="2000">
              <a:solidFill>
                <a:srgbClr val="2F1311"/>
              </a:solidFill>
            </a:endParaRPr>
          </a:p>
        </p:txBody>
      </p:sp>
    </p:spTree>
    <p:extLst>
      <p:ext uri="{BB962C8B-B14F-4D97-AF65-F5344CB8AC3E}">
        <p14:creationId xmlns:p14="http://schemas.microsoft.com/office/powerpoint/2010/main" val="4290537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9"/>
          <p:cNvSpPr>
            <a:spLocks noGrp="1" noChangeArrowheads="1"/>
          </p:cNvSpPr>
          <p:nvPr>
            <p:ph type="dt" sz="half" idx="10"/>
          </p:nvPr>
        </p:nvSpPr>
        <p:spPr>
          <a:xfrm>
            <a:off x="301625" y="6242050"/>
            <a:ext cx="1782763" cy="474663"/>
          </a:xfrm>
          <a:prstGeom prst="rect">
            <a:avLst/>
          </a:prstGeom>
        </p:spPr>
        <p:txBody>
          <a:bodyPr/>
          <a:lstStyle>
            <a:lvl1pPr>
              <a:defRPr>
                <a:ea typeface="ＭＳ Ｐゴシック" charset="-128"/>
                <a:cs typeface="ＭＳ Ｐゴシック" charset="-128"/>
              </a:defRPr>
            </a:lvl1pPr>
          </a:lstStyle>
          <a:p>
            <a:pPr>
              <a:defRPr/>
            </a:pPr>
            <a:endParaRPr lang="en-GB" sz="2000">
              <a:solidFill>
                <a:srgbClr val="2F1311"/>
              </a:solidFill>
            </a:endParaRPr>
          </a:p>
        </p:txBody>
      </p:sp>
      <p:sp>
        <p:nvSpPr>
          <p:cNvPr id="6" name="Rectangle 60"/>
          <p:cNvSpPr>
            <a:spLocks noGrp="1" noChangeArrowheads="1"/>
          </p:cNvSpPr>
          <p:nvPr>
            <p:ph type="ftr" sz="quarter" idx="11"/>
          </p:nvPr>
        </p:nvSpPr>
        <p:spPr>
          <a:xfrm>
            <a:off x="2257425" y="6248400"/>
            <a:ext cx="3455988" cy="474663"/>
          </a:xfrm>
          <a:prstGeom prst="rect">
            <a:avLst/>
          </a:prstGeom>
        </p:spPr>
        <p:txBody>
          <a:bodyPr/>
          <a:lstStyle>
            <a:lvl1pPr>
              <a:defRPr>
                <a:ea typeface="ＭＳ Ｐゴシック" charset="-128"/>
                <a:cs typeface="ＭＳ Ｐゴシック" charset="-128"/>
              </a:defRPr>
            </a:lvl1pPr>
          </a:lstStyle>
          <a:p>
            <a:pPr>
              <a:defRPr/>
            </a:pPr>
            <a:endParaRPr lang="en-GB" sz="2000">
              <a:solidFill>
                <a:srgbClr val="2F1311"/>
              </a:solidFill>
            </a:endParaRPr>
          </a:p>
        </p:txBody>
      </p:sp>
      <p:sp>
        <p:nvSpPr>
          <p:cNvPr id="7"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E77AA3B2-3C1F-B947-B54D-5632AC5C9D3F}" type="slidenum">
              <a:rPr lang="en-GB" sz="2000">
                <a:solidFill>
                  <a:srgbClr val="2F1311"/>
                </a:solidFill>
              </a:rPr>
              <a:pPr>
                <a:defRPr/>
              </a:pPr>
              <a:t>‹#›</a:t>
            </a:fld>
            <a:endParaRPr lang="en-GB" sz="2000">
              <a:solidFill>
                <a:srgbClr val="2F1311"/>
              </a:solidFill>
            </a:endParaRPr>
          </a:p>
        </p:txBody>
      </p:sp>
    </p:spTree>
    <p:extLst>
      <p:ext uri="{BB962C8B-B14F-4D97-AF65-F5344CB8AC3E}">
        <p14:creationId xmlns:p14="http://schemas.microsoft.com/office/powerpoint/2010/main" val="141004129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9"/>
          <p:cNvSpPr>
            <a:spLocks noGrp="1" noChangeArrowheads="1"/>
          </p:cNvSpPr>
          <p:nvPr>
            <p:ph type="dt" sz="half" idx="10"/>
          </p:nvPr>
        </p:nvSpPr>
        <p:spPr>
          <a:xfrm>
            <a:off x="301625" y="6242050"/>
            <a:ext cx="1782763" cy="474663"/>
          </a:xfrm>
          <a:prstGeom prst="rect">
            <a:avLst/>
          </a:prstGeom>
        </p:spPr>
        <p:txBody>
          <a:bodyPr/>
          <a:lstStyle>
            <a:lvl1pPr>
              <a:defRPr>
                <a:ea typeface="ＭＳ Ｐゴシック" charset="-128"/>
                <a:cs typeface="ＭＳ Ｐゴシック" charset="-128"/>
              </a:defRPr>
            </a:lvl1pPr>
          </a:lstStyle>
          <a:p>
            <a:pPr>
              <a:defRPr/>
            </a:pPr>
            <a:endParaRPr lang="en-GB" sz="2000">
              <a:solidFill>
                <a:srgbClr val="2F1311"/>
              </a:solidFill>
            </a:endParaRPr>
          </a:p>
        </p:txBody>
      </p:sp>
      <p:sp>
        <p:nvSpPr>
          <p:cNvPr id="8" name="Rectangle 60"/>
          <p:cNvSpPr>
            <a:spLocks noGrp="1" noChangeArrowheads="1"/>
          </p:cNvSpPr>
          <p:nvPr>
            <p:ph type="ftr" sz="quarter" idx="11"/>
          </p:nvPr>
        </p:nvSpPr>
        <p:spPr>
          <a:xfrm>
            <a:off x="2257425" y="6248400"/>
            <a:ext cx="3455988" cy="474663"/>
          </a:xfrm>
          <a:prstGeom prst="rect">
            <a:avLst/>
          </a:prstGeom>
        </p:spPr>
        <p:txBody>
          <a:bodyPr/>
          <a:lstStyle>
            <a:lvl1pPr>
              <a:defRPr>
                <a:ea typeface="ＭＳ Ｐゴシック" charset="-128"/>
                <a:cs typeface="ＭＳ Ｐゴシック" charset="-128"/>
              </a:defRPr>
            </a:lvl1pPr>
          </a:lstStyle>
          <a:p>
            <a:pPr>
              <a:defRPr/>
            </a:pPr>
            <a:endParaRPr lang="en-GB" sz="2000">
              <a:solidFill>
                <a:srgbClr val="2F1311"/>
              </a:solidFill>
            </a:endParaRPr>
          </a:p>
        </p:txBody>
      </p:sp>
      <p:sp>
        <p:nvSpPr>
          <p:cNvPr id="9"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CF9FBD70-8B9D-DC48-BA9A-CD1C2C243FA1}" type="slidenum">
              <a:rPr lang="en-GB" sz="2000">
                <a:solidFill>
                  <a:srgbClr val="2F1311"/>
                </a:solidFill>
              </a:rPr>
              <a:pPr>
                <a:defRPr/>
              </a:pPr>
              <a:t>‹#›</a:t>
            </a:fld>
            <a:endParaRPr lang="en-GB" sz="2000">
              <a:solidFill>
                <a:srgbClr val="2F1311"/>
              </a:solidFill>
            </a:endParaRPr>
          </a:p>
        </p:txBody>
      </p:sp>
    </p:spTree>
    <p:extLst>
      <p:ext uri="{BB962C8B-B14F-4D97-AF65-F5344CB8AC3E}">
        <p14:creationId xmlns:p14="http://schemas.microsoft.com/office/powerpoint/2010/main" val="167584247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9"/>
          <p:cNvSpPr>
            <a:spLocks noGrp="1" noChangeArrowheads="1"/>
          </p:cNvSpPr>
          <p:nvPr>
            <p:ph type="dt" sz="half" idx="10"/>
          </p:nvPr>
        </p:nvSpPr>
        <p:spPr>
          <a:xfrm>
            <a:off x="301625" y="6242050"/>
            <a:ext cx="1782763" cy="474663"/>
          </a:xfrm>
          <a:prstGeom prst="rect">
            <a:avLst/>
          </a:prstGeom>
        </p:spPr>
        <p:txBody>
          <a:bodyPr/>
          <a:lstStyle>
            <a:lvl1pPr>
              <a:defRPr>
                <a:ea typeface="ＭＳ Ｐゴシック" charset="-128"/>
                <a:cs typeface="ＭＳ Ｐゴシック" charset="-128"/>
              </a:defRPr>
            </a:lvl1pPr>
          </a:lstStyle>
          <a:p>
            <a:pPr>
              <a:defRPr/>
            </a:pPr>
            <a:endParaRPr lang="en-GB" sz="2000">
              <a:solidFill>
                <a:srgbClr val="2F1311"/>
              </a:solidFill>
            </a:endParaRPr>
          </a:p>
        </p:txBody>
      </p:sp>
      <p:sp>
        <p:nvSpPr>
          <p:cNvPr id="4" name="Rectangle 60"/>
          <p:cNvSpPr>
            <a:spLocks noGrp="1" noChangeArrowheads="1"/>
          </p:cNvSpPr>
          <p:nvPr>
            <p:ph type="ftr" sz="quarter" idx="11"/>
          </p:nvPr>
        </p:nvSpPr>
        <p:spPr>
          <a:xfrm>
            <a:off x="2257425" y="6248400"/>
            <a:ext cx="3455988" cy="474663"/>
          </a:xfrm>
          <a:prstGeom prst="rect">
            <a:avLst/>
          </a:prstGeom>
        </p:spPr>
        <p:txBody>
          <a:bodyPr/>
          <a:lstStyle>
            <a:lvl1pPr>
              <a:defRPr>
                <a:ea typeface="ＭＳ Ｐゴシック" charset="-128"/>
                <a:cs typeface="ＭＳ Ｐゴシック" charset="-128"/>
              </a:defRPr>
            </a:lvl1pPr>
          </a:lstStyle>
          <a:p>
            <a:pPr>
              <a:defRPr/>
            </a:pPr>
            <a:endParaRPr lang="en-GB" sz="2000">
              <a:solidFill>
                <a:srgbClr val="2F1311"/>
              </a:solidFill>
            </a:endParaRPr>
          </a:p>
        </p:txBody>
      </p:sp>
      <p:sp>
        <p:nvSpPr>
          <p:cNvPr id="5"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663288BE-2FA2-B74E-8EC7-DCAF0D7770A5}" type="slidenum">
              <a:rPr lang="en-GB" sz="2000">
                <a:solidFill>
                  <a:srgbClr val="2F1311"/>
                </a:solidFill>
              </a:rPr>
              <a:pPr>
                <a:defRPr/>
              </a:pPr>
              <a:t>‹#›</a:t>
            </a:fld>
            <a:endParaRPr lang="en-GB" sz="2000">
              <a:solidFill>
                <a:srgbClr val="2F1311"/>
              </a:solidFill>
            </a:endParaRPr>
          </a:p>
        </p:txBody>
      </p:sp>
    </p:spTree>
    <p:extLst>
      <p:ext uri="{BB962C8B-B14F-4D97-AF65-F5344CB8AC3E}">
        <p14:creationId xmlns:p14="http://schemas.microsoft.com/office/powerpoint/2010/main" val="34410633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5741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smtClean="0"/>
              <a:t>Click to edit Master title style</a:t>
            </a:r>
          </a:p>
        </p:txBody>
      </p:sp>
      <p:sp>
        <p:nvSpPr>
          <p:cNvPr id="657411"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4CF6F5-D574-DC45-9A3B-22F31E93B560}" type="slidenum">
              <a:rPr lang="en-US"/>
              <a:pPr>
                <a:defRPr/>
              </a:pPr>
              <a:t>‹#›</a:t>
            </a:fld>
            <a:endParaRPr lang="en-US"/>
          </a:p>
        </p:txBody>
      </p:sp>
    </p:spTree>
    <p:extLst>
      <p:ext uri="{BB962C8B-B14F-4D97-AF65-F5344CB8AC3E}">
        <p14:creationId xmlns:p14="http://schemas.microsoft.com/office/powerpoint/2010/main" val="43924209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xfrm>
            <a:off x="301625" y="6242050"/>
            <a:ext cx="1782763" cy="474663"/>
          </a:xfrm>
          <a:prstGeom prst="rect">
            <a:avLst/>
          </a:prstGeom>
        </p:spPr>
        <p:txBody>
          <a:bodyPr/>
          <a:lstStyle>
            <a:lvl1pPr>
              <a:defRPr>
                <a:ea typeface="ＭＳ Ｐゴシック" charset="-128"/>
                <a:cs typeface="ＭＳ Ｐゴシック" charset="-128"/>
              </a:defRPr>
            </a:lvl1pPr>
          </a:lstStyle>
          <a:p>
            <a:pPr>
              <a:defRPr/>
            </a:pPr>
            <a:endParaRPr lang="en-GB" sz="2000">
              <a:solidFill>
                <a:srgbClr val="2F1311"/>
              </a:solidFill>
            </a:endParaRPr>
          </a:p>
        </p:txBody>
      </p:sp>
      <p:sp>
        <p:nvSpPr>
          <p:cNvPr id="3" name="Rectangle 60"/>
          <p:cNvSpPr>
            <a:spLocks noGrp="1" noChangeArrowheads="1"/>
          </p:cNvSpPr>
          <p:nvPr>
            <p:ph type="ftr" sz="quarter" idx="11"/>
          </p:nvPr>
        </p:nvSpPr>
        <p:spPr>
          <a:xfrm>
            <a:off x="2257425" y="6248400"/>
            <a:ext cx="3455988" cy="474663"/>
          </a:xfrm>
          <a:prstGeom prst="rect">
            <a:avLst/>
          </a:prstGeom>
        </p:spPr>
        <p:txBody>
          <a:bodyPr/>
          <a:lstStyle>
            <a:lvl1pPr>
              <a:defRPr>
                <a:ea typeface="ＭＳ Ｐゴシック" charset="-128"/>
                <a:cs typeface="ＭＳ Ｐゴシック" charset="-128"/>
              </a:defRPr>
            </a:lvl1pPr>
          </a:lstStyle>
          <a:p>
            <a:pPr>
              <a:defRPr/>
            </a:pPr>
            <a:endParaRPr lang="en-GB" sz="2000">
              <a:solidFill>
                <a:srgbClr val="2F1311"/>
              </a:solidFill>
            </a:endParaRPr>
          </a:p>
        </p:txBody>
      </p:sp>
      <p:sp>
        <p:nvSpPr>
          <p:cNvPr id="4"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AF6EA88C-8399-C14A-A4B2-3EF04CC8AA4F}" type="slidenum">
              <a:rPr lang="en-GB" sz="2000">
                <a:solidFill>
                  <a:srgbClr val="2F1311"/>
                </a:solidFill>
              </a:rPr>
              <a:pPr>
                <a:defRPr/>
              </a:pPr>
              <a:t>‹#›</a:t>
            </a:fld>
            <a:endParaRPr lang="en-GB" sz="2000">
              <a:solidFill>
                <a:srgbClr val="2F1311"/>
              </a:solidFill>
            </a:endParaRPr>
          </a:p>
        </p:txBody>
      </p:sp>
    </p:spTree>
    <p:extLst>
      <p:ext uri="{BB962C8B-B14F-4D97-AF65-F5344CB8AC3E}">
        <p14:creationId xmlns:p14="http://schemas.microsoft.com/office/powerpoint/2010/main" val="184890764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9"/>
          <p:cNvSpPr>
            <a:spLocks noGrp="1" noChangeArrowheads="1"/>
          </p:cNvSpPr>
          <p:nvPr>
            <p:ph type="dt" sz="half" idx="10"/>
          </p:nvPr>
        </p:nvSpPr>
        <p:spPr>
          <a:xfrm>
            <a:off x="301625" y="6242050"/>
            <a:ext cx="1782763" cy="474663"/>
          </a:xfrm>
          <a:prstGeom prst="rect">
            <a:avLst/>
          </a:prstGeom>
        </p:spPr>
        <p:txBody>
          <a:bodyPr/>
          <a:lstStyle>
            <a:lvl1pPr>
              <a:defRPr>
                <a:ea typeface="ＭＳ Ｐゴシック" charset="-128"/>
                <a:cs typeface="ＭＳ Ｐゴシック" charset="-128"/>
              </a:defRPr>
            </a:lvl1pPr>
          </a:lstStyle>
          <a:p>
            <a:pPr>
              <a:defRPr/>
            </a:pPr>
            <a:endParaRPr lang="en-GB" sz="2000">
              <a:solidFill>
                <a:srgbClr val="2F1311"/>
              </a:solidFill>
            </a:endParaRPr>
          </a:p>
        </p:txBody>
      </p:sp>
      <p:sp>
        <p:nvSpPr>
          <p:cNvPr id="6" name="Rectangle 60"/>
          <p:cNvSpPr>
            <a:spLocks noGrp="1" noChangeArrowheads="1"/>
          </p:cNvSpPr>
          <p:nvPr>
            <p:ph type="ftr" sz="quarter" idx="11"/>
          </p:nvPr>
        </p:nvSpPr>
        <p:spPr>
          <a:xfrm>
            <a:off x="2257425" y="6248400"/>
            <a:ext cx="3455988" cy="474663"/>
          </a:xfrm>
          <a:prstGeom prst="rect">
            <a:avLst/>
          </a:prstGeom>
        </p:spPr>
        <p:txBody>
          <a:bodyPr/>
          <a:lstStyle>
            <a:lvl1pPr>
              <a:defRPr>
                <a:ea typeface="ＭＳ Ｐゴシック" charset="-128"/>
                <a:cs typeface="ＭＳ Ｐゴシック" charset="-128"/>
              </a:defRPr>
            </a:lvl1pPr>
          </a:lstStyle>
          <a:p>
            <a:pPr>
              <a:defRPr/>
            </a:pPr>
            <a:endParaRPr lang="en-GB" sz="2000">
              <a:solidFill>
                <a:srgbClr val="2F1311"/>
              </a:solidFill>
            </a:endParaRPr>
          </a:p>
        </p:txBody>
      </p:sp>
      <p:sp>
        <p:nvSpPr>
          <p:cNvPr id="7"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BD225A61-C7CF-C443-975E-8BCA9E797FE5}" type="slidenum">
              <a:rPr lang="en-GB" sz="2000">
                <a:solidFill>
                  <a:srgbClr val="2F1311"/>
                </a:solidFill>
              </a:rPr>
              <a:pPr>
                <a:defRPr/>
              </a:pPr>
              <a:t>‹#›</a:t>
            </a:fld>
            <a:endParaRPr lang="en-GB" sz="2000">
              <a:solidFill>
                <a:srgbClr val="2F1311"/>
              </a:solidFill>
            </a:endParaRPr>
          </a:p>
        </p:txBody>
      </p:sp>
    </p:spTree>
    <p:extLst>
      <p:ext uri="{BB962C8B-B14F-4D97-AF65-F5344CB8AC3E}">
        <p14:creationId xmlns:p14="http://schemas.microsoft.com/office/powerpoint/2010/main" val="347250231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9"/>
          <p:cNvSpPr>
            <a:spLocks noGrp="1" noChangeArrowheads="1"/>
          </p:cNvSpPr>
          <p:nvPr>
            <p:ph type="dt" sz="half" idx="10"/>
          </p:nvPr>
        </p:nvSpPr>
        <p:spPr>
          <a:xfrm>
            <a:off x="301625" y="6242050"/>
            <a:ext cx="1782763" cy="474663"/>
          </a:xfrm>
          <a:prstGeom prst="rect">
            <a:avLst/>
          </a:prstGeom>
        </p:spPr>
        <p:txBody>
          <a:bodyPr/>
          <a:lstStyle>
            <a:lvl1pPr>
              <a:defRPr>
                <a:ea typeface="ＭＳ Ｐゴシック" charset="-128"/>
                <a:cs typeface="ＭＳ Ｐゴシック" charset="-128"/>
              </a:defRPr>
            </a:lvl1pPr>
          </a:lstStyle>
          <a:p>
            <a:pPr>
              <a:defRPr/>
            </a:pPr>
            <a:endParaRPr lang="en-GB" sz="2000">
              <a:solidFill>
                <a:srgbClr val="2F1311"/>
              </a:solidFill>
            </a:endParaRPr>
          </a:p>
        </p:txBody>
      </p:sp>
      <p:sp>
        <p:nvSpPr>
          <p:cNvPr id="6" name="Rectangle 60"/>
          <p:cNvSpPr>
            <a:spLocks noGrp="1" noChangeArrowheads="1"/>
          </p:cNvSpPr>
          <p:nvPr>
            <p:ph type="ftr" sz="quarter" idx="11"/>
          </p:nvPr>
        </p:nvSpPr>
        <p:spPr>
          <a:xfrm>
            <a:off x="2257425" y="6248400"/>
            <a:ext cx="3455988" cy="474663"/>
          </a:xfrm>
          <a:prstGeom prst="rect">
            <a:avLst/>
          </a:prstGeom>
        </p:spPr>
        <p:txBody>
          <a:bodyPr/>
          <a:lstStyle>
            <a:lvl1pPr>
              <a:defRPr>
                <a:ea typeface="ＭＳ Ｐゴシック" charset="-128"/>
                <a:cs typeface="ＭＳ Ｐゴシック" charset="-128"/>
              </a:defRPr>
            </a:lvl1pPr>
          </a:lstStyle>
          <a:p>
            <a:pPr>
              <a:defRPr/>
            </a:pPr>
            <a:endParaRPr lang="en-GB" sz="2000">
              <a:solidFill>
                <a:srgbClr val="2F1311"/>
              </a:solidFill>
            </a:endParaRPr>
          </a:p>
        </p:txBody>
      </p:sp>
      <p:sp>
        <p:nvSpPr>
          <p:cNvPr id="7"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010D1CC1-3315-5247-895C-421FE172CF6B}" type="slidenum">
              <a:rPr lang="en-GB" sz="2000">
                <a:solidFill>
                  <a:srgbClr val="2F1311"/>
                </a:solidFill>
              </a:rPr>
              <a:pPr>
                <a:defRPr/>
              </a:pPr>
              <a:t>‹#›</a:t>
            </a:fld>
            <a:endParaRPr lang="en-GB" sz="2000">
              <a:solidFill>
                <a:srgbClr val="2F1311"/>
              </a:solidFill>
            </a:endParaRPr>
          </a:p>
        </p:txBody>
      </p:sp>
    </p:spTree>
    <p:extLst>
      <p:ext uri="{BB962C8B-B14F-4D97-AF65-F5344CB8AC3E}">
        <p14:creationId xmlns:p14="http://schemas.microsoft.com/office/powerpoint/2010/main" val="311696174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9"/>
          <p:cNvSpPr>
            <a:spLocks noGrp="1" noChangeArrowheads="1"/>
          </p:cNvSpPr>
          <p:nvPr>
            <p:ph type="dt" sz="half" idx="10"/>
          </p:nvPr>
        </p:nvSpPr>
        <p:spPr>
          <a:xfrm>
            <a:off x="301625" y="6242050"/>
            <a:ext cx="1782763" cy="474663"/>
          </a:xfrm>
          <a:prstGeom prst="rect">
            <a:avLst/>
          </a:prstGeom>
        </p:spPr>
        <p:txBody>
          <a:bodyPr/>
          <a:lstStyle>
            <a:lvl1pPr>
              <a:defRPr>
                <a:ea typeface="ＭＳ Ｐゴシック" charset="-128"/>
                <a:cs typeface="ＭＳ Ｐゴシック" charset="-128"/>
              </a:defRPr>
            </a:lvl1pPr>
          </a:lstStyle>
          <a:p>
            <a:pPr>
              <a:defRPr/>
            </a:pPr>
            <a:endParaRPr lang="en-GB" sz="2000">
              <a:solidFill>
                <a:srgbClr val="2F1311"/>
              </a:solidFill>
            </a:endParaRPr>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a:lstStyle>
            <a:lvl1pPr>
              <a:defRPr>
                <a:ea typeface="ＭＳ Ｐゴシック" charset="-128"/>
                <a:cs typeface="ＭＳ Ｐゴシック" charset="-128"/>
              </a:defRPr>
            </a:lvl1pPr>
          </a:lstStyle>
          <a:p>
            <a:pPr>
              <a:defRPr/>
            </a:pPr>
            <a:endParaRPr lang="en-GB" sz="2000">
              <a:solidFill>
                <a:srgbClr val="2F1311"/>
              </a:solidFill>
            </a:endParaRPr>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0E8F37DA-B630-034D-885D-734CE286577A}" type="slidenum">
              <a:rPr lang="en-GB" sz="2000">
                <a:solidFill>
                  <a:srgbClr val="2F1311"/>
                </a:solidFill>
              </a:rPr>
              <a:pPr>
                <a:defRPr/>
              </a:pPr>
              <a:t>‹#›</a:t>
            </a:fld>
            <a:endParaRPr lang="en-GB" sz="2000">
              <a:solidFill>
                <a:srgbClr val="2F1311"/>
              </a:solidFill>
            </a:endParaRPr>
          </a:p>
        </p:txBody>
      </p:sp>
    </p:spTree>
    <p:extLst>
      <p:ext uri="{BB962C8B-B14F-4D97-AF65-F5344CB8AC3E}">
        <p14:creationId xmlns:p14="http://schemas.microsoft.com/office/powerpoint/2010/main" val="223009095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9"/>
          <p:cNvSpPr>
            <a:spLocks noGrp="1" noChangeArrowheads="1"/>
          </p:cNvSpPr>
          <p:nvPr>
            <p:ph type="dt" sz="half" idx="10"/>
          </p:nvPr>
        </p:nvSpPr>
        <p:spPr>
          <a:xfrm>
            <a:off x="301625" y="6242050"/>
            <a:ext cx="1782763" cy="474663"/>
          </a:xfrm>
          <a:prstGeom prst="rect">
            <a:avLst/>
          </a:prstGeom>
        </p:spPr>
        <p:txBody>
          <a:bodyPr/>
          <a:lstStyle>
            <a:lvl1pPr>
              <a:defRPr>
                <a:ea typeface="ＭＳ Ｐゴシック" charset="-128"/>
                <a:cs typeface="ＭＳ Ｐゴシック" charset="-128"/>
              </a:defRPr>
            </a:lvl1pPr>
          </a:lstStyle>
          <a:p>
            <a:pPr>
              <a:defRPr/>
            </a:pPr>
            <a:endParaRPr lang="en-GB" sz="2000">
              <a:solidFill>
                <a:srgbClr val="2F1311"/>
              </a:solidFill>
            </a:endParaRPr>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a:lstStyle>
            <a:lvl1pPr>
              <a:defRPr>
                <a:ea typeface="ＭＳ Ｐゴシック" charset="-128"/>
                <a:cs typeface="ＭＳ Ｐゴシック" charset="-128"/>
              </a:defRPr>
            </a:lvl1pPr>
          </a:lstStyle>
          <a:p>
            <a:pPr>
              <a:defRPr/>
            </a:pPr>
            <a:endParaRPr lang="en-GB" sz="2000">
              <a:solidFill>
                <a:srgbClr val="2F1311"/>
              </a:solidFill>
            </a:endParaRPr>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1BC5AC38-21C7-CE4D-860F-924707C07007}" type="slidenum">
              <a:rPr lang="en-GB" sz="2000">
                <a:solidFill>
                  <a:srgbClr val="2F1311"/>
                </a:solidFill>
              </a:rPr>
              <a:pPr>
                <a:defRPr/>
              </a:pPr>
              <a:t>‹#›</a:t>
            </a:fld>
            <a:endParaRPr lang="en-GB" sz="2000">
              <a:solidFill>
                <a:srgbClr val="2F1311"/>
              </a:solidFill>
            </a:endParaRPr>
          </a:p>
        </p:txBody>
      </p:sp>
    </p:spTree>
    <p:extLst>
      <p:ext uri="{BB962C8B-B14F-4D97-AF65-F5344CB8AC3E}">
        <p14:creationId xmlns:p14="http://schemas.microsoft.com/office/powerpoint/2010/main" val="59398059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DCFEF-5D2C-BA44-B565-6E1A43A13DD4}" type="slidenum">
              <a:rPr lang="en-GB">
                <a:solidFill>
                  <a:srgbClr val="000000"/>
                </a:solidFill>
                <a:latin typeface="Arial"/>
                <a:ea typeface="ＭＳ Ｐゴシック"/>
                <a:cs typeface="Arial"/>
              </a:rPr>
              <a:pPr>
                <a:defRPr/>
              </a:pPr>
              <a:t>‹#›</a:t>
            </a:fld>
            <a:endParaRPr lang="en-GB">
              <a:solidFill>
                <a:srgbClr val="000000"/>
              </a:solidFill>
              <a:latin typeface="Arial"/>
              <a:ea typeface="ＭＳ Ｐゴシック"/>
              <a:cs typeface="Arial"/>
            </a:endParaRPr>
          </a:p>
        </p:txBody>
      </p:sp>
    </p:spTree>
    <p:extLst>
      <p:ext uri="{BB962C8B-B14F-4D97-AF65-F5344CB8AC3E}">
        <p14:creationId xmlns:p14="http://schemas.microsoft.com/office/powerpoint/2010/main" val="50720681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BAC6EF-B9B1-F049-88AA-E7E80D3CF97C}" type="slidenum">
              <a:rPr lang="en-GB">
                <a:solidFill>
                  <a:srgbClr val="000000"/>
                </a:solidFill>
                <a:latin typeface="Arial"/>
                <a:ea typeface="ＭＳ Ｐゴシック"/>
                <a:cs typeface="Arial"/>
              </a:rPr>
              <a:pPr>
                <a:defRPr/>
              </a:pPr>
              <a:t>‹#›</a:t>
            </a:fld>
            <a:endParaRPr lang="en-GB">
              <a:solidFill>
                <a:srgbClr val="000000"/>
              </a:solidFill>
              <a:latin typeface="Arial"/>
              <a:ea typeface="ＭＳ Ｐゴシック"/>
              <a:cs typeface="Arial"/>
            </a:endParaRPr>
          </a:p>
        </p:txBody>
      </p:sp>
    </p:spTree>
    <p:extLst>
      <p:ext uri="{BB962C8B-B14F-4D97-AF65-F5344CB8AC3E}">
        <p14:creationId xmlns:p14="http://schemas.microsoft.com/office/powerpoint/2010/main" val="250939027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9CE535-C2B9-1541-A803-B1E4B2BCA5C9}" type="slidenum">
              <a:rPr lang="en-GB">
                <a:solidFill>
                  <a:srgbClr val="000000"/>
                </a:solidFill>
                <a:latin typeface="Arial"/>
                <a:ea typeface="ＭＳ Ｐゴシック"/>
                <a:cs typeface="Arial"/>
              </a:rPr>
              <a:pPr>
                <a:defRPr/>
              </a:pPr>
              <a:t>‹#›</a:t>
            </a:fld>
            <a:endParaRPr lang="en-GB">
              <a:solidFill>
                <a:srgbClr val="000000"/>
              </a:solidFill>
              <a:latin typeface="Arial"/>
              <a:ea typeface="ＭＳ Ｐゴシック"/>
              <a:cs typeface="Arial"/>
            </a:endParaRPr>
          </a:p>
        </p:txBody>
      </p:sp>
    </p:spTree>
    <p:extLst>
      <p:ext uri="{BB962C8B-B14F-4D97-AF65-F5344CB8AC3E}">
        <p14:creationId xmlns:p14="http://schemas.microsoft.com/office/powerpoint/2010/main" val="98990294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B32B5A2-2AEA-D741-A7FC-38C3FA232CE9}" type="slidenum">
              <a:rPr lang="en-GB">
                <a:solidFill>
                  <a:srgbClr val="000000"/>
                </a:solidFill>
                <a:latin typeface="Arial"/>
                <a:ea typeface="ＭＳ Ｐゴシック"/>
                <a:cs typeface="Arial"/>
              </a:rPr>
              <a:pPr>
                <a:defRPr/>
              </a:pPr>
              <a:t>‹#›</a:t>
            </a:fld>
            <a:endParaRPr lang="en-GB">
              <a:solidFill>
                <a:srgbClr val="000000"/>
              </a:solidFill>
              <a:latin typeface="Arial"/>
              <a:ea typeface="ＭＳ Ｐゴシック"/>
              <a:cs typeface="Arial"/>
            </a:endParaRPr>
          </a:p>
        </p:txBody>
      </p:sp>
    </p:spTree>
    <p:extLst>
      <p:ext uri="{BB962C8B-B14F-4D97-AF65-F5344CB8AC3E}">
        <p14:creationId xmlns:p14="http://schemas.microsoft.com/office/powerpoint/2010/main" val="223913027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7927DCF-AEBB-144F-BC8C-8341DDCBF558}" type="slidenum">
              <a:rPr lang="en-GB">
                <a:solidFill>
                  <a:srgbClr val="000000"/>
                </a:solidFill>
                <a:latin typeface="Arial"/>
                <a:ea typeface="ＭＳ Ｐゴシック"/>
                <a:cs typeface="Arial"/>
              </a:rPr>
              <a:pPr>
                <a:defRPr/>
              </a:pPr>
              <a:t>‹#›</a:t>
            </a:fld>
            <a:endParaRPr lang="en-GB">
              <a:solidFill>
                <a:srgbClr val="000000"/>
              </a:solidFill>
              <a:latin typeface="Arial"/>
              <a:ea typeface="ＭＳ Ｐゴシック"/>
              <a:cs typeface="Arial"/>
            </a:endParaRPr>
          </a:p>
        </p:txBody>
      </p:sp>
    </p:spTree>
    <p:extLst>
      <p:ext uri="{BB962C8B-B14F-4D97-AF65-F5344CB8AC3E}">
        <p14:creationId xmlns:p14="http://schemas.microsoft.com/office/powerpoint/2010/main" val="12760976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A22BE6-9D46-2E4A-87E0-1DB03C5968ED}" type="slidenum">
              <a:rPr lang="en-US"/>
              <a:pPr>
                <a:defRPr/>
              </a:pPr>
              <a:t>‹#›</a:t>
            </a:fld>
            <a:endParaRPr lang="en-US"/>
          </a:p>
        </p:txBody>
      </p:sp>
    </p:spTree>
    <p:extLst>
      <p:ext uri="{BB962C8B-B14F-4D97-AF65-F5344CB8AC3E}">
        <p14:creationId xmlns:p14="http://schemas.microsoft.com/office/powerpoint/2010/main" val="207324913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C9E4836-38B4-6D46-A5A8-BB3B20EC9EE8}" type="slidenum">
              <a:rPr lang="en-GB">
                <a:solidFill>
                  <a:srgbClr val="000000"/>
                </a:solidFill>
                <a:latin typeface="Arial"/>
                <a:ea typeface="ＭＳ Ｐゴシック"/>
                <a:cs typeface="Arial"/>
              </a:rPr>
              <a:pPr>
                <a:defRPr/>
              </a:pPr>
              <a:t>‹#›</a:t>
            </a:fld>
            <a:endParaRPr lang="en-GB">
              <a:solidFill>
                <a:srgbClr val="000000"/>
              </a:solidFill>
              <a:latin typeface="Arial"/>
              <a:ea typeface="ＭＳ Ｐゴシック"/>
              <a:cs typeface="Arial"/>
            </a:endParaRPr>
          </a:p>
        </p:txBody>
      </p:sp>
    </p:spTree>
    <p:extLst>
      <p:ext uri="{BB962C8B-B14F-4D97-AF65-F5344CB8AC3E}">
        <p14:creationId xmlns:p14="http://schemas.microsoft.com/office/powerpoint/2010/main" val="90690275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A149CAD-2AB7-5F4F-BB17-8C4F3E9D9006}" type="slidenum">
              <a:rPr lang="en-GB">
                <a:solidFill>
                  <a:srgbClr val="000000"/>
                </a:solidFill>
                <a:latin typeface="Arial"/>
                <a:ea typeface="ＭＳ Ｐゴシック"/>
                <a:cs typeface="Arial"/>
              </a:rPr>
              <a:pPr>
                <a:defRPr/>
              </a:pPr>
              <a:t>‹#›</a:t>
            </a:fld>
            <a:endParaRPr lang="en-GB">
              <a:solidFill>
                <a:srgbClr val="000000"/>
              </a:solidFill>
              <a:latin typeface="Arial"/>
              <a:ea typeface="ＭＳ Ｐゴシック"/>
              <a:cs typeface="Arial"/>
            </a:endParaRPr>
          </a:p>
        </p:txBody>
      </p:sp>
    </p:spTree>
    <p:extLst>
      <p:ext uri="{BB962C8B-B14F-4D97-AF65-F5344CB8AC3E}">
        <p14:creationId xmlns:p14="http://schemas.microsoft.com/office/powerpoint/2010/main" val="125684791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ADB8209-34EB-1E41-86AB-25D0AB015FD4}" type="slidenum">
              <a:rPr lang="en-GB">
                <a:solidFill>
                  <a:srgbClr val="000000"/>
                </a:solidFill>
                <a:latin typeface="Arial"/>
                <a:ea typeface="ＭＳ Ｐゴシック"/>
                <a:cs typeface="Arial"/>
              </a:rPr>
              <a:pPr>
                <a:defRPr/>
              </a:pPr>
              <a:t>‹#›</a:t>
            </a:fld>
            <a:endParaRPr lang="en-GB">
              <a:solidFill>
                <a:srgbClr val="000000"/>
              </a:solidFill>
              <a:latin typeface="Arial"/>
              <a:ea typeface="ＭＳ Ｐゴシック"/>
              <a:cs typeface="Arial"/>
            </a:endParaRPr>
          </a:p>
        </p:txBody>
      </p:sp>
    </p:spTree>
    <p:extLst>
      <p:ext uri="{BB962C8B-B14F-4D97-AF65-F5344CB8AC3E}">
        <p14:creationId xmlns:p14="http://schemas.microsoft.com/office/powerpoint/2010/main" val="309851794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00EC1B-36F2-254F-A0BE-7E6D2FD08867}" type="slidenum">
              <a:rPr lang="en-GB">
                <a:solidFill>
                  <a:srgbClr val="000000"/>
                </a:solidFill>
                <a:latin typeface="Arial"/>
                <a:ea typeface="ＭＳ Ｐゴシック"/>
                <a:cs typeface="Arial"/>
              </a:rPr>
              <a:pPr>
                <a:defRPr/>
              </a:pPr>
              <a:t>‹#›</a:t>
            </a:fld>
            <a:endParaRPr lang="en-GB">
              <a:solidFill>
                <a:srgbClr val="000000"/>
              </a:solidFill>
              <a:latin typeface="Arial"/>
              <a:ea typeface="ＭＳ Ｐゴシック"/>
              <a:cs typeface="Arial"/>
            </a:endParaRPr>
          </a:p>
        </p:txBody>
      </p:sp>
    </p:spTree>
    <p:extLst>
      <p:ext uri="{BB962C8B-B14F-4D97-AF65-F5344CB8AC3E}">
        <p14:creationId xmlns:p14="http://schemas.microsoft.com/office/powerpoint/2010/main" val="421325923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50CBB9-C8E5-E54C-9CAF-5847F3A7F2FF}" type="slidenum">
              <a:rPr lang="en-GB">
                <a:solidFill>
                  <a:srgbClr val="000000"/>
                </a:solidFill>
                <a:latin typeface="Arial"/>
                <a:ea typeface="ＭＳ Ｐゴシック"/>
                <a:cs typeface="Arial"/>
              </a:rPr>
              <a:pPr>
                <a:defRPr/>
              </a:pPr>
              <a:t>‹#›</a:t>
            </a:fld>
            <a:endParaRPr lang="en-GB">
              <a:solidFill>
                <a:srgbClr val="000000"/>
              </a:solidFill>
              <a:latin typeface="Arial"/>
              <a:ea typeface="ＭＳ Ｐゴシック"/>
              <a:cs typeface="Arial"/>
            </a:endParaRPr>
          </a:p>
        </p:txBody>
      </p:sp>
    </p:spTree>
    <p:extLst>
      <p:ext uri="{BB962C8B-B14F-4D97-AF65-F5344CB8AC3E}">
        <p14:creationId xmlns:p14="http://schemas.microsoft.com/office/powerpoint/2010/main" val="400425211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664514-8549-4A46-830C-DC343163D098}" type="slidenum">
              <a:rPr lang="en-GB">
                <a:solidFill>
                  <a:srgbClr val="000000"/>
                </a:solidFill>
                <a:latin typeface="Arial"/>
                <a:ea typeface="ＭＳ Ｐゴシック"/>
                <a:cs typeface="Arial"/>
              </a:rPr>
              <a:pPr>
                <a:defRPr/>
              </a:pPr>
              <a:t>‹#›</a:t>
            </a:fld>
            <a:endParaRPr lang="en-GB">
              <a:solidFill>
                <a:srgbClr val="000000"/>
              </a:solidFill>
              <a:latin typeface="Arial"/>
              <a:ea typeface="ＭＳ Ｐゴシック"/>
              <a:cs typeface="Arial"/>
            </a:endParaRPr>
          </a:p>
        </p:txBody>
      </p:sp>
    </p:spTree>
    <p:extLst>
      <p:ext uri="{BB962C8B-B14F-4D97-AF65-F5344CB8AC3E}">
        <p14:creationId xmlns:p14="http://schemas.microsoft.com/office/powerpoint/2010/main" val="3685646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713CBA-3326-A447-BA5E-3D85F97B64A8}" type="slidenum">
              <a:rPr lang="en-US"/>
              <a:pPr>
                <a:defRPr/>
              </a:pPr>
              <a:t>‹#›</a:t>
            </a:fld>
            <a:endParaRPr lang="en-US"/>
          </a:p>
        </p:txBody>
      </p:sp>
    </p:spTree>
    <p:extLst>
      <p:ext uri="{BB962C8B-B14F-4D97-AF65-F5344CB8AC3E}">
        <p14:creationId xmlns:p14="http://schemas.microsoft.com/office/powerpoint/2010/main" val="21988466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1B9D43-FE1A-254A-B3E6-A3709F000CA4}" type="slidenum">
              <a:rPr lang="en-US"/>
              <a:pPr>
                <a:defRPr/>
              </a:pPr>
              <a:t>‹#›</a:t>
            </a:fld>
            <a:endParaRPr lang="en-US"/>
          </a:p>
        </p:txBody>
      </p:sp>
    </p:spTree>
    <p:extLst>
      <p:ext uri="{BB962C8B-B14F-4D97-AF65-F5344CB8AC3E}">
        <p14:creationId xmlns:p14="http://schemas.microsoft.com/office/powerpoint/2010/main" val="30769772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6893A03-26AC-3A41-9FE9-8566C6EB5EC5}" type="slidenum">
              <a:rPr lang="en-US"/>
              <a:pPr>
                <a:defRPr/>
              </a:pPr>
              <a:t>‹#›</a:t>
            </a:fld>
            <a:endParaRPr lang="en-US"/>
          </a:p>
        </p:txBody>
      </p:sp>
    </p:spTree>
    <p:extLst>
      <p:ext uri="{BB962C8B-B14F-4D97-AF65-F5344CB8AC3E}">
        <p14:creationId xmlns:p14="http://schemas.microsoft.com/office/powerpoint/2010/main" val="24492897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9089B8B-71B8-8743-BBE4-4A742AA6826D}" type="slidenum">
              <a:rPr lang="en-US"/>
              <a:pPr>
                <a:defRPr/>
              </a:pPr>
              <a:t>‹#›</a:t>
            </a:fld>
            <a:endParaRPr lang="en-US"/>
          </a:p>
        </p:txBody>
      </p:sp>
    </p:spTree>
    <p:extLst>
      <p:ext uri="{BB962C8B-B14F-4D97-AF65-F5344CB8AC3E}">
        <p14:creationId xmlns:p14="http://schemas.microsoft.com/office/powerpoint/2010/main" val="3339742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3841E34-04A9-7F45-A2E8-11835CA0C241}" type="slidenum">
              <a:rPr lang="en-US"/>
              <a:pPr>
                <a:defRPr/>
              </a:pPr>
              <a:t>‹#›</a:t>
            </a:fld>
            <a:endParaRPr lang="en-US"/>
          </a:p>
        </p:txBody>
      </p:sp>
    </p:spTree>
    <p:extLst>
      <p:ext uri="{BB962C8B-B14F-4D97-AF65-F5344CB8AC3E}">
        <p14:creationId xmlns:p14="http://schemas.microsoft.com/office/powerpoint/2010/main" val="3292627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F01DE55D-30C6-2F4A-AF2A-E668A2591A69}" type="slidenum">
              <a:rPr lang="en-GB"/>
              <a:pPr>
                <a:defRPr/>
              </a:pPr>
              <a:t>‹#›</a:t>
            </a:fld>
            <a:endParaRPr lang="en-GB"/>
          </a:p>
        </p:txBody>
      </p:sp>
    </p:spTree>
    <p:extLst>
      <p:ext uri="{BB962C8B-B14F-4D97-AF65-F5344CB8AC3E}">
        <p14:creationId xmlns:p14="http://schemas.microsoft.com/office/powerpoint/2010/main" val="1594549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2B52B5-1542-8449-B1F4-49B8FA58D964}" type="slidenum">
              <a:rPr lang="en-US"/>
              <a:pPr>
                <a:defRPr/>
              </a:pPr>
              <a:t>‹#›</a:t>
            </a:fld>
            <a:endParaRPr lang="en-US"/>
          </a:p>
        </p:txBody>
      </p:sp>
    </p:spTree>
    <p:extLst>
      <p:ext uri="{BB962C8B-B14F-4D97-AF65-F5344CB8AC3E}">
        <p14:creationId xmlns:p14="http://schemas.microsoft.com/office/powerpoint/2010/main" val="27778077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CF8EEF-88C6-994A-BA21-BF121BF4D963}" type="slidenum">
              <a:rPr lang="en-US"/>
              <a:pPr>
                <a:defRPr/>
              </a:pPr>
              <a:t>‹#›</a:t>
            </a:fld>
            <a:endParaRPr lang="en-US"/>
          </a:p>
        </p:txBody>
      </p:sp>
    </p:spTree>
    <p:extLst>
      <p:ext uri="{BB962C8B-B14F-4D97-AF65-F5344CB8AC3E}">
        <p14:creationId xmlns:p14="http://schemas.microsoft.com/office/powerpoint/2010/main" val="36263511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31568D-542F-1D45-AA01-C160A0CC6EA5}" type="slidenum">
              <a:rPr lang="en-US"/>
              <a:pPr>
                <a:defRPr/>
              </a:pPr>
              <a:t>‹#›</a:t>
            </a:fld>
            <a:endParaRPr lang="en-US"/>
          </a:p>
        </p:txBody>
      </p:sp>
    </p:spTree>
    <p:extLst>
      <p:ext uri="{BB962C8B-B14F-4D97-AF65-F5344CB8AC3E}">
        <p14:creationId xmlns:p14="http://schemas.microsoft.com/office/powerpoint/2010/main" val="41913494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D4C0C0-6387-0A45-9D48-7AA27862FF06}" type="slidenum">
              <a:rPr lang="en-US"/>
              <a:pPr>
                <a:defRPr/>
              </a:pPr>
              <a:t>‹#›</a:t>
            </a:fld>
            <a:endParaRPr lang="en-US"/>
          </a:p>
        </p:txBody>
      </p:sp>
    </p:spTree>
    <p:extLst>
      <p:ext uri="{BB962C8B-B14F-4D97-AF65-F5344CB8AC3E}">
        <p14:creationId xmlns:p14="http://schemas.microsoft.com/office/powerpoint/2010/main" val="27209028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9539"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smtClean="0"/>
              <a:t>Click to edit Master title style</a:t>
            </a:r>
          </a:p>
        </p:txBody>
      </p:sp>
      <p:sp>
        <p:nvSpPr>
          <p:cNvPr id="449540"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smtClean="0"/>
              <a:t>Click to edit Master subtitle style</a:t>
            </a:r>
          </a:p>
        </p:txBody>
      </p:sp>
      <p:sp>
        <p:nvSpPr>
          <p:cNvPr id="5" name="Rectangle 5"/>
          <p:cNvSpPr>
            <a:spLocks noGrp="1" noChangeArrowheads="1"/>
          </p:cNvSpPr>
          <p:nvPr>
            <p:ph type="dt" sz="half" idx="10"/>
          </p:nvPr>
        </p:nvSpPr>
        <p:spPr/>
        <p:txBody>
          <a:bodyPr/>
          <a:lstStyle>
            <a:lvl1pPr>
              <a:defRPr smtClean="0"/>
            </a:lvl1pPr>
          </a:lstStyle>
          <a:p>
            <a:pPr>
              <a:defRPr/>
            </a:pPr>
            <a:endParaRPr lang="en-US"/>
          </a:p>
        </p:txBody>
      </p:sp>
      <p:sp>
        <p:nvSpPr>
          <p:cNvPr id="6" name="Rectangle 6"/>
          <p:cNvSpPr>
            <a:spLocks noGrp="1" noChangeArrowheads="1"/>
          </p:cNvSpPr>
          <p:nvPr>
            <p:ph type="ftr" sz="quarter" idx="11"/>
          </p:nvPr>
        </p:nvSpPr>
        <p:spPr/>
        <p:txBody>
          <a:bodyPr/>
          <a:lstStyle>
            <a:lvl1pPr>
              <a:defRPr smtClean="0"/>
            </a:lvl1pPr>
          </a:lstStyle>
          <a:p>
            <a:pPr>
              <a:defRPr/>
            </a:pPr>
            <a:endParaRPr lang="en-US"/>
          </a:p>
        </p:txBody>
      </p:sp>
      <p:sp>
        <p:nvSpPr>
          <p:cNvPr id="7" name="Rectangle 7"/>
          <p:cNvSpPr>
            <a:spLocks noGrp="1" noChangeArrowheads="1"/>
          </p:cNvSpPr>
          <p:nvPr>
            <p:ph type="sldNum" sz="quarter" idx="12"/>
          </p:nvPr>
        </p:nvSpPr>
        <p:spPr/>
        <p:txBody>
          <a:bodyPr/>
          <a:lstStyle>
            <a:lvl1pPr>
              <a:defRPr smtClean="0"/>
            </a:lvl1pPr>
          </a:lstStyle>
          <a:p>
            <a:pPr>
              <a:defRPr/>
            </a:pPr>
            <a:fld id="{EF92BBDA-E33D-344B-9138-C10CA8F8340A}" type="slidenum">
              <a:rPr lang="en-US"/>
              <a:pPr>
                <a:defRPr/>
              </a:pPr>
              <a:t>‹#›</a:t>
            </a:fld>
            <a:endParaRPr lang="en-US"/>
          </a:p>
        </p:txBody>
      </p:sp>
    </p:spTree>
    <p:extLst>
      <p:ext uri="{BB962C8B-B14F-4D97-AF65-F5344CB8AC3E}">
        <p14:creationId xmlns:p14="http://schemas.microsoft.com/office/powerpoint/2010/main" val="3148425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7E9C5B32-A8E1-3D42-A1D0-78B4C4EAE1B3}" type="slidenum">
              <a:rPr lang="en-US"/>
              <a:pPr>
                <a:defRPr/>
              </a:pPr>
              <a:t>‹#›</a:t>
            </a:fld>
            <a:endParaRPr lang="en-US"/>
          </a:p>
        </p:txBody>
      </p:sp>
    </p:spTree>
    <p:extLst>
      <p:ext uri="{BB962C8B-B14F-4D97-AF65-F5344CB8AC3E}">
        <p14:creationId xmlns:p14="http://schemas.microsoft.com/office/powerpoint/2010/main" val="1787068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443B9F0F-EC7A-3B4F-8DA6-FED4EEC081DB}" type="slidenum">
              <a:rPr lang="en-US"/>
              <a:pPr>
                <a:defRPr/>
              </a:pPr>
              <a:t>‹#›</a:t>
            </a:fld>
            <a:endParaRPr lang="en-US"/>
          </a:p>
        </p:txBody>
      </p:sp>
    </p:spTree>
    <p:extLst>
      <p:ext uri="{BB962C8B-B14F-4D97-AF65-F5344CB8AC3E}">
        <p14:creationId xmlns:p14="http://schemas.microsoft.com/office/powerpoint/2010/main" val="17122391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89D98CC6-CBB9-4C45-B15E-18EB1AF03CAC}" type="slidenum">
              <a:rPr lang="en-US"/>
              <a:pPr>
                <a:defRPr/>
              </a:pPr>
              <a:t>‹#›</a:t>
            </a:fld>
            <a:endParaRPr lang="en-US"/>
          </a:p>
        </p:txBody>
      </p:sp>
    </p:spTree>
    <p:extLst>
      <p:ext uri="{BB962C8B-B14F-4D97-AF65-F5344CB8AC3E}">
        <p14:creationId xmlns:p14="http://schemas.microsoft.com/office/powerpoint/2010/main" val="31495756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88CDF8B2-8DA1-C44A-93F2-0540A914BC62}" type="slidenum">
              <a:rPr lang="en-US"/>
              <a:pPr>
                <a:defRPr/>
              </a:pPr>
              <a:t>‹#›</a:t>
            </a:fld>
            <a:endParaRPr lang="en-US"/>
          </a:p>
        </p:txBody>
      </p:sp>
    </p:spTree>
    <p:extLst>
      <p:ext uri="{BB962C8B-B14F-4D97-AF65-F5344CB8AC3E}">
        <p14:creationId xmlns:p14="http://schemas.microsoft.com/office/powerpoint/2010/main" val="27000852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2615EA61-73D3-6F45-ADC8-A167F1E566AC}" type="slidenum">
              <a:rPr lang="en-US"/>
              <a:pPr>
                <a:defRPr/>
              </a:pPr>
              <a:t>‹#›</a:t>
            </a:fld>
            <a:endParaRPr lang="en-US"/>
          </a:p>
        </p:txBody>
      </p:sp>
    </p:spTree>
    <p:extLst>
      <p:ext uri="{BB962C8B-B14F-4D97-AF65-F5344CB8AC3E}">
        <p14:creationId xmlns:p14="http://schemas.microsoft.com/office/powerpoint/2010/main" val="3436167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5890DF64-98FC-EF43-9C71-DD975CD74F4E}" type="slidenum">
              <a:rPr lang="en-GB"/>
              <a:pPr>
                <a:defRPr/>
              </a:pPr>
              <a:t>‹#›</a:t>
            </a:fld>
            <a:endParaRPr lang="en-GB"/>
          </a:p>
        </p:txBody>
      </p:sp>
    </p:spTree>
    <p:extLst>
      <p:ext uri="{BB962C8B-B14F-4D97-AF65-F5344CB8AC3E}">
        <p14:creationId xmlns:p14="http://schemas.microsoft.com/office/powerpoint/2010/main" val="16544431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978612B4-4F5C-094C-B521-CE8703B72C5B}" type="slidenum">
              <a:rPr lang="en-US"/>
              <a:pPr>
                <a:defRPr/>
              </a:pPr>
              <a:t>‹#›</a:t>
            </a:fld>
            <a:endParaRPr lang="en-US"/>
          </a:p>
        </p:txBody>
      </p:sp>
    </p:spTree>
    <p:extLst>
      <p:ext uri="{BB962C8B-B14F-4D97-AF65-F5344CB8AC3E}">
        <p14:creationId xmlns:p14="http://schemas.microsoft.com/office/powerpoint/2010/main" val="12081962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37619887-93A1-674C-8AE8-FA2A758634EE}" type="slidenum">
              <a:rPr lang="en-US"/>
              <a:pPr>
                <a:defRPr/>
              </a:pPr>
              <a:t>‹#›</a:t>
            </a:fld>
            <a:endParaRPr lang="en-US"/>
          </a:p>
        </p:txBody>
      </p:sp>
    </p:spTree>
    <p:extLst>
      <p:ext uri="{BB962C8B-B14F-4D97-AF65-F5344CB8AC3E}">
        <p14:creationId xmlns:p14="http://schemas.microsoft.com/office/powerpoint/2010/main" val="35466517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891AA970-27D4-8A43-AD00-A1C196424D2C}" type="slidenum">
              <a:rPr lang="en-US"/>
              <a:pPr>
                <a:defRPr/>
              </a:pPr>
              <a:t>‹#›</a:t>
            </a:fld>
            <a:endParaRPr lang="en-US"/>
          </a:p>
        </p:txBody>
      </p:sp>
    </p:spTree>
    <p:extLst>
      <p:ext uri="{BB962C8B-B14F-4D97-AF65-F5344CB8AC3E}">
        <p14:creationId xmlns:p14="http://schemas.microsoft.com/office/powerpoint/2010/main" val="13540134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C939B8C-3773-6F4A-8963-AAA27C754725}" type="slidenum">
              <a:rPr lang="en-US"/>
              <a:pPr>
                <a:defRPr/>
              </a:pPr>
              <a:t>‹#›</a:t>
            </a:fld>
            <a:endParaRPr lang="en-US"/>
          </a:p>
        </p:txBody>
      </p:sp>
    </p:spTree>
    <p:extLst>
      <p:ext uri="{BB962C8B-B14F-4D97-AF65-F5344CB8AC3E}">
        <p14:creationId xmlns:p14="http://schemas.microsoft.com/office/powerpoint/2010/main" val="17570813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5AB7569C-F818-9144-B2E6-712FF2B8EB9D}" type="slidenum">
              <a:rPr lang="en-US"/>
              <a:pPr>
                <a:defRPr/>
              </a:pPr>
              <a:t>‹#›</a:t>
            </a:fld>
            <a:endParaRPr lang="en-US"/>
          </a:p>
        </p:txBody>
      </p:sp>
    </p:spTree>
    <p:extLst>
      <p:ext uri="{BB962C8B-B14F-4D97-AF65-F5344CB8AC3E}">
        <p14:creationId xmlns:p14="http://schemas.microsoft.com/office/powerpoint/2010/main" val="3877906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a:ln/>
        </p:spPr>
        <p:txBody>
          <a:bodyPr/>
          <a:lstStyle>
            <a:lvl1pPr>
              <a:defRPr/>
            </a:lvl1pPr>
          </a:lstStyle>
          <a:p>
            <a:pPr>
              <a:defRPr/>
            </a:pPr>
            <a:endParaRPr lang="en-US"/>
          </a:p>
        </p:txBody>
      </p:sp>
      <p:sp>
        <p:nvSpPr>
          <p:cNvPr id="7" name="Rectangle 6"/>
          <p:cNvSpPr>
            <a:spLocks noGrp="1" noChangeArrowheads="1"/>
          </p:cNvSpPr>
          <p:nvPr>
            <p:ph type="ftr" sz="quarter" idx="11"/>
          </p:nvPr>
        </p:nvSpPr>
        <p:spPr>
          <a:ln/>
        </p:spPr>
        <p:txBody>
          <a:bodyPr/>
          <a:lstStyle>
            <a:lvl1pPr>
              <a:defRPr/>
            </a:lvl1pPr>
          </a:lstStyle>
          <a:p>
            <a:pPr>
              <a:defRPr/>
            </a:pPr>
            <a:endParaRPr lang="en-US"/>
          </a:p>
        </p:txBody>
      </p:sp>
      <p:sp>
        <p:nvSpPr>
          <p:cNvPr id="8" name="Rectangle 7"/>
          <p:cNvSpPr>
            <a:spLocks noGrp="1" noChangeArrowheads="1"/>
          </p:cNvSpPr>
          <p:nvPr>
            <p:ph type="sldNum" sz="quarter" idx="12"/>
          </p:nvPr>
        </p:nvSpPr>
        <p:spPr>
          <a:ln/>
        </p:spPr>
        <p:txBody>
          <a:bodyPr/>
          <a:lstStyle>
            <a:lvl1pPr>
              <a:defRPr/>
            </a:lvl1pPr>
          </a:lstStyle>
          <a:p>
            <a:pPr>
              <a:defRPr/>
            </a:pPr>
            <a:fld id="{C14468E8-1AD1-9741-9597-A78964E79AED}" type="slidenum">
              <a:rPr lang="en-US"/>
              <a:pPr>
                <a:defRPr/>
              </a:pPr>
              <a:t>‹#›</a:t>
            </a:fld>
            <a:endParaRPr lang="en-US"/>
          </a:p>
        </p:txBody>
      </p:sp>
    </p:spTree>
    <p:extLst>
      <p:ext uri="{BB962C8B-B14F-4D97-AF65-F5344CB8AC3E}">
        <p14:creationId xmlns:p14="http://schemas.microsoft.com/office/powerpoint/2010/main" val="2485521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8" name="Rectangle 6"/>
              <p:cNvSpPr>
                <a:spLocks noChangeArrowheads="1"/>
              </p:cNvSpPr>
              <p:nvPr/>
            </p:nvSpPr>
            <p:spPr bwMode="auto">
              <a:xfrm>
                <a:off x="48" y="1250"/>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9"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10" name="Rectangle 8"/>
              <p:cNvSpPr>
                <a:spLocks noChangeArrowheads="1"/>
              </p:cNvSpPr>
              <p:nvPr/>
            </p:nvSpPr>
            <p:spPr bwMode="auto">
              <a:xfrm>
                <a:off x="48" y="1538"/>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11"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12" name="Rectangle 10"/>
              <p:cNvSpPr>
                <a:spLocks noChangeArrowheads="1"/>
              </p:cNvSpPr>
              <p:nvPr/>
            </p:nvSpPr>
            <p:spPr bwMode="auto">
              <a:xfrm>
                <a:off x="48" y="1826"/>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13"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14" name="Rectangle 12"/>
              <p:cNvSpPr>
                <a:spLocks noChangeArrowheads="1"/>
              </p:cNvSpPr>
              <p:nvPr/>
            </p:nvSpPr>
            <p:spPr bwMode="auto">
              <a:xfrm>
                <a:off x="48" y="2116"/>
                <a:ext cx="96" cy="94"/>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15"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16" name="Rectangle 14"/>
              <p:cNvSpPr>
                <a:spLocks noChangeArrowheads="1"/>
              </p:cNvSpPr>
              <p:nvPr/>
            </p:nvSpPr>
            <p:spPr bwMode="auto">
              <a:xfrm>
                <a:off x="48" y="2404"/>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17" name="Rectangle 15"/>
              <p:cNvSpPr>
                <a:spLocks noChangeArrowheads="1"/>
              </p:cNvSpPr>
              <p:nvPr/>
            </p:nvSpPr>
            <p:spPr bwMode="auto">
              <a:xfrm>
                <a:off x="48" y="2549"/>
                <a:ext cx="96" cy="94"/>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18" name="Rectangle 16"/>
              <p:cNvSpPr>
                <a:spLocks noChangeArrowheads="1"/>
              </p:cNvSpPr>
              <p:nvPr/>
            </p:nvSpPr>
            <p:spPr bwMode="auto">
              <a:xfrm>
                <a:off x="48" y="2691"/>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19"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20" name="Rectangle 18"/>
              <p:cNvSpPr>
                <a:spLocks noChangeArrowheads="1"/>
              </p:cNvSpPr>
              <p:nvPr/>
            </p:nvSpPr>
            <p:spPr bwMode="auto">
              <a:xfrm>
                <a:off x="48" y="2979"/>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21"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22"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23"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24" name="Rectangle 22"/>
              <p:cNvSpPr>
                <a:spLocks noChangeArrowheads="1"/>
              </p:cNvSpPr>
              <p:nvPr/>
            </p:nvSpPr>
            <p:spPr bwMode="auto">
              <a:xfrm>
                <a:off x="48" y="3557"/>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25"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26"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27"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28" name="Rectangle 26"/>
              <p:cNvSpPr>
                <a:spLocks noChangeArrowheads="1"/>
              </p:cNvSpPr>
              <p:nvPr/>
            </p:nvSpPr>
            <p:spPr bwMode="auto">
              <a:xfrm>
                <a:off x="48" y="4134"/>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29" name="Rectangle 27"/>
              <p:cNvSpPr>
                <a:spLocks noChangeArrowheads="1"/>
              </p:cNvSpPr>
              <p:nvPr/>
            </p:nvSpPr>
            <p:spPr bwMode="auto">
              <a:xfrm>
                <a:off x="48" y="103"/>
                <a:ext cx="96" cy="94"/>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30"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31"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32"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33" name="Rectangle 31"/>
              <p:cNvSpPr>
                <a:spLocks noChangeArrowheads="1"/>
              </p:cNvSpPr>
              <p:nvPr/>
            </p:nvSpPr>
            <p:spPr bwMode="auto">
              <a:xfrm>
                <a:off x="48" y="678"/>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34"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35"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grpSp>
      </p:grpSp>
      <p:sp>
        <p:nvSpPr>
          <p:cNvPr id="368674"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pPr lvl="0"/>
            <a:r>
              <a:rPr lang="en-US" noProof="0" smtClean="0"/>
              <a:t>Click to edit Master title style</a:t>
            </a:r>
          </a:p>
        </p:txBody>
      </p:sp>
      <p:sp>
        <p:nvSpPr>
          <p:cNvPr id="368675"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charset="0"/>
              <a:buNone/>
              <a:defRPr>
                <a:solidFill>
                  <a:srgbClr val="FFFFFF"/>
                </a:solidFill>
              </a:defRPr>
            </a:lvl1pPr>
          </a:lstStyle>
          <a:p>
            <a:pPr lvl="0"/>
            <a:r>
              <a:rPr lang="en-US" noProof="0" smtClean="0"/>
              <a:t>Click to edit Master subtitle style</a:t>
            </a:r>
          </a:p>
        </p:txBody>
      </p:sp>
      <p:sp>
        <p:nvSpPr>
          <p:cNvPr id="36" name="Rectangle 36"/>
          <p:cNvSpPr>
            <a:spLocks noGrp="1" noChangeArrowheads="1"/>
          </p:cNvSpPr>
          <p:nvPr>
            <p:ph type="dt" sz="quarter" idx="10"/>
          </p:nvPr>
        </p:nvSpPr>
        <p:spPr/>
        <p:txBody>
          <a:bodyPr/>
          <a:lstStyle>
            <a:lvl1pPr>
              <a:defRPr smtClean="0">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smtClean="0">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smtClean="0">
                <a:solidFill>
                  <a:srgbClr val="FFFFFF"/>
                </a:solidFill>
              </a:defRPr>
            </a:lvl1pPr>
          </a:lstStyle>
          <a:p>
            <a:pPr>
              <a:defRPr/>
            </a:pPr>
            <a:fld id="{E1B79CE8-32E9-3D4B-B14C-236609EE73DE}" type="slidenum">
              <a:rPr lang="en-US"/>
              <a:pPr>
                <a:defRPr/>
              </a:pPr>
              <a:t>‹#›</a:t>
            </a:fld>
            <a:endParaRPr lang="en-US"/>
          </a:p>
        </p:txBody>
      </p:sp>
    </p:spTree>
    <p:extLst>
      <p:ext uri="{BB962C8B-B14F-4D97-AF65-F5344CB8AC3E}">
        <p14:creationId xmlns:p14="http://schemas.microsoft.com/office/powerpoint/2010/main" val="21208653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6604C52B-9C1B-A24C-AAA5-66E8ECCB5115}" type="slidenum">
              <a:rPr lang="en-US"/>
              <a:pPr>
                <a:defRPr/>
              </a:pPr>
              <a:t>‹#›</a:t>
            </a:fld>
            <a:endParaRPr lang="en-US"/>
          </a:p>
        </p:txBody>
      </p:sp>
    </p:spTree>
    <p:extLst>
      <p:ext uri="{BB962C8B-B14F-4D97-AF65-F5344CB8AC3E}">
        <p14:creationId xmlns:p14="http://schemas.microsoft.com/office/powerpoint/2010/main" val="4583846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47B685BA-4D8A-BE42-8F6A-4D475C59E66B}" type="slidenum">
              <a:rPr lang="en-US"/>
              <a:pPr>
                <a:defRPr/>
              </a:pPr>
              <a:t>‹#›</a:t>
            </a:fld>
            <a:endParaRPr lang="en-US"/>
          </a:p>
        </p:txBody>
      </p:sp>
    </p:spTree>
    <p:extLst>
      <p:ext uri="{BB962C8B-B14F-4D97-AF65-F5344CB8AC3E}">
        <p14:creationId xmlns:p14="http://schemas.microsoft.com/office/powerpoint/2010/main" val="42680182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F934A420-D2D5-2A44-8A13-150F6C41F4D8}" type="slidenum">
              <a:rPr lang="en-US"/>
              <a:pPr>
                <a:defRPr/>
              </a:pPr>
              <a:t>‹#›</a:t>
            </a:fld>
            <a:endParaRPr lang="en-US"/>
          </a:p>
        </p:txBody>
      </p:sp>
    </p:spTree>
    <p:extLst>
      <p:ext uri="{BB962C8B-B14F-4D97-AF65-F5344CB8AC3E}">
        <p14:creationId xmlns:p14="http://schemas.microsoft.com/office/powerpoint/2010/main" val="1945434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1F4F1F63-9E80-9942-B35B-7A2725AECA52}" type="slidenum">
              <a:rPr lang="en-GB"/>
              <a:pPr>
                <a:defRPr/>
              </a:pPr>
              <a:t>‹#›</a:t>
            </a:fld>
            <a:endParaRPr lang="en-GB"/>
          </a:p>
        </p:txBody>
      </p:sp>
    </p:spTree>
    <p:extLst>
      <p:ext uri="{BB962C8B-B14F-4D97-AF65-F5344CB8AC3E}">
        <p14:creationId xmlns:p14="http://schemas.microsoft.com/office/powerpoint/2010/main" val="30361655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25BB352E-F276-2946-8758-9D601B217852}" type="slidenum">
              <a:rPr lang="en-US"/>
              <a:pPr>
                <a:defRPr/>
              </a:pPr>
              <a:t>‹#›</a:t>
            </a:fld>
            <a:endParaRPr lang="en-US"/>
          </a:p>
        </p:txBody>
      </p:sp>
    </p:spTree>
    <p:extLst>
      <p:ext uri="{BB962C8B-B14F-4D97-AF65-F5344CB8AC3E}">
        <p14:creationId xmlns:p14="http://schemas.microsoft.com/office/powerpoint/2010/main" val="4018318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A5ADA5D3-8D52-114C-A61F-08840BE91973}" type="slidenum">
              <a:rPr lang="en-US"/>
              <a:pPr>
                <a:defRPr/>
              </a:pPr>
              <a:t>‹#›</a:t>
            </a:fld>
            <a:endParaRPr lang="en-US"/>
          </a:p>
        </p:txBody>
      </p:sp>
    </p:spTree>
    <p:extLst>
      <p:ext uri="{BB962C8B-B14F-4D97-AF65-F5344CB8AC3E}">
        <p14:creationId xmlns:p14="http://schemas.microsoft.com/office/powerpoint/2010/main" val="16265062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5B40DFFE-7C2D-5444-BCBA-7AEA5B016775}" type="slidenum">
              <a:rPr lang="en-US"/>
              <a:pPr>
                <a:defRPr/>
              </a:pPr>
              <a:t>‹#›</a:t>
            </a:fld>
            <a:endParaRPr lang="en-US"/>
          </a:p>
        </p:txBody>
      </p:sp>
    </p:spTree>
    <p:extLst>
      <p:ext uri="{BB962C8B-B14F-4D97-AF65-F5344CB8AC3E}">
        <p14:creationId xmlns:p14="http://schemas.microsoft.com/office/powerpoint/2010/main" val="41666010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7BD164D1-0F29-B54D-9228-98DDB3CE7B0F}" type="slidenum">
              <a:rPr lang="en-US"/>
              <a:pPr>
                <a:defRPr/>
              </a:pPr>
              <a:t>‹#›</a:t>
            </a:fld>
            <a:endParaRPr lang="en-US"/>
          </a:p>
        </p:txBody>
      </p:sp>
    </p:spTree>
    <p:extLst>
      <p:ext uri="{BB962C8B-B14F-4D97-AF65-F5344CB8AC3E}">
        <p14:creationId xmlns:p14="http://schemas.microsoft.com/office/powerpoint/2010/main" val="27047351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F56D3A0C-FDDD-A549-9DC4-426D3A1FD82E}" type="slidenum">
              <a:rPr lang="en-US"/>
              <a:pPr>
                <a:defRPr/>
              </a:pPr>
              <a:t>‹#›</a:t>
            </a:fld>
            <a:endParaRPr lang="en-US"/>
          </a:p>
        </p:txBody>
      </p:sp>
    </p:spTree>
    <p:extLst>
      <p:ext uri="{BB962C8B-B14F-4D97-AF65-F5344CB8AC3E}">
        <p14:creationId xmlns:p14="http://schemas.microsoft.com/office/powerpoint/2010/main" val="36557155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6B52972C-71F5-B644-997B-582D31936588}" type="slidenum">
              <a:rPr lang="en-US"/>
              <a:pPr>
                <a:defRPr/>
              </a:pPr>
              <a:t>‹#›</a:t>
            </a:fld>
            <a:endParaRPr lang="en-US"/>
          </a:p>
        </p:txBody>
      </p:sp>
    </p:spTree>
    <p:extLst>
      <p:ext uri="{BB962C8B-B14F-4D97-AF65-F5344CB8AC3E}">
        <p14:creationId xmlns:p14="http://schemas.microsoft.com/office/powerpoint/2010/main" val="26052817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823CAAE7-2D8F-4745-BCBC-91DF0D8430DB}" type="slidenum">
              <a:rPr lang="en-US"/>
              <a:pPr>
                <a:defRPr/>
              </a:pPr>
              <a:t>‹#›</a:t>
            </a:fld>
            <a:endParaRPr lang="en-US"/>
          </a:p>
        </p:txBody>
      </p:sp>
    </p:spTree>
    <p:extLst>
      <p:ext uri="{BB962C8B-B14F-4D97-AF65-F5344CB8AC3E}">
        <p14:creationId xmlns:p14="http://schemas.microsoft.com/office/powerpoint/2010/main" val="40031376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42510633"/>
      </p:ext>
    </p:extLst>
  </p:cSld>
  <p:clrMapOvr>
    <a:masterClrMapping/>
  </p:clrMapOvr>
  <p:transition xmlns:p14="http://schemas.microsoft.com/office/powerpoint/2010/main">
    <p:cu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68042505"/>
      </p:ext>
    </p:extLst>
  </p:cSld>
  <p:clrMapOvr>
    <a:masterClrMapping/>
  </p:clrMapOvr>
  <p:transition xmlns:p14="http://schemas.microsoft.com/office/powerpoint/2010/main">
    <p:cu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06572822"/>
      </p:ext>
    </p:extLst>
  </p:cSld>
  <p:clrMapOvr>
    <a:masterClrMapping/>
  </p:clrMapOvr>
  <p:transition xmlns:p14="http://schemas.microsoft.com/office/powerpoint/2010/main">
    <p:cu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F4011337-A1B6-214C-BF69-BCF016FCFAFB}" type="slidenum">
              <a:rPr lang="en-GB"/>
              <a:pPr>
                <a:defRPr/>
              </a:pPr>
              <a:t>‹#›</a:t>
            </a:fld>
            <a:endParaRPr lang="en-GB"/>
          </a:p>
        </p:txBody>
      </p:sp>
    </p:spTree>
    <p:extLst>
      <p:ext uri="{BB962C8B-B14F-4D97-AF65-F5344CB8AC3E}">
        <p14:creationId xmlns:p14="http://schemas.microsoft.com/office/powerpoint/2010/main" val="24373440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325816"/>
      </p:ext>
    </p:extLst>
  </p:cSld>
  <p:clrMapOvr>
    <a:masterClrMapping/>
  </p:clrMapOvr>
  <p:transition xmlns:p14="http://schemas.microsoft.com/office/powerpoint/2010/main">
    <p:cu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79428913"/>
      </p:ext>
    </p:extLst>
  </p:cSld>
  <p:clrMapOvr>
    <a:masterClrMapping/>
  </p:clrMapOvr>
  <p:transition xmlns:p14="http://schemas.microsoft.com/office/powerpoint/2010/main">
    <p:cu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874109596"/>
      </p:ext>
    </p:extLst>
  </p:cSld>
  <p:clrMapOvr>
    <a:masterClrMapping/>
  </p:clrMapOvr>
  <p:transition xmlns:p14="http://schemas.microsoft.com/office/powerpoint/2010/main">
    <p:cu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995867"/>
      </p:ext>
    </p:extLst>
  </p:cSld>
  <p:clrMapOvr>
    <a:masterClrMapping/>
  </p:clrMapOvr>
  <p:transition xmlns:p14="http://schemas.microsoft.com/office/powerpoint/2010/main">
    <p:cu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47277691"/>
      </p:ext>
    </p:extLst>
  </p:cSld>
  <p:clrMapOvr>
    <a:masterClrMapping/>
  </p:clrMapOvr>
  <p:transition xmlns:p14="http://schemas.microsoft.com/office/powerpoint/2010/main">
    <p:cu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77313205"/>
      </p:ext>
    </p:extLst>
  </p:cSld>
  <p:clrMapOvr>
    <a:masterClrMapping/>
  </p:clrMapOvr>
  <p:transition xmlns:p14="http://schemas.microsoft.com/office/powerpoint/2010/main">
    <p:cu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6140103"/>
      </p:ext>
    </p:extLst>
  </p:cSld>
  <p:clrMapOvr>
    <a:masterClrMapping/>
  </p:clrMapOvr>
  <p:transition xmlns:p14="http://schemas.microsoft.com/office/powerpoint/2010/main">
    <p:cu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82013099"/>
      </p:ext>
    </p:extLst>
  </p:cSld>
  <p:clrMapOvr>
    <a:masterClrMapping/>
  </p:clrMapOvr>
  <p:transition xmlns:p14="http://schemas.microsoft.com/office/powerpoint/2010/main">
    <p:cu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cs typeface="Arial" charset="0"/>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cs typeface="Arial" charset="0"/>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cs typeface="Arial"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cs typeface="Arial" charset="0"/>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cs typeface="Arial"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71371"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smtClean="0"/>
              <a:t>Click to edit Master title style</a:t>
            </a:r>
          </a:p>
        </p:txBody>
      </p:sp>
      <p:sp>
        <p:nvSpPr>
          <p:cNvPr id="27137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smtClean="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smtClean="0"/>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smtClean="0"/>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smtClean="0"/>
            </a:lvl1pPr>
          </a:lstStyle>
          <a:p>
            <a:pPr>
              <a:defRPr/>
            </a:pPr>
            <a:fld id="{0AD2B1E7-98EC-BA4C-A35A-F1E2D8BF27AF}" type="slidenum">
              <a:rPr lang="en-US"/>
              <a:pPr>
                <a:defRPr/>
              </a:pPr>
              <a:t>‹#›</a:t>
            </a:fld>
            <a:endParaRPr lang="en-US"/>
          </a:p>
        </p:txBody>
      </p:sp>
    </p:spTree>
    <p:extLst>
      <p:ext uri="{BB962C8B-B14F-4D97-AF65-F5344CB8AC3E}">
        <p14:creationId xmlns:p14="http://schemas.microsoft.com/office/powerpoint/2010/main" val="24164828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4A548293-AD39-E644-A790-F4C46BAB9651}"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59461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F320511C-94FF-CB4A-8F62-5A9F29581402}" type="slidenum">
              <a:rPr lang="en-GB"/>
              <a:pPr>
                <a:defRPr/>
              </a:pPr>
              <a:t>‹#›</a:t>
            </a:fld>
            <a:endParaRPr lang="en-GB"/>
          </a:p>
        </p:txBody>
      </p:sp>
    </p:spTree>
    <p:extLst>
      <p:ext uri="{BB962C8B-B14F-4D97-AF65-F5344CB8AC3E}">
        <p14:creationId xmlns:p14="http://schemas.microsoft.com/office/powerpoint/2010/main" val="10804754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C57B1430-5469-B34A-8299-14E0FC6A2410}"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474315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30550800-2EF9-6F4D-9ABB-87DB81BE5B15}"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775368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8D25E97F-1A22-0B42-AFD1-72CC25EF57CE}"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436844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0CB04350-4CC5-A94C-B2E5-4C74376A8B0B}"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253229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DAFE07CC-FAB6-A440-A33F-39E98CBB4C72}"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884820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E95D787F-4EE4-1C42-ABED-23438A059315}"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007602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ABA13D25-88ED-014E-B721-16A948A7621C}"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227567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142FE3E0-B136-464E-976E-376CAF7609F9}"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468200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909B4960-6E45-8340-8398-5050676BE0E2}"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7828404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cs typeface="Arial" charset="0"/>
              </a:endParaRPr>
            </a:p>
          </p:txBody>
        </p:sp>
        <p:sp>
          <p:nvSpPr>
            <p:cNvPr id="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cs typeface="Arial" charset="0"/>
              </a:endParaRPr>
            </a:p>
          </p:txBody>
        </p:sp>
        <p:sp>
          <p:nvSpPr>
            <p:cNvPr id="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cs typeface="Arial" charset="0"/>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cs typeface="Arial" charset="0"/>
                </a:endParaRPr>
              </a:p>
            </p:txBody>
          </p:sp>
          <p:sp>
            <p:nvSpPr>
              <p:cNvPr id="29"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cs typeface="Arial" charset="0"/>
                </a:endParaRPr>
              </a:p>
            </p:txBody>
          </p:sp>
          <p:sp>
            <p:nvSpPr>
              <p:cNvPr id="30"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cs typeface="Arial" charset="0"/>
                </a:endParaRPr>
              </a:p>
            </p:txBody>
          </p:sp>
          <p:sp>
            <p:nvSpPr>
              <p:cNvPr id="31"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cs typeface="Arial" charset="0"/>
                </a:endParaRPr>
              </a:p>
            </p:txBody>
          </p:sp>
          <p:sp>
            <p:nvSpPr>
              <p:cNvPr id="32"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cs typeface="Arial" charset="0"/>
                </a:endParaRPr>
              </a:p>
            </p:txBody>
          </p:sp>
          <p:sp>
            <p:nvSpPr>
              <p:cNvPr id="33"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cs typeface="Arial" charset="0"/>
                </a:endParaRPr>
              </a:p>
            </p:txBody>
          </p:sp>
          <p:sp>
            <p:nvSpPr>
              <p:cNvPr id="34"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cs typeface="Arial" charset="0"/>
                </a:endParaRPr>
              </a:p>
            </p:txBody>
          </p:sp>
          <p:sp>
            <p:nvSpPr>
              <p:cNvPr id="35"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cs typeface="Arial" charset="0"/>
                </a:endParaRPr>
              </a:p>
            </p:txBody>
          </p:sp>
          <p:sp>
            <p:nvSpPr>
              <p:cNvPr id="36"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cs typeface="Arial" charset="0"/>
                </a:endParaRPr>
              </a:p>
            </p:txBody>
          </p:sp>
          <p:sp>
            <p:nvSpPr>
              <p:cNvPr id="37"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cs typeface="Arial" charset="0"/>
                </a:endParaRPr>
              </a:p>
            </p:txBody>
          </p:sp>
          <p:sp>
            <p:nvSpPr>
              <p:cNvPr id="38"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cs typeface="Arial" charset="0"/>
                </a:endParaRPr>
              </a:p>
            </p:txBody>
          </p:sp>
          <p:sp>
            <p:nvSpPr>
              <p:cNvPr id="39"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cs typeface="Arial" charset="0"/>
                </a:endParaRPr>
              </a:p>
            </p:txBody>
          </p:sp>
          <p:sp>
            <p:nvSpPr>
              <p:cNvPr id="40"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cs typeface="Arial" charset="0"/>
                </a:endParaRPr>
              </a:p>
            </p:txBody>
          </p:sp>
        </p:grpSp>
        <p:sp>
          <p:nvSpPr>
            <p:cNvPr id="9"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cs typeface="Arial" charset="0"/>
              </a:endParaRPr>
            </a:p>
          </p:txBody>
        </p:sp>
        <p:sp>
          <p:nvSpPr>
            <p:cNvPr id="10"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cs typeface="Arial" charset="0"/>
              </a:endParaRPr>
            </a:p>
          </p:txBody>
        </p:sp>
        <p:sp>
          <p:nvSpPr>
            <p:cNvPr id="11"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cs typeface="Arial" charset="0"/>
              </a:endParaRPr>
            </a:p>
          </p:txBody>
        </p:sp>
        <p:sp>
          <p:nvSpPr>
            <p:cNvPr id="12" name="Freeform 23"/>
            <p:cNvSpPr>
              <a:spLocks/>
            </p:cNvSpPr>
            <p:nvPr/>
          </p:nvSpPr>
          <p:spPr bwMode="hidden">
            <a:xfrm>
              <a:off x="5041" y="0"/>
              <a:ext cx="719" cy="845"/>
            </a:xfrm>
            <a:custGeom>
              <a:avLst/>
              <a:gdLst>
                <a:gd name="T0" fmla="*/ 719 w 717"/>
                <a:gd name="T1" fmla="*/ 845 h 845"/>
                <a:gd name="T2" fmla="*/ 719 w 717"/>
                <a:gd name="T3" fmla="*/ 821 h 845"/>
                <a:gd name="T4" fmla="*/ 576 w 717"/>
                <a:gd name="T5" fmla="*/ 605 h 845"/>
                <a:gd name="T6" fmla="*/ 407 w 717"/>
                <a:gd name="T7" fmla="*/ 396 h 845"/>
                <a:gd name="T8" fmla="*/ 222 w 717"/>
                <a:gd name="T9" fmla="*/ 192 h 845"/>
                <a:gd name="T10" fmla="*/ 17 w 717"/>
                <a:gd name="T11" fmla="*/ 0 h 845"/>
                <a:gd name="T12" fmla="*/ 0 w 717"/>
                <a:gd name="T13" fmla="*/ 0 h 845"/>
                <a:gd name="T14" fmla="*/ 210 w 717"/>
                <a:gd name="T15" fmla="*/ 198 h 845"/>
                <a:gd name="T16" fmla="*/ 401 w 717"/>
                <a:gd name="T17" fmla="*/ 408 h 845"/>
                <a:gd name="T18" fmla="*/ 570 w 717"/>
                <a:gd name="T19" fmla="*/ 623 h 845"/>
                <a:gd name="T20" fmla="*/ 719 w 717"/>
                <a:gd name="T21" fmla="*/ 845 h 845"/>
                <a:gd name="T22" fmla="*/ 71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24"/>
            <p:cNvSpPr>
              <a:spLocks/>
            </p:cNvSpPr>
            <p:nvPr/>
          </p:nvSpPr>
          <p:spPr bwMode="hidden">
            <a:xfrm>
              <a:off x="5352" y="0"/>
              <a:ext cx="408" cy="414"/>
            </a:xfrm>
            <a:custGeom>
              <a:avLst/>
              <a:gdLst>
                <a:gd name="T0" fmla="*/ 408 w 407"/>
                <a:gd name="T1" fmla="*/ 414 h 414"/>
                <a:gd name="T2" fmla="*/ 408 w 407"/>
                <a:gd name="T3" fmla="*/ 396 h 414"/>
                <a:gd name="T4" fmla="*/ 223 w 407"/>
                <a:gd name="T5" fmla="*/ 192 h 414"/>
                <a:gd name="T6" fmla="*/ 12 w 407"/>
                <a:gd name="T7" fmla="*/ 0 h 414"/>
                <a:gd name="T8" fmla="*/ 0 w 407"/>
                <a:gd name="T9" fmla="*/ 0 h 414"/>
                <a:gd name="T10" fmla="*/ 108 w 407"/>
                <a:gd name="T11" fmla="*/ 102 h 414"/>
                <a:gd name="T12" fmla="*/ 217 w 407"/>
                <a:gd name="T13" fmla="*/ 204 h 414"/>
                <a:gd name="T14" fmla="*/ 408 w 407"/>
                <a:gd name="T15" fmla="*/ 414 h 414"/>
                <a:gd name="T16" fmla="*/ 40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cs typeface="Arial" charset="0"/>
              </a:endParaRPr>
            </a:p>
          </p:txBody>
        </p:sp>
        <p:sp>
          <p:nvSpPr>
            <p:cNvPr id="15" name="Freeform 26"/>
            <p:cNvSpPr>
              <a:spLocks/>
            </p:cNvSpPr>
            <p:nvPr/>
          </p:nvSpPr>
          <p:spPr bwMode="hidden">
            <a:xfrm>
              <a:off x="6" y="0"/>
              <a:ext cx="588" cy="599"/>
            </a:xfrm>
            <a:custGeom>
              <a:avLst/>
              <a:gdLst>
                <a:gd name="T0" fmla="*/ 588 w 586"/>
                <a:gd name="T1" fmla="*/ 0 h 599"/>
                <a:gd name="T2" fmla="*/ 570 w 586"/>
                <a:gd name="T3" fmla="*/ 0 h 599"/>
                <a:gd name="T4" fmla="*/ 408 w 586"/>
                <a:gd name="T5" fmla="*/ 132 h 599"/>
                <a:gd name="T6" fmla="*/ 258 w 586"/>
                <a:gd name="T7" fmla="*/ 270 h 599"/>
                <a:gd name="T8" fmla="*/ 120 w 586"/>
                <a:gd name="T9" fmla="*/ 420 h 599"/>
                <a:gd name="T10" fmla="*/ 0 w 586"/>
                <a:gd name="T11" fmla="*/ 575 h 599"/>
                <a:gd name="T12" fmla="*/ 0 w 586"/>
                <a:gd name="T13" fmla="*/ 599 h 599"/>
                <a:gd name="T14" fmla="*/ 120 w 586"/>
                <a:gd name="T15" fmla="*/ 432 h 599"/>
                <a:gd name="T16" fmla="*/ 258 w 586"/>
                <a:gd name="T17" fmla="*/ 282 h 599"/>
                <a:gd name="T18" fmla="*/ 414 w 586"/>
                <a:gd name="T19" fmla="*/ 138 h 599"/>
                <a:gd name="T20" fmla="*/ 588 w 586"/>
                <a:gd name="T21" fmla="*/ 0 h 599"/>
                <a:gd name="T22" fmla="*/ 58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27"/>
            <p:cNvSpPr>
              <a:spLocks/>
            </p:cNvSpPr>
            <p:nvPr/>
          </p:nvSpPr>
          <p:spPr bwMode="hidden">
            <a:xfrm>
              <a:off x="6" y="0"/>
              <a:ext cx="270" cy="252"/>
            </a:xfrm>
            <a:custGeom>
              <a:avLst/>
              <a:gdLst>
                <a:gd name="T0" fmla="*/ 270 w 269"/>
                <a:gd name="T1" fmla="*/ 0 h 252"/>
                <a:gd name="T2" fmla="*/ 25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0 w 269"/>
                <a:gd name="T15" fmla="*/ 0 h 252"/>
                <a:gd name="T16" fmla="*/ 27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grpSp>
      <p:sp>
        <p:nvSpPr>
          <p:cNvPr id="222247" name="Rectangle 39"/>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smtClean="0"/>
              <a:t>Click to edit Master title style</a:t>
            </a:r>
          </a:p>
        </p:txBody>
      </p:sp>
      <p:sp>
        <p:nvSpPr>
          <p:cNvPr id="222248"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smtClean="0"/>
              <a:t>Click to edit Master subtitle style</a:t>
            </a:r>
          </a:p>
        </p:txBody>
      </p:sp>
      <p:sp>
        <p:nvSpPr>
          <p:cNvPr id="41" name="Rectangle 41"/>
          <p:cNvSpPr>
            <a:spLocks noGrp="1" noChangeArrowheads="1"/>
          </p:cNvSpPr>
          <p:nvPr>
            <p:ph type="dt" sz="quarter" idx="10"/>
          </p:nvPr>
        </p:nvSpPr>
        <p:spPr/>
        <p:txBody>
          <a:bodyPr/>
          <a:lstStyle>
            <a:lvl1pPr>
              <a:defRPr smtClean="0"/>
            </a:lvl1pPr>
          </a:lstStyle>
          <a:p>
            <a:pPr>
              <a:defRPr/>
            </a:pPr>
            <a:endParaRPr lang="en-US"/>
          </a:p>
        </p:txBody>
      </p:sp>
      <p:sp>
        <p:nvSpPr>
          <p:cNvPr id="42" name="Rectangle 42"/>
          <p:cNvSpPr>
            <a:spLocks noGrp="1" noChangeArrowheads="1"/>
          </p:cNvSpPr>
          <p:nvPr>
            <p:ph type="ftr" sz="quarter" idx="11"/>
          </p:nvPr>
        </p:nvSpPr>
        <p:spPr/>
        <p:txBody>
          <a:bodyPr/>
          <a:lstStyle>
            <a:lvl1pPr>
              <a:defRPr smtClean="0"/>
            </a:lvl1pPr>
          </a:lstStyle>
          <a:p>
            <a:pPr>
              <a:defRPr/>
            </a:pPr>
            <a:endParaRPr lang="en-US"/>
          </a:p>
        </p:txBody>
      </p:sp>
      <p:sp>
        <p:nvSpPr>
          <p:cNvPr id="43" name="Rectangle 43"/>
          <p:cNvSpPr>
            <a:spLocks noGrp="1" noChangeArrowheads="1"/>
          </p:cNvSpPr>
          <p:nvPr>
            <p:ph type="sldNum" sz="quarter" idx="12"/>
          </p:nvPr>
        </p:nvSpPr>
        <p:spPr/>
        <p:txBody>
          <a:bodyPr/>
          <a:lstStyle>
            <a:lvl1pPr>
              <a:defRPr smtClean="0"/>
            </a:lvl1pPr>
          </a:lstStyle>
          <a:p>
            <a:pPr>
              <a:defRPr/>
            </a:pPr>
            <a:fld id="{9B02E4D0-6D5C-FD4A-8649-C22B70A3EF36}" type="slidenum">
              <a:rPr lang="en-US"/>
              <a:pPr>
                <a:defRPr/>
              </a:pPr>
              <a:t>‹#›</a:t>
            </a:fld>
            <a:endParaRPr lang="en-US"/>
          </a:p>
        </p:txBody>
      </p:sp>
    </p:spTree>
    <p:extLst>
      <p:ext uri="{BB962C8B-B14F-4D97-AF65-F5344CB8AC3E}">
        <p14:creationId xmlns:p14="http://schemas.microsoft.com/office/powerpoint/2010/main" val="825342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21D81BCD-4361-3D49-B412-16504C8CED5E}" type="slidenum">
              <a:rPr lang="en-GB"/>
              <a:pPr>
                <a:defRPr/>
              </a:pPr>
              <a:t>‹#›</a:t>
            </a:fld>
            <a:endParaRPr lang="en-GB"/>
          </a:p>
        </p:txBody>
      </p:sp>
    </p:spTree>
    <p:extLst>
      <p:ext uri="{BB962C8B-B14F-4D97-AF65-F5344CB8AC3E}">
        <p14:creationId xmlns:p14="http://schemas.microsoft.com/office/powerpoint/2010/main" val="25536109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803C2937-7D86-8B44-9D1E-BC0B07F9E8AE}" type="slidenum">
              <a:rPr lang="en-US"/>
              <a:pPr>
                <a:defRPr/>
              </a:pPr>
              <a:t>‹#›</a:t>
            </a:fld>
            <a:endParaRPr lang="en-US"/>
          </a:p>
        </p:txBody>
      </p:sp>
    </p:spTree>
    <p:extLst>
      <p:ext uri="{BB962C8B-B14F-4D97-AF65-F5344CB8AC3E}">
        <p14:creationId xmlns:p14="http://schemas.microsoft.com/office/powerpoint/2010/main" val="13927137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E63C32B5-28CC-1B48-A58C-77278E89BC1A}" type="slidenum">
              <a:rPr lang="en-US"/>
              <a:pPr>
                <a:defRPr/>
              </a:pPr>
              <a:t>‹#›</a:t>
            </a:fld>
            <a:endParaRPr lang="en-US"/>
          </a:p>
        </p:txBody>
      </p:sp>
    </p:spTree>
    <p:extLst>
      <p:ext uri="{BB962C8B-B14F-4D97-AF65-F5344CB8AC3E}">
        <p14:creationId xmlns:p14="http://schemas.microsoft.com/office/powerpoint/2010/main" val="16160953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BDB5EDE0-8B98-494F-B5D2-AFF5C040E734}" type="slidenum">
              <a:rPr lang="en-US"/>
              <a:pPr>
                <a:defRPr/>
              </a:pPr>
              <a:t>‹#›</a:t>
            </a:fld>
            <a:endParaRPr lang="en-US"/>
          </a:p>
        </p:txBody>
      </p:sp>
    </p:spTree>
    <p:extLst>
      <p:ext uri="{BB962C8B-B14F-4D97-AF65-F5344CB8AC3E}">
        <p14:creationId xmlns:p14="http://schemas.microsoft.com/office/powerpoint/2010/main" val="16236600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F07629AC-5282-C84B-9F90-23AA210F3D0F}" type="slidenum">
              <a:rPr lang="en-US"/>
              <a:pPr>
                <a:defRPr/>
              </a:pPr>
              <a:t>‹#›</a:t>
            </a:fld>
            <a:endParaRPr lang="en-US"/>
          </a:p>
        </p:txBody>
      </p:sp>
    </p:spTree>
    <p:extLst>
      <p:ext uri="{BB962C8B-B14F-4D97-AF65-F5344CB8AC3E}">
        <p14:creationId xmlns:p14="http://schemas.microsoft.com/office/powerpoint/2010/main" val="25251028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CBC39D51-3ECC-194A-B2E7-4D662A1BB1C5}" type="slidenum">
              <a:rPr lang="en-US"/>
              <a:pPr>
                <a:defRPr/>
              </a:pPr>
              <a:t>‹#›</a:t>
            </a:fld>
            <a:endParaRPr lang="en-US"/>
          </a:p>
        </p:txBody>
      </p:sp>
    </p:spTree>
    <p:extLst>
      <p:ext uri="{BB962C8B-B14F-4D97-AF65-F5344CB8AC3E}">
        <p14:creationId xmlns:p14="http://schemas.microsoft.com/office/powerpoint/2010/main" val="26974589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402D24EC-7EF8-194E-BF68-5F1FFDBBBAEF}" type="slidenum">
              <a:rPr lang="en-US"/>
              <a:pPr>
                <a:defRPr/>
              </a:pPr>
              <a:t>‹#›</a:t>
            </a:fld>
            <a:endParaRPr lang="en-US"/>
          </a:p>
        </p:txBody>
      </p:sp>
    </p:spTree>
    <p:extLst>
      <p:ext uri="{BB962C8B-B14F-4D97-AF65-F5344CB8AC3E}">
        <p14:creationId xmlns:p14="http://schemas.microsoft.com/office/powerpoint/2010/main" val="17021392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70113020-A001-3D46-9C05-7242B1EBC3B5}" type="slidenum">
              <a:rPr lang="en-US"/>
              <a:pPr>
                <a:defRPr/>
              </a:pPr>
              <a:t>‹#›</a:t>
            </a:fld>
            <a:endParaRPr lang="en-US"/>
          </a:p>
        </p:txBody>
      </p:sp>
    </p:spTree>
    <p:extLst>
      <p:ext uri="{BB962C8B-B14F-4D97-AF65-F5344CB8AC3E}">
        <p14:creationId xmlns:p14="http://schemas.microsoft.com/office/powerpoint/2010/main" val="23131088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C3974953-9F25-3F4D-AF58-F440E3139405}" type="slidenum">
              <a:rPr lang="en-US"/>
              <a:pPr>
                <a:defRPr/>
              </a:pPr>
              <a:t>‹#›</a:t>
            </a:fld>
            <a:endParaRPr lang="en-US"/>
          </a:p>
        </p:txBody>
      </p:sp>
    </p:spTree>
    <p:extLst>
      <p:ext uri="{BB962C8B-B14F-4D97-AF65-F5344CB8AC3E}">
        <p14:creationId xmlns:p14="http://schemas.microsoft.com/office/powerpoint/2010/main" val="175627383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91BA8551-BD0B-5546-BB1D-344CFEBF6A03}" type="slidenum">
              <a:rPr lang="en-US"/>
              <a:pPr>
                <a:defRPr/>
              </a:pPr>
              <a:t>‹#›</a:t>
            </a:fld>
            <a:endParaRPr lang="en-US"/>
          </a:p>
        </p:txBody>
      </p:sp>
    </p:spTree>
    <p:extLst>
      <p:ext uri="{BB962C8B-B14F-4D97-AF65-F5344CB8AC3E}">
        <p14:creationId xmlns:p14="http://schemas.microsoft.com/office/powerpoint/2010/main" val="19462642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A58B9CAF-A377-F941-AA97-09C79145E1D9}" type="slidenum">
              <a:rPr lang="en-US"/>
              <a:pPr>
                <a:defRPr/>
              </a:pPr>
              <a:t>‹#›</a:t>
            </a:fld>
            <a:endParaRPr lang="en-US"/>
          </a:p>
        </p:txBody>
      </p:sp>
    </p:spTree>
    <p:extLst>
      <p:ext uri="{BB962C8B-B14F-4D97-AF65-F5344CB8AC3E}">
        <p14:creationId xmlns:p14="http://schemas.microsoft.com/office/powerpoint/2010/main" val="3185731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F759ACF6-8429-8C40-96B6-E7B0405C98DC}" type="slidenum">
              <a:rPr lang="en-GB"/>
              <a:pPr>
                <a:defRPr/>
              </a:pPr>
              <a:t>‹#›</a:t>
            </a:fld>
            <a:endParaRPr lang="en-GB"/>
          </a:p>
        </p:txBody>
      </p:sp>
    </p:spTree>
    <p:extLst>
      <p:ext uri="{BB962C8B-B14F-4D97-AF65-F5344CB8AC3E}">
        <p14:creationId xmlns:p14="http://schemas.microsoft.com/office/powerpoint/2010/main" val="29866137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cs typeface="Arial"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16069"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smtClean="0"/>
              <a:t>Click to edit Master subtitle style</a:t>
            </a:r>
          </a:p>
        </p:txBody>
      </p:sp>
      <p:sp>
        <p:nvSpPr>
          <p:cNvPr id="216073"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smtClean="0"/>
              <a:t>Click to edit Master title style</a:t>
            </a:r>
          </a:p>
        </p:txBody>
      </p:sp>
      <p:sp>
        <p:nvSpPr>
          <p:cNvPr id="7" name="Rectangle 6"/>
          <p:cNvSpPr>
            <a:spLocks noGrp="1" noChangeArrowheads="1"/>
          </p:cNvSpPr>
          <p:nvPr>
            <p:ph type="dt" sz="quarter" idx="10"/>
          </p:nvPr>
        </p:nvSpPr>
        <p:spPr/>
        <p:txBody>
          <a:bodyPr/>
          <a:lstStyle>
            <a:lvl1pPr>
              <a:defRPr smtClean="0"/>
            </a:lvl1pPr>
          </a:lstStyle>
          <a:p>
            <a:pPr>
              <a:defRPr/>
            </a:pPr>
            <a:endParaRPr lang="en-US"/>
          </a:p>
        </p:txBody>
      </p:sp>
      <p:sp>
        <p:nvSpPr>
          <p:cNvPr id="8" name="Rectangle 7"/>
          <p:cNvSpPr>
            <a:spLocks noGrp="1" noChangeArrowheads="1"/>
          </p:cNvSpPr>
          <p:nvPr>
            <p:ph type="ftr" sz="quarter" idx="11"/>
          </p:nvPr>
        </p:nvSpPr>
        <p:spPr/>
        <p:txBody>
          <a:bodyPr/>
          <a:lstStyle>
            <a:lvl1pPr>
              <a:defRPr smtClean="0"/>
            </a:lvl1pPr>
          </a:lstStyle>
          <a:p>
            <a:pPr>
              <a:defRPr/>
            </a:pPr>
            <a:endParaRPr lang="en-US"/>
          </a:p>
        </p:txBody>
      </p:sp>
      <p:sp>
        <p:nvSpPr>
          <p:cNvPr id="9" name="Rectangle 8"/>
          <p:cNvSpPr>
            <a:spLocks noGrp="1" noChangeArrowheads="1"/>
          </p:cNvSpPr>
          <p:nvPr>
            <p:ph type="sldNum" sz="quarter" idx="12"/>
          </p:nvPr>
        </p:nvSpPr>
        <p:spPr/>
        <p:txBody>
          <a:bodyPr/>
          <a:lstStyle>
            <a:lvl1pPr>
              <a:defRPr smtClean="0"/>
            </a:lvl1pPr>
          </a:lstStyle>
          <a:p>
            <a:pPr>
              <a:defRPr/>
            </a:pPr>
            <a:fld id="{59FF5815-C54D-F640-9E68-4E902EF4D594}" type="slidenum">
              <a:rPr lang="en-US"/>
              <a:pPr>
                <a:defRPr/>
              </a:pPr>
              <a:t>‹#›</a:t>
            </a:fld>
            <a:endParaRPr lang="en-US"/>
          </a:p>
        </p:txBody>
      </p:sp>
    </p:spTree>
    <p:extLst>
      <p:ext uri="{BB962C8B-B14F-4D97-AF65-F5344CB8AC3E}">
        <p14:creationId xmlns:p14="http://schemas.microsoft.com/office/powerpoint/2010/main" val="314459471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31008AC9-ADA0-8648-89F0-354C6FA3D968}" type="slidenum">
              <a:rPr lang="en-US"/>
              <a:pPr>
                <a:defRPr/>
              </a:pPr>
              <a:t>‹#›</a:t>
            </a:fld>
            <a:endParaRPr lang="en-US"/>
          </a:p>
        </p:txBody>
      </p:sp>
    </p:spTree>
    <p:extLst>
      <p:ext uri="{BB962C8B-B14F-4D97-AF65-F5344CB8AC3E}">
        <p14:creationId xmlns:p14="http://schemas.microsoft.com/office/powerpoint/2010/main" val="202783752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61A8F3D-8F4F-A04B-B706-2CB7CCA1F6D5}" type="slidenum">
              <a:rPr lang="en-US"/>
              <a:pPr>
                <a:defRPr/>
              </a:pPr>
              <a:t>‹#›</a:t>
            </a:fld>
            <a:endParaRPr lang="en-US"/>
          </a:p>
        </p:txBody>
      </p:sp>
    </p:spTree>
    <p:extLst>
      <p:ext uri="{BB962C8B-B14F-4D97-AF65-F5344CB8AC3E}">
        <p14:creationId xmlns:p14="http://schemas.microsoft.com/office/powerpoint/2010/main" val="176932007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45AF78C-311C-624B-8C8B-2AAE3F36FB2D}" type="slidenum">
              <a:rPr lang="en-US"/>
              <a:pPr>
                <a:defRPr/>
              </a:pPr>
              <a:t>‹#›</a:t>
            </a:fld>
            <a:endParaRPr lang="en-US"/>
          </a:p>
        </p:txBody>
      </p:sp>
    </p:spTree>
    <p:extLst>
      <p:ext uri="{BB962C8B-B14F-4D97-AF65-F5344CB8AC3E}">
        <p14:creationId xmlns:p14="http://schemas.microsoft.com/office/powerpoint/2010/main" val="127080253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F798B1EE-ED8D-9D42-B516-88ED53C17914}" type="slidenum">
              <a:rPr lang="en-US"/>
              <a:pPr>
                <a:defRPr/>
              </a:pPr>
              <a:t>‹#›</a:t>
            </a:fld>
            <a:endParaRPr lang="en-US"/>
          </a:p>
        </p:txBody>
      </p:sp>
    </p:spTree>
    <p:extLst>
      <p:ext uri="{BB962C8B-B14F-4D97-AF65-F5344CB8AC3E}">
        <p14:creationId xmlns:p14="http://schemas.microsoft.com/office/powerpoint/2010/main" val="180681100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3BBE464F-9C54-2542-BBEF-B0CDD0C94153}" type="slidenum">
              <a:rPr lang="en-US"/>
              <a:pPr>
                <a:defRPr/>
              </a:pPr>
              <a:t>‹#›</a:t>
            </a:fld>
            <a:endParaRPr lang="en-US"/>
          </a:p>
        </p:txBody>
      </p:sp>
    </p:spTree>
    <p:extLst>
      <p:ext uri="{BB962C8B-B14F-4D97-AF65-F5344CB8AC3E}">
        <p14:creationId xmlns:p14="http://schemas.microsoft.com/office/powerpoint/2010/main" val="36445984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16053BD4-8DCB-D34F-8C60-90F5995254E5}" type="slidenum">
              <a:rPr lang="en-US"/>
              <a:pPr>
                <a:defRPr/>
              </a:pPr>
              <a:t>‹#›</a:t>
            </a:fld>
            <a:endParaRPr lang="en-US"/>
          </a:p>
        </p:txBody>
      </p:sp>
    </p:spTree>
    <p:extLst>
      <p:ext uri="{BB962C8B-B14F-4D97-AF65-F5344CB8AC3E}">
        <p14:creationId xmlns:p14="http://schemas.microsoft.com/office/powerpoint/2010/main" val="36511796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3F09327-2E62-4946-86A2-401BCE83E986}" type="slidenum">
              <a:rPr lang="en-US"/>
              <a:pPr>
                <a:defRPr/>
              </a:pPr>
              <a:t>‹#›</a:t>
            </a:fld>
            <a:endParaRPr lang="en-US"/>
          </a:p>
        </p:txBody>
      </p:sp>
    </p:spTree>
    <p:extLst>
      <p:ext uri="{BB962C8B-B14F-4D97-AF65-F5344CB8AC3E}">
        <p14:creationId xmlns:p14="http://schemas.microsoft.com/office/powerpoint/2010/main" val="316488813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2A1A19C-E931-894A-B2B8-7C23080BCD38}" type="slidenum">
              <a:rPr lang="en-US"/>
              <a:pPr>
                <a:defRPr/>
              </a:pPr>
              <a:t>‹#›</a:t>
            </a:fld>
            <a:endParaRPr lang="en-US"/>
          </a:p>
        </p:txBody>
      </p:sp>
    </p:spTree>
    <p:extLst>
      <p:ext uri="{BB962C8B-B14F-4D97-AF65-F5344CB8AC3E}">
        <p14:creationId xmlns:p14="http://schemas.microsoft.com/office/powerpoint/2010/main" val="290829848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8513FCA4-74F3-0647-8285-1A638A6A669D}" type="slidenum">
              <a:rPr lang="en-US"/>
              <a:pPr>
                <a:defRPr/>
              </a:pPr>
              <a:t>‹#›</a:t>
            </a:fld>
            <a:endParaRPr lang="en-US"/>
          </a:p>
        </p:txBody>
      </p:sp>
    </p:spTree>
    <p:extLst>
      <p:ext uri="{BB962C8B-B14F-4D97-AF65-F5344CB8AC3E}">
        <p14:creationId xmlns:p14="http://schemas.microsoft.com/office/powerpoint/2010/main" val="301470317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1.xml"/><Relationship Id="rId12" Type="http://schemas.openxmlformats.org/officeDocument/2006/relationships/theme" Target="../theme/theme10.xml"/><Relationship Id="rId13" Type="http://schemas.openxmlformats.org/officeDocument/2006/relationships/image" Target="../media/image7.jpeg"/><Relationship Id="rId1" Type="http://schemas.openxmlformats.org/officeDocument/2006/relationships/slideLayout" Target="../slideLayouts/slideLayout101.xml"/><Relationship Id="rId2" Type="http://schemas.openxmlformats.org/officeDocument/2006/relationships/slideLayout" Target="../slideLayouts/slideLayout102.xml"/><Relationship Id="rId3" Type="http://schemas.openxmlformats.org/officeDocument/2006/relationships/slideLayout" Target="../slideLayouts/slideLayout103.xml"/><Relationship Id="rId4" Type="http://schemas.openxmlformats.org/officeDocument/2006/relationships/slideLayout" Target="../slideLayouts/slideLayout104.xml"/><Relationship Id="rId5" Type="http://schemas.openxmlformats.org/officeDocument/2006/relationships/slideLayout" Target="../slideLayouts/slideLayout105.xml"/><Relationship Id="rId6" Type="http://schemas.openxmlformats.org/officeDocument/2006/relationships/slideLayout" Target="../slideLayouts/slideLayout106.xml"/><Relationship Id="rId7" Type="http://schemas.openxmlformats.org/officeDocument/2006/relationships/slideLayout" Target="../slideLayouts/slideLayout107.xml"/><Relationship Id="rId8" Type="http://schemas.openxmlformats.org/officeDocument/2006/relationships/slideLayout" Target="../slideLayouts/slideLayout108.xml"/><Relationship Id="rId9" Type="http://schemas.openxmlformats.org/officeDocument/2006/relationships/slideLayout" Target="../slideLayouts/slideLayout109.xml"/><Relationship Id="rId10"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2.xml"/><Relationship Id="rId12" Type="http://schemas.openxmlformats.org/officeDocument/2006/relationships/theme" Target="../theme/theme11.xml"/><Relationship Id="rId1" Type="http://schemas.openxmlformats.org/officeDocument/2006/relationships/slideLayout" Target="../slideLayouts/slideLayout112.xml"/><Relationship Id="rId2" Type="http://schemas.openxmlformats.org/officeDocument/2006/relationships/slideLayout" Target="../slideLayouts/slideLayout113.xml"/><Relationship Id="rId3" Type="http://schemas.openxmlformats.org/officeDocument/2006/relationships/slideLayout" Target="../slideLayouts/slideLayout114.xml"/><Relationship Id="rId4" Type="http://schemas.openxmlformats.org/officeDocument/2006/relationships/slideLayout" Target="../slideLayouts/slideLayout115.xml"/><Relationship Id="rId5" Type="http://schemas.openxmlformats.org/officeDocument/2006/relationships/slideLayout" Target="../slideLayouts/slideLayout116.xml"/><Relationship Id="rId6" Type="http://schemas.openxmlformats.org/officeDocument/2006/relationships/slideLayout" Target="../slideLayouts/slideLayout117.xml"/><Relationship Id="rId7" Type="http://schemas.openxmlformats.org/officeDocument/2006/relationships/slideLayout" Target="../slideLayouts/slideLayout118.xml"/><Relationship Id="rId8" Type="http://schemas.openxmlformats.org/officeDocument/2006/relationships/slideLayout" Target="../slideLayouts/slideLayout119.xml"/><Relationship Id="rId9" Type="http://schemas.openxmlformats.org/officeDocument/2006/relationships/slideLayout" Target="../slideLayouts/slideLayout120.xml"/><Relationship Id="rId10"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3.xml"/><Relationship Id="rId12" Type="http://schemas.openxmlformats.org/officeDocument/2006/relationships/theme" Target="../theme/theme12.xml"/><Relationship Id="rId1" Type="http://schemas.openxmlformats.org/officeDocument/2006/relationships/slideLayout" Target="../slideLayouts/slideLayout123.xml"/><Relationship Id="rId2" Type="http://schemas.openxmlformats.org/officeDocument/2006/relationships/slideLayout" Target="../slideLayouts/slideLayout124.xml"/><Relationship Id="rId3" Type="http://schemas.openxmlformats.org/officeDocument/2006/relationships/slideLayout" Target="../slideLayouts/slideLayout125.xml"/><Relationship Id="rId4" Type="http://schemas.openxmlformats.org/officeDocument/2006/relationships/slideLayout" Target="../slideLayouts/slideLayout126.xml"/><Relationship Id="rId5" Type="http://schemas.openxmlformats.org/officeDocument/2006/relationships/slideLayout" Target="../slideLayouts/slideLayout127.xml"/><Relationship Id="rId6" Type="http://schemas.openxmlformats.org/officeDocument/2006/relationships/slideLayout" Target="../slideLayouts/slideLayout128.xml"/><Relationship Id="rId7" Type="http://schemas.openxmlformats.org/officeDocument/2006/relationships/slideLayout" Target="../slideLayouts/slideLayout129.xml"/><Relationship Id="rId8" Type="http://schemas.openxmlformats.org/officeDocument/2006/relationships/slideLayout" Target="../slideLayouts/slideLayout130.xml"/><Relationship Id="rId9" Type="http://schemas.openxmlformats.org/officeDocument/2006/relationships/slideLayout" Target="../slideLayouts/slideLayout131.xml"/><Relationship Id="rId10"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4.xml"/><Relationship Id="rId12" Type="http://schemas.openxmlformats.org/officeDocument/2006/relationships/theme" Target="../theme/theme13.xml"/><Relationship Id="rId1" Type="http://schemas.openxmlformats.org/officeDocument/2006/relationships/slideLayout" Target="../slideLayouts/slideLayout134.xml"/><Relationship Id="rId2" Type="http://schemas.openxmlformats.org/officeDocument/2006/relationships/slideLayout" Target="../slideLayouts/slideLayout135.xml"/><Relationship Id="rId3" Type="http://schemas.openxmlformats.org/officeDocument/2006/relationships/slideLayout" Target="../slideLayouts/slideLayout136.xml"/><Relationship Id="rId4" Type="http://schemas.openxmlformats.org/officeDocument/2006/relationships/slideLayout" Target="../slideLayouts/slideLayout137.xml"/><Relationship Id="rId5" Type="http://schemas.openxmlformats.org/officeDocument/2006/relationships/slideLayout" Target="../slideLayouts/slideLayout138.xml"/><Relationship Id="rId6" Type="http://schemas.openxmlformats.org/officeDocument/2006/relationships/slideLayout" Target="../slideLayouts/slideLayout139.xml"/><Relationship Id="rId7" Type="http://schemas.openxmlformats.org/officeDocument/2006/relationships/slideLayout" Target="../slideLayouts/slideLayout140.xml"/><Relationship Id="rId8" Type="http://schemas.openxmlformats.org/officeDocument/2006/relationships/slideLayout" Target="../slideLayouts/slideLayout141.xml"/><Relationship Id="rId9" Type="http://schemas.openxmlformats.org/officeDocument/2006/relationships/slideLayout" Target="../slideLayouts/slideLayout142.xml"/><Relationship Id="rId10"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5.xml"/><Relationship Id="rId12" Type="http://schemas.openxmlformats.org/officeDocument/2006/relationships/theme" Target="../theme/theme14.xml"/><Relationship Id="rId1" Type="http://schemas.openxmlformats.org/officeDocument/2006/relationships/slideLayout" Target="../slideLayouts/slideLayout145.xml"/><Relationship Id="rId2" Type="http://schemas.openxmlformats.org/officeDocument/2006/relationships/slideLayout" Target="../slideLayouts/slideLayout146.xml"/><Relationship Id="rId3" Type="http://schemas.openxmlformats.org/officeDocument/2006/relationships/slideLayout" Target="../slideLayouts/slideLayout147.xml"/><Relationship Id="rId4" Type="http://schemas.openxmlformats.org/officeDocument/2006/relationships/slideLayout" Target="../slideLayouts/slideLayout148.xml"/><Relationship Id="rId5" Type="http://schemas.openxmlformats.org/officeDocument/2006/relationships/slideLayout" Target="../slideLayouts/slideLayout149.xml"/><Relationship Id="rId6" Type="http://schemas.openxmlformats.org/officeDocument/2006/relationships/slideLayout" Target="../slideLayouts/slideLayout150.xml"/><Relationship Id="rId7" Type="http://schemas.openxmlformats.org/officeDocument/2006/relationships/slideLayout" Target="../slideLayouts/slideLayout151.xml"/><Relationship Id="rId8" Type="http://schemas.openxmlformats.org/officeDocument/2006/relationships/slideLayout" Target="../slideLayouts/slideLayout152.xml"/><Relationship Id="rId9" Type="http://schemas.openxmlformats.org/officeDocument/2006/relationships/slideLayout" Target="../slideLayouts/slideLayout153.xml"/><Relationship Id="rId10"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6.xml"/><Relationship Id="rId12" Type="http://schemas.openxmlformats.org/officeDocument/2006/relationships/theme" Target="../theme/theme15.xml"/><Relationship Id="rId1" Type="http://schemas.openxmlformats.org/officeDocument/2006/relationships/slideLayout" Target="../slideLayouts/slideLayout156.xml"/><Relationship Id="rId2" Type="http://schemas.openxmlformats.org/officeDocument/2006/relationships/slideLayout" Target="../slideLayouts/slideLayout157.xml"/><Relationship Id="rId3" Type="http://schemas.openxmlformats.org/officeDocument/2006/relationships/slideLayout" Target="../slideLayouts/slideLayout158.xml"/><Relationship Id="rId4" Type="http://schemas.openxmlformats.org/officeDocument/2006/relationships/slideLayout" Target="../slideLayouts/slideLayout159.xml"/><Relationship Id="rId5" Type="http://schemas.openxmlformats.org/officeDocument/2006/relationships/slideLayout" Target="../slideLayouts/slideLayout160.xml"/><Relationship Id="rId6" Type="http://schemas.openxmlformats.org/officeDocument/2006/relationships/slideLayout" Target="../slideLayouts/slideLayout161.xml"/><Relationship Id="rId7" Type="http://schemas.openxmlformats.org/officeDocument/2006/relationships/slideLayout" Target="../slideLayouts/slideLayout162.xml"/><Relationship Id="rId8" Type="http://schemas.openxmlformats.org/officeDocument/2006/relationships/slideLayout" Target="../slideLayouts/slideLayout163.xml"/><Relationship Id="rId9" Type="http://schemas.openxmlformats.org/officeDocument/2006/relationships/slideLayout" Target="../slideLayouts/slideLayout164.xml"/><Relationship Id="rId10" Type="http://schemas.openxmlformats.org/officeDocument/2006/relationships/slideLayout" Target="../slideLayouts/slideLayout165.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7.xml"/><Relationship Id="rId12" Type="http://schemas.openxmlformats.org/officeDocument/2006/relationships/theme" Target="../theme/theme16.xml"/><Relationship Id="rId1" Type="http://schemas.openxmlformats.org/officeDocument/2006/relationships/slideLayout" Target="../slideLayouts/slideLayout167.xml"/><Relationship Id="rId2" Type="http://schemas.openxmlformats.org/officeDocument/2006/relationships/slideLayout" Target="../slideLayouts/slideLayout168.xml"/><Relationship Id="rId3" Type="http://schemas.openxmlformats.org/officeDocument/2006/relationships/slideLayout" Target="../slideLayouts/slideLayout169.xml"/><Relationship Id="rId4" Type="http://schemas.openxmlformats.org/officeDocument/2006/relationships/slideLayout" Target="../slideLayouts/slideLayout170.xml"/><Relationship Id="rId5" Type="http://schemas.openxmlformats.org/officeDocument/2006/relationships/slideLayout" Target="../slideLayouts/slideLayout171.xml"/><Relationship Id="rId6" Type="http://schemas.openxmlformats.org/officeDocument/2006/relationships/slideLayout" Target="../slideLayouts/slideLayout172.xml"/><Relationship Id="rId7" Type="http://schemas.openxmlformats.org/officeDocument/2006/relationships/slideLayout" Target="../slideLayouts/slideLayout173.xml"/><Relationship Id="rId8" Type="http://schemas.openxmlformats.org/officeDocument/2006/relationships/slideLayout" Target="../slideLayouts/slideLayout174.xml"/><Relationship Id="rId9" Type="http://schemas.openxmlformats.org/officeDocument/2006/relationships/slideLayout" Target="../slideLayouts/slideLayout175.xml"/><Relationship Id="rId10" Type="http://schemas.openxmlformats.org/officeDocument/2006/relationships/slideLayout" Target="../slideLayouts/slideLayout176.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8.xml"/><Relationship Id="rId12" Type="http://schemas.openxmlformats.org/officeDocument/2006/relationships/theme" Target="../theme/theme17.xml"/><Relationship Id="rId1" Type="http://schemas.openxmlformats.org/officeDocument/2006/relationships/slideLayout" Target="../slideLayouts/slideLayout178.xml"/><Relationship Id="rId2" Type="http://schemas.openxmlformats.org/officeDocument/2006/relationships/slideLayout" Target="../slideLayouts/slideLayout179.xml"/><Relationship Id="rId3" Type="http://schemas.openxmlformats.org/officeDocument/2006/relationships/slideLayout" Target="../slideLayouts/slideLayout180.xml"/><Relationship Id="rId4" Type="http://schemas.openxmlformats.org/officeDocument/2006/relationships/slideLayout" Target="../slideLayouts/slideLayout181.xml"/><Relationship Id="rId5" Type="http://schemas.openxmlformats.org/officeDocument/2006/relationships/slideLayout" Target="../slideLayouts/slideLayout182.xml"/><Relationship Id="rId6" Type="http://schemas.openxmlformats.org/officeDocument/2006/relationships/slideLayout" Target="../slideLayouts/slideLayout183.xml"/><Relationship Id="rId7" Type="http://schemas.openxmlformats.org/officeDocument/2006/relationships/slideLayout" Target="../slideLayouts/slideLayout184.xml"/><Relationship Id="rId8" Type="http://schemas.openxmlformats.org/officeDocument/2006/relationships/slideLayout" Target="../slideLayouts/slideLayout185.xml"/><Relationship Id="rId9" Type="http://schemas.openxmlformats.org/officeDocument/2006/relationships/slideLayout" Target="../slideLayouts/slideLayout186.xml"/><Relationship Id="rId10" Type="http://schemas.openxmlformats.org/officeDocument/2006/relationships/slideLayout" Target="../slideLayouts/slideLayout187.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9.xml"/><Relationship Id="rId12" Type="http://schemas.openxmlformats.org/officeDocument/2006/relationships/slideLayout" Target="../slideLayouts/slideLayout200.xml"/><Relationship Id="rId13" Type="http://schemas.openxmlformats.org/officeDocument/2006/relationships/slideLayout" Target="../slideLayouts/slideLayout201.xml"/><Relationship Id="rId14" Type="http://schemas.openxmlformats.org/officeDocument/2006/relationships/theme" Target="../theme/theme18.xml"/><Relationship Id="rId1" Type="http://schemas.openxmlformats.org/officeDocument/2006/relationships/slideLayout" Target="../slideLayouts/slideLayout189.xml"/><Relationship Id="rId2" Type="http://schemas.openxmlformats.org/officeDocument/2006/relationships/slideLayout" Target="../slideLayouts/slideLayout190.xml"/><Relationship Id="rId3" Type="http://schemas.openxmlformats.org/officeDocument/2006/relationships/slideLayout" Target="../slideLayouts/slideLayout191.xml"/><Relationship Id="rId4" Type="http://schemas.openxmlformats.org/officeDocument/2006/relationships/slideLayout" Target="../slideLayouts/slideLayout192.xml"/><Relationship Id="rId5" Type="http://schemas.openxmlformats.org/officeDocument/2006/relationships/slideLayout" Target="../slideLayouts/slideLayout193.xml"/><Relationship Id="rId6" Type="http://schemas.openxmlformats.org/officeDocument/2006/relationships/slideLayout" Target="../slideLayouts/slideLayout194.xml"/><Relationship Id="rId7" Type="http://schemas.openxmlformats.org/officeDocument/2006/relationships/slideLayout" Target="../slideLayouts/slideLayout195.xml"/><Relationship Id="rId8" Type="http://schemas.openxmlformats.org/officeDocument/2006/relationships/slideLayout" Target="../slideLayouts/slideLayout196.xml"/><Relationship Id="rId9" Type="http://schemas.openxmlformats.org/officeDocument/2006/relationships/slideLayout" Target="../slideLayouts/slideLayout197.xml"/><Relationship Id="rId10" Type="http://schemas.openxmlformats.org/officeDocument/2006/relationships/slideLayout" Target="../slideLayouts/slideLayout198.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12.xml"/><Relationship Id="rId12" Type="http://schemas.openxmlformats.org/officeDocument/2006/relationships/theme" Target="../theme/theme19.xml"/><Relationship Id="rId13" Type="http://schemas.openxmlformats.org/officeDocument/2006/relationships/image" Target="../media/image2.jpeg"/><Relationship Id="rId1" Type="http://schemas.openxmlformats.org/officeDocument/2006/relationships/slideLayout" Target="../slideLayouts/slideLayout202.xml"/><Relationship Id="rId2" Type="http://schemas.openxmlformats.org/officeDocument/2006/relationships/slideLayout" Target="../slideLayouts/slideLayout203.xml"/><Relationship Id="rId3" Type="http://schemas.openxmlformats.org/officeDocument/2006/relationships/slideLayout" Target="../slideLayouts/slideLayout204.xml"/><Relationship Id="rId4" Type="http://schemas.openxmlformats.org/officeDocument/2006/relationships/slideLayout" Target="../slideLayouts/slideLayout205.xml"/><Relationship Id="rId5" Type="http://schemas.openxmlformats.org/officeDocument/2006/relationships/slideLayout" Target="../slideLayouts/slideLayout206.xml"/><Relationship Id="rId6" Type="http://schemas.openxmlformats.org/officeDocument/2006/relationships/slideLayout" Target="../slideLayouts/slideLayout207.xml"/><Relationship Id="rId7" Type="http://schemas.openxmlformats.org/officeDocument/2006/relationships/slideLayout" Target="../slideLayouts/slideLayout208.xml"/><Relationship Id="rId8" Type="http://schemas.openxmlformats.org/officeDocument/2006/relationships/slideLayout" Target="../slideLayouts/slideLayout209.xml"/><Relationship Id="rId9" Type="http://schemas.openxmlformats.org/officeDocument/2006/relationships/slideLayout" Target="../slideLayouts/slideLayout210.xml"/><Relationship Id="rId10" Type="http://schemas.openxmlformats.org/officeDocument/2006/relationships/slideLayout" Target="../slideLayouts/slideLayout21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3.xml"/><Relationship Id="rId12" Type="http://schemas.openxmlformats.org/officeDocument/2006/relationships/theme" Target="../theme/theme20.xml"/><Relationship Id="rId1" Type="http://schemas.openxmlformats.org/officeDocument/2006/relationships/slideLayout" Target="../slideLayouts/slideLayout213.xml"/><Relationship Id="rId2" Type="http://schemas.openxmlformats.org/officeDocument/2006/relationships/slideLayout" Target="../slideLayouts/slideLayout214.xml"/><Relationship Id="rId3" Type="http://schemas.openxmlformats.org/officeDocument/2006/relationships/slideLayout" Target="../slideLayouts/slideLayout215.xml"/><Relationship Id="rId4" Type="http://schemas.openxmlformats.org/officeDocument/2006/relationships/slideLayout" Target="../slideLayouts/slideLayout216.xml"/><Relationship Id="rId5" Type="http://schemas.openxmlformats.org/officeDocument/2006/relationships/slideLayout" Target="../slideLayouts/slideLayout217.xml"/><Relationship Id="rId6" Type="http://schemas.openxmlformats.org/officeDocument/2006/relationships/slideLayout" Target="../slideLayouts/slideLayout218.xml"/><Relationship Id="rId7" Type="http://schemas.openxmlformats.org/officeDocument/2006/relationships/slideLayout" Target="../slideLayouts/slideLayout219.xml"/><Relationship Id="rId8" Type="http://schemas.openxmlformats.org/officeDocument/2006/relationships/slideLayout" Target="../slideLayouts/slideLayout220.xml"/><Relationship Id="rId9" Type="http://schemas.openxmlformats.org/officeDocument/2006/relationships/slideLayout" Target="../slideLayouts/slideLayout221.xml"/><Relationship Id="rId10" Type="http://schemas.openxmlformats.org/officeDocument/2006/relationships/slideLayout" Target="../slideLayouts/slideLayout222.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4.xml"/><Relationship Id="rId12" Type="http://schemas.openxmlformats.org/officeDocument/2006/relationships/theme" Target="../theme/theme21.xml"/><Relationship Id="rId13" Type="http://schemas.openxmlformats.org/officeDocument/2006/relationships/image" Target="../media/image8.emf"/><Relationship Id="rId14" Type="http://schemas.openxmlformats.org/officeDocument/2006/relationships/image" Target="../media/image9.png"/><Relationship Id="rId15" Type="http://schemas.openxmlformats.org/officeDocument/2006/relationships/image" Target="../media/image10.png"/><Relationship Id="rId16" Type="http://schemas.openxmlformats.org/officeDocument/2006/relationships/image" Target="../media/image11.png"/><Relationship Id="rId17" Type="http://schemas.openxmlformats.org/officeDocument/2006/relationships/image" Target="../media/image12.png"/><Relationship Id="rId1" Type="http://schemas.openxmlformats.org/officeDocument/2006/relationships/slideLayout" Target="../slideLayouts/slideLayout224.xml"/><Relationship Id="rId2" Type="http://schemas.openxmlformats.org/officeDocument/2006/relationships/slideLayout" Target="../slideLayouts/slideLayout225.xml"/><Relationship Id="rId3" Type="http://schemas.openxmlformats.org/officeDocument/2006/relationships/slideLayout" Target="../slideLayouts/slideLayout226.xml"/><Relationship Id="rId4" Type="http://schemas.openxmlformats.org/officeDocument/2006/relationships/slideLayout" Target="../slideLayouts/slideLayout227.xml"/><Relationship Id="rId5" Type="http://schemas.openxmlformats.org/officeDocument/2006/relationships/slideLayout" Target="../slideLayouts/slideLayout228.xml"/><Relationship Id="rId6" Type="http://schemas.openxmlformats.org/officeDocument/2006/relationships/slideLayout" Target="../slideLayouts/slideLayout229.xml"/><Relationship Id="rId7" Type="http://schemas.openxmlformats.org/officeDocument/2006/relationships/slideLayout" Target="../slideLayouts/slideLayout230.xml"/><Relationship Id="rId8" Type="http://schemas.openxmlformats.org/officeDocument/2006/relationships/slideLayout" Target="../slideLayouts/slideLayout231.xml"/><Relationship Id="rId9" Type="http://schemas.openxmlformats.org/officeDocument/2006/relationships/slideLayout" Target="../slideLayouts/slideLayout232.xml"/><Relationship Id="rId10" Type="http://schemas.openxmlformats.org/officeDocument/2006/relationships/slideLayout" Target="../slideLayouts/slideLayout233.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5.xml"/><Relationship Id="rId12" Type="http://schemas.openxmlformats.org/officeDocument/2006/relationships/theme" Target="../theme/theme22.xml"/><Relationship Id="rId1" Type="http://schemas.openxmlformats.org/officeDocument/2006/relationships/slideLayout" Target="../slideLayouts/slideLayout235.xml"/><Relationship Id="rId2" Type="http://schemas.openxmlformats.org/officeDocument/2006/relationships/slideLayout" Target="../slideLayouts/slideLayout236.xml"/><Relationship Id="rId3" Type="http://schemas.openxmlformats.org/officeDocument/2006/relationships/slideLayout" Target="../slideLayouts/slideLayout237.xml"/><Relationship Id="rId4" Type="http://schemas.openxmlformats.org/officeDocument/2006/relationships/slideLayout" Target="../slideLayouts/slideLayout238.xml"/><Relationship Id="rId5" Type="http://schemas.openxmlformats.org/officeDocument/2006/relationships/slideLayout" Target="../slideLayouts/slideLayout239.xml"/><Relationship Id="rId6" Type="http://schemas.openxmlformats.org/officeDocument/2006/relationships/slideLayout" Target="../slideLayouts/slideLayout240.xml"/><Relationship Id="rId7" Type="http://schemas.openxmlformats.org/officeDocument/2006/relationships/slideLayout" Target="../slideLayouts/slideLayout241.xml"/><Relationship Id="rId8" Type="http://schemas.openxmlformats.org/officeDocument/2006/relationships/slideLayout" Target="../slideLayouts/slideLayout242.xml"/><Relationship Id="rId9" Type="http://schemas.openxmlformats.org/officeDocument/2006/relationships/slideLayout" Target="../slideLayouts/slideLayout243.xml"/><Relationship Id="rId10" Type="http://schemas.openxmlformats.org/officeDocument/2006/relationships/slideLayout" Target="../slideLayouts/slideLayout24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2.jpe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theme" Target="../theme/theme4.xml"/><Relationship Id="rId14" Type="http://schemas.openxmlformats.org/officeDocument/2006/relationships/image" Target="../media/image3.jpeg"/><Relationship Id="rId15" Type="http://schemas.openxmlformats.org/officeDocument/2006/relationships/image" Target="../media/image4.jpeg"/><Relationship Id="rId16" Type="http://schemas.openxmlformats.org/officeDocument/2006/relationships/image" Target="../media/image5.jpe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theme" Target="../theme/theme5.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7.xml"/><Relationship Id="rId12" Type="http://schemas.openxmlformats.org/officeDocument/2006/relationships/theme" Target="../theme/theme6.xml"/><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9" Type="http://schemas.openxmlformats.org/officeDocument/2006/relationships/slideLayout" Target="../slideLayouts/slideLayout65.xml"/><Relationship Id="rId10"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8.xml"/><Relationship Id="rId12" Type="http://schemas.openxmlformats.org/officeDocument/2006/relationships/theme" Target="../theme/theme7.xml"/><Relationship Id="rId1" Type="http://schemas.openxmlformats.org/officeDocument/2006/relationships/slideLayout" Target="../slideLayouts/slideLayout68.xml"/><Relationship Id="rId2" Type="http://schemas.openxmlformats.org/officeDocument/2006/relationships/slideLayout" Target="../slideLayouts/slideLayout69.xml"/><Relationship Id="rId3" Type="http://schemas.openxmlformats.org/officeDocument/2006/relationships/slideLayout" Target="../slideLayouts/slideLayout70.xml"/><Relationship Id="rId4" Type="http://schemas.openxmlformats.org/officeDocument/2006/relationships/slideLayout" Target="../slideLayouts/slideLayout71.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 Id="rId9" Type="http://schemas.openxmlformats.org/officeDocument/2006/relationships/slideLayout" Target="../slideLayouts/slideLayout76.xml"/><Relationship Id="rId10"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9.xml"/><Relationship Id="rId12" Type="http://schemas.openxmlformats.org/officeDocument/2006/relationships/theme" Target="../theme/theme8.xml"/><Relationship Id="rId1" Type="http://schemas.openxmlformats.org/officeDocument/2006/relationships/slideLayout" Target="../slideLayouts/slideLayout79.xml"/><Relationship Id="rId2" Type="http://schemas.openxmlformats.org/officeDocument/2006/relationships/slideLayout" Target="../slideLayouts/slideLayout80.xml"/><Relationship Id="rId3" Type="http://schemas.openxmlformats.org/officeDocument/2006/relationships/slideLayout" Target="../slideLayouts/slideLayout81.xml"/><Relationship Id="rId4" Type="http://schemas.openxmlformats.org/officeDocument/2006/relationships/slideLayout" Target="../slideLayouts/slideLayout82.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 Id="rId9" Type="http://schemas.openxmlformats.org/officeDocument/2006/relationships/slideLayout" Target="../slideLayouts/slideLayout87.xml"/><Relationship Id="rId10"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0.xml"/><Relationship Id="rId12" Type="http://schemas.openxmlformats.org/officeDocument/2006/relationships/theme" Target="../theme/theme9.xml"/><Relationship Id="rId1" Type="http://schemas.openxmlformats.org/officeDocument/2006/relationships/slideLayout" Target="../slideLayouts/slideLayout90.xml"/><Relationship Id="rId2" Type="http://schemas.openxmlformats.org/officeDocument/2006/relationships/slideLayout" Target="../slideLayouts/slideLayout91.xml"/><Relationship Id="rId3" Type="http://schemas.openxmlformats.org/officeDocument/2006/relationships/slideLayout" Target="../slideLayouts/slideLayout92.xml"/><Relationship Id="rId4" Type="http://schemas.openxmlformats.org/officeDocument/2006/relationships/slideLayout" Target="../slideLayouts/slideLayout93.xml"/><Relationship Id="rId5" Type="http://schemas.openxmlformats.org/officeDocument/2006/relationships/slideLayout" Target="../slideLayouts/slideLayout94.xml"/><Relationship Id="rId6" Type="http://schemas.openxmlformats.org/officeDocument/2006/relationships/slideLayout" Target="../slideLayouts/slideLayout95.xml"/><Relationship Id="rId7" Type="http://schemas.openxmlformats.org/officeDocument/2006/relationships/slideLayout" Target="../slideLayouts/slideLayout96.xml"/><Relationship Id="rId8" Type="http://schemas.openxmlformats.org/officeDocument/2006/relationships/slideLayout" Target="../slideLayouts/slideLayout97.xml"/><Relationship Id="rId9" Type="http://schemas.openxmlformats.org/officeDocument/2006/relationships/slideLayout" Target="../slideLayouts/slideLayout98.xml"/><Relationship Id="rId10"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smtClean="0">
                <a:cs typeface="Arial" charset="0"/>
              </a:defRPr>
            </a:lvl1pPr>
          </a:lstStyle>
          <a:p>
            <a:pPr>
              <a:defRPr/>
            </a:pPr>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smtClean="0">
                <a:cs typeface="Arial"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smtClean="0">
                <a:cs typeface="Arial" charset="0"/>
              </a:defRPr>
            </a:lvl1pPr>
          </a:lstStyle>
          <a:p>
            <a:pPr>
              <a:defRPr/>
            </a:pPr>
            <a:fld id="{54718E3E-1EE6-C34C-9932-D3776CC09F99}"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bwMode="auto">
          <a:xfrm>
            <a:off x="228600"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GB"/>
              <a:t>Click to edit Master title style</a:t>
            </a:r>
          </a:p>
        </p:txBody>
      </p:sp>
      <p:sp>
        <p:nvSpPr>
          <p:cNvPr id="1361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6196"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spcBef>
                <a:spcPct val="50000"/>
              </a:spcBef>
              <a:defRPr sz="1400" smtClean="0">
                <a:latin typeface="Times New Roman" charset="0"/>
                <a:cs typeface="Arial" charset="0"/>
              </a:defRPr>
            </a:lvl1pPr>
          </a:lstStyle>
          <a:p>
            <a:pPr>
              <a:defRPr/>
            </a:pPr>
            <a:endParaRPr lang="en-GB"/>
          </a:p>
        </p:txBody>
      </p:sp>
      <p:sp>
        <p:nvSpPr>
          <p:cNvPr id="136197"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smtClean="0">
                <a:latin typeface="Times New Roman" charset="0"/>
                <a:cs typeface="Arial" charset="0"/>
              </a:defRPr>
            </a:lvl1pPr>
          </a:lstStyle>
          <a:p>
            <a:pPr>
              <a:defRPr/>
            </a:pPr>
            <a:endParaRPr lang="en-GB"/>
          </a:p>
        </p:txBody>
      </p:sp>
      <p:sp>
        <p:nvSpPr>
          <p:cNvPr id="136198"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spcBef>
                <a:spcPct val="50000"/>
              </a:spcBef>
              <a:defRPr sz="1400" smtClean="0">
                <a:latin typeface="Times New Roman" charset="0"/>
                <a:cs typeface="Arial" charset="0"/>
              </a:defRPr>
            </a:lvl1pPr>
          </a:lstStyle>
          <a:p>
            <a:pPr>
              <a:defRPr/>
            </a:pPr>
            <a:fld id="{AAD2BD75-DFAD-F041-8BA3-AFF7148F222E}" type="slidenum">
              <a:rPr lang="en-GB"/>
              <a:pPr>
                <a:defRPr/>
              </a:pPr>
              <a:t>‹#›</a:t>
            </a:fld>
            <a:endParaRPr lang="en-GB"/>
          </a:p>
        </p:txBody>
      </p:sp>
      <p:sp>
        <p:nvSpPr>
          <p:cNvPr id="136199"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spTree>
  </p:cSld>
  <p:clrMap bg1="dk2" tx1="lt1" bg2="dk1" tx2="lt2" accent1="accent1" accent2="accent2" accent3="accent3" accent4="accent4" accent5="accent5" accent6="accent6" hlink="hlink" folHlink="folHlink"/>
  <p:sldLayoutIdLst>
    <p:sldLayoutId id="2147483995"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Ls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3000"/>
                                  </p:stCondLst>
                                  <p:childTnLst>
                                    <p:set>
                                      <p:cBhvr>
                                        <p:cTn id="6" dur="1" fill="hold">
                                          <p:stCondLst>
                                            <p:cond delay="0"/>
                                          </p:stCondLst>
                                        </p:cTn>
                                        <p:tgtEl>
                                          <p:spTgt spid="136199"/>
                                        </p:tgtEl>
                                        <p:attrNameLst>
                                          <p:attrName>style.visibility</p:attrName>
                                        </p:attrNameLst>
                                      </p:cBhvr>
                                      <p:to>
                                        <p:strVal val="visible"/>
                                      </p:to>
                                    </p:set>
                                    <p:animEffect transition="in" filter="wipe(right)">
                                      <p:cBhvr>
                                        <p:cTn id="7" dur="500"/>
                                        <p:tgtEl>
                                          <p:spTgt spid="136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9" grpId="0" animBg="1"/>
    </p:bldLst>
  </p:timing>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folHlink"/>
        </a:buClr>
        <a:buChar char="•"/>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Char char="•"/>
        <a:defRPr kumimoji="1"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folHlink"/>
        </a:buClr>
        <a:buChar char="•"/>
        <a:defRPr kumimoji="1"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4338" name="Rectangle 2"/>
          <p:cNvSpPr>
            <a:spLocks noChangeArrowheads="1"/>
          </p:cNvSpPr>
          <p:nvPr/>
        </p:nvSpPr>
        <p:spPr bwMode="ltGray">
          <a:xfrm>
            <a:off x="417513" y="1098550"/>
            <a:ext cx="43815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kumimoji="1" lang="en-US">
              <a:cs typeface="Arial" charset="0"/>
            </a:endParaRPr>
          </a:p>
        </p:txBody>
      </p:sp>
      <p:sp>
        <p:nvSpPr>
          <p:cNvPr id="654339"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kumimoji="1" lang="en-US">
              <a:cs typeface="Arial" charset="0"/>
            </a:endParaRPr>
          </a:p>
        </p:txBody>
      </p:sp>
      <p:sp>
        <p:nvSpPr>
          <p:cNvPr id="654340" name="Rectangle 4"/>
          <p:cNvSpPr>
            <a:spLocks noChangeArrowheads="1"/>
          </p:cNvSpPr>
          <p:nvPr/>
        </p:nvSpPr>
        <p:spPr bwMode="ltGray">
          <a:xfrm>
            <a:off x="541338" y="1520825"/>
            <a:ext cx="422275"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kumimoji="1" lang="en-US">
              <a:cs typeface="Arial" charset="0"/>
            </a:endParaRPr>
          </a:p>
        </p:txBody>
      </p:sp>
      <p:sp>
        <p:nvSpPr>
          <p:cNvPr id="654341"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kumimoji="1" lang="en-US">
              <a:cs typeface="Arial" charset="0"/>
            </a:endParaRPr>
          </a:p>
        </p:txBody>
      </p:sp>
      <p:sp>
        <p:nvSpPr>
          <p:cNvPr id="654342"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kumimoji="1" lang="en-US">
              <a:cs typeface="Arial" charset="0"/>
            </a:endParaRPr>
          </a:p>
        </p:txBody>
      </p:sp>
      <p:sp>
        <p:nvSpPr>
          <p:cNvPr id="654343" name="Rectangle 7"/>
          <p:cNvSpPr>
            <a:spLocks noChangeArrowheads="1"/>
          </p:cNvSpPr>
          <p:nvPr/>
        </p:nvSpPr>
        <p:spPr bwMode="gray">
          <a:xfrm>
            <a:off x="762000" y="99060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kumimoji="1" lang="en-US">
              <a:cs typeface="Arial" charset="0"/>
            </a:endParaRPr>
          </a:p>
        </p:txBody>
      </p:sp>
      <p:sp>
        <p:nvSpPr>
          <p:cNvPr id="654344" name="Rectangle 8"/>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wrap="none" anchor="ctr"/>
          <a:lstStyle/>
          <a:p>
            <a:pPr algn="ctr">
              <a:defRPr/>
            </a:pPr>
            <a:endParaRPr kumimoji="1" lang="en-US">
              <a:cs typeface="Arial" charset="0"/>
            </a:endParaRPr>
          </a:p>
        </p:txBody>
      </p:sp>
      <p:sp>
        <p:nvSpPr>
          <p:cNvPr id="654345" name="Rectangle 9"/>
          <p:cNvSpPr>
            <a:spLocks noGrp="1" noChangeArrowheads="1"/>
          </p:cNvSpPr>
          <p:nvPr>
            <p:ph type="title"/>
          </p:nvPr>
        </p:nvSpPr>
        <p:spPr bwMode="auto">
          <a:xfrm>
            <a:off x="1150938" y="617538"/>
            <a:ext cx="779303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54346" name="Rectangle 10"/>
          <p:cNvSpPr>
            <a:spLocks noGrp="1" noChangeArrowheads="1"/>
          </p:cNvSpPr>
          <p:nvPr>
            <p:ph type="body" idx="1"/>
          </p:nvPr>
        </p:nvSpPr>
        <p:spPr bwMode="auto">
          <a:xfrm>
            <a:off x="1182688" y="2017713"/>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4347" name="Rectangle 11"/>
          <p:cNvSpPr>
            <a:spLocks noGrp="1" noChangeArrowheads="1"/>
          </p:cNvSpPr>
          <p:nvPr>
            <p:ph type="dt" sz="half" idx="2"/>
          </p:nvPr>
        </p:nvSpPr>
        <p:spPr bwMode="auto">
          <a:xfrm>
            <a:off x="9144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400" smtClean="0">
                <a:cs typeface="Arial" charset="0"/>
              </a:defRPr>
            </a:lvl1pPr>
          </a:lstStyle>
          <a:p>
            <a:pPr>
              <a:defRPr/>
            </a:pPr>
            <a:endParaRPr lang="en-US"/>
          </a:p>
        </p:txBody>
      </p:sp>
      <p:sp>
        <p:nvSpPr>
          <p:cNvPr id="654348" name="Rectangle 12"/>
          <p:cNvSpPr>
            <a:spLocks noGrp="1" noChangeArrowheads="1"/>
          </p:cNvSpPr>
          <p:nvPr>
            <p:ph type="ftr" sz="quarter" idx="3"/>
          </p:nvPr>
        </p:nvSpPr>
        <p:spPr bwMode="auto">
          <a:xfrm>
            <a:off x="3352800" y="6324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defRPr sz="1400" smtClean="0">
                <a:cs typeface="Arial" charset="0"/>
              </a:defRPr>
            </a:lvl1pPr>
          </a:lstStyle>
          <a:p>
            <a:pPr>
              <a:defRPr/>
            </a:pPr>
            <a:endParaRPr lang="en-US"/>
          </a:p>
        </p:txBody>
      </p:sp>
      <p:sp>
        <p:nvSpPr>
          <p:cNvPr id="654349" name="Rectangle 13"/>
          <p:cNvSpPr>
            <a:spLocks noGrp="1" noChangeArrowheads="1"/>
          </p:cNvSpPr>
          <p:nvPr>
            <p:ph type="sldNum" sz="quarter" idx="4"/>
          </p:nvPr>
        </p:nvSpPr>
        <p:spPr bwMode="auto">
          <a:xfrm>
            <a:off x="67818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400" smtClean="0">
                <a:cs typeface="Arial" charset="0"/>
              </a:defRPr>
            </a:lvl1pPr>
          </a:lstStyle>
          <a:p>
            <a:pPr>
              <a:defRPr/>
            </a:pPr>
            <a:fld id="{9B5B7EBB-E302-DD41-B1CB-87DA5C4393F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96"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Arial" charset="0"/>
          <a:ea typeface="ＭＳ Ｐゴシック" charset="0"/>
        </a:defRPr>
      </a:lvl6pPr>
      <a:lvl7pPr marL="914400" algn="l" rtl="0" fontAlgn="base">
        <a:spcBef>
          <a:spcPct val="0"/>
        </a:spcBef>
        <a:spcAft>
          <a:spcPct val="0"/>
        </a:spcAft>
        <a:defRPr sz="4400">
          <a:solidFill>
            <a:schemeClr val="tx2"/>
          </a:solidFill>
          <a:latin typeface="Arial" charset="0"/>
          <a:ea typeface="ＭＳ Ｐゴシック" charset="0"/>
        </a:defRPr>
      </a:lvl7pPr>
      <a:lvl8pPr marL="1371600" algn="l" rtl="0" fontAlgn="base">
        <a:spcBef>
          <a:spcPct val="0"/>
        </a:spcBef>
        <a:spcAft>
          <a:spcPct val="0"/>
        </a:spcAft>
        <a:defRPr sz="4400">
          <a:solidFill>
            <a:schemeClr val="tx2"/>
          </a:solidFill>
          <a:latin typeface="Arial" charset="0"/>
          <a:ea typeface="ＭＳ Ｐゴシック" charset="0"/>
        </a:defRPr>
      </a:lvl8pPr>
      <a:lvl9pPr marL="1828800" algn="l"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2352597919"/>
      </p:ext>
    </p:extLst>
  </p:cSld>
  <p:clrMap bg1="dk2" tx1="lt1" bg2="dk1" tx2="lt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65" charset="0"/>
                <a:ea typeface="ＭＳ Ｐゴシック" pitchFamily="-65" charset="-128"/>
                <a:cs typeface="ＭＳ Ｐゴシック" pitchFamily="-65" charset="-128"/>
              </a:defRPr>
            </a:lvl1pPr>
          </a:lstStyle>
          <a:p>
            <a:pPr>
              <a:defRPr/>
            </a:pPr>
            <a:endParaRPr lang="en-US">
              <a:solidFill>
                <a:srgbClr val="000000"/>
              </a:solidFill>
            </a:endParaRPr>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65" charset="0"/>
                <a:ea typeface="ＭＳ Ｐゴシック" pitchFamily="-65" charset="-128"/>
                <a:cs typeface="ＭＳ Ｐゴシック" pitchFamily="-65" charset="-128"/>
              </a:defRPr>
            </a:lvl1pPr>
          </a:lstStyle>
          <a:p>
            <a:pPr>
              <a:defRPr/>
            </a:pPr>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751F53DC-04B1-224F-953D-97270094CA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5617185"/>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65" charset="0"/>
                <a:ea typeface="ＭＳ Ｐゴシック" pitchFamily="-65" charset="-128"/>
                <a:cs typeface="ＭＳ Ｐゴシック" pitchFamily="-65" charset="-128"/>
              </a:defRPr>
            </a:lvl1pPr>
          </a:lstStyle>
          <a:p>
            <a:pPr>
              <a:defRPr/>
            </a:pPr>
            <a:endParaRPr lang="en-US">
              <a:solidFill>
                <a:srgbClr val="000000"/>
              </a:solidFill>
            </a:endParaRPr>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65" charset="0"/>
                <a:ea typeface="ＭＳ Ｐゴシック" pitchFamily="-65" charset="-128"/>
                <a:cs typeface="ＭＳ Ｐゴシック" pitchFamily="-65" charset="-128"/>
              </a:defRPr>
            </a:lvl1pPr>
          </a:lstStyle>
          <a:p>
            <a:pPr>
              <a:defRPr/>
            </a:pPr>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751F53DC-04B1-224F-953D-97270094CA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1884711"/>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smtClean="0">
                <a:cs typeface="Arial" charset="0"/>
              </a:defRPr>
            </a:lvl1pPr>
          </a:lstStyle>
          <a:p>
            <a:pPr>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smtClean="0">
                <a:cs typeface="Arial" charset="0"/>
              </a:defRPr>
            </a:lvl1pPr>
          </a:lstStyle>
          <a:p>
            <a:pPr>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smtClean="0">
                <a:cs typeface="Arial" charset="0"/>
              </a:defRPr>
            </a:lvl1pPr>
          </a:lstStyle>
          <a:p>
            <a:pPr>
              <a:defRPr/>
            </a:pPr>
            <a:fld id="{54718E3E-1EE6-C34C-9932-D3776CC09F9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228448012"/>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8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8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A85D391-2175-AB49-8D79-8B97A6E7F1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2122961"/>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103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a:solidFill>
                  <a:srgbClr val="FFFFFF"/>
                </a:solidFill>
              </a:endParaRPr>
            </a:p>
          </p:txBody>
        </p:sp>
        <p:grpSp>
          <p:nvGrpSpPr>
            <p:cNvPr id="1033" name="Group 4"/>
            <p:cNvGrpSpPr>
              <a:grpSpLocks/>
            </p:cNvGrpSpPr>
            <p:nvPr/>
          </p:nvGrpSpPr>
          <p:grpSpPr bwMode="auto">
            <a:xfrm>
              <a:off x="2859" y="4250"/>
              <a:ext cx="2729" cy="41"/>
              <a:chOff x="2859" y="4250"/>
              <a:chExt cx="2729" cy="41"/>
            </a:xfrm>
          </p:grpSpPr>
          <p:sp>
            <p:nvSpPr>
              <p:cNvPr id="103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endParaRPr>
              </a:p>
            </p:txBody>
          </p:sp>
          <p:sp>
            <p:nvSpPr>
              <p:cNvPr id="103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endParaRPr>
              </a:p>
            </p:txBody>
          </p:sp>
          <p:sp>
            <p:nvSpPr>
              <p:cNvPr id="104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endParaRPr>
              </a:p>
            </p:txBody>
          </p:sp>
          <p:sp>
            <p:nvSpPr>
              <p:cNvPr id="104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endParaRPr>
              </a:p>
            </p:txBody>
          </p:sp>
          <p:sp>
            <p:nvSpPr>
              <p:cNvPr id="104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endParaRPr>
              </a:p>
            </p:txBody>
          </p:sp>
          <p:sp>
            <p:nvSpPr>
              <p:cNvPr id="104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endParaRPr>
              </a:p>
            </p:txBody>
          </p:sp>
          <p:sp>
            <p:nvSpPr>
              <p:cNvPr id="104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endParaRPr>
              </a:p>
            </p:txBody>
          </p:sp>
          <p:sp>
            <p:nvSpPr>
              <p:cNvPr id="104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endParaRPr>
              </a:p>
            </p:txBody>
          </p:sp>
        </p:grpSp>
        <p:sp>
          <p:nvSpPr>
            <p:cNvPr id="1034"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a:solidFill>
                  <a:srgbClr val="FFFFFF"/>
                </a:solidFill>
              </a:endParaRPr>
            </a:p>
          </p:txBody>
        </p:sp>
        <p:sp>
          <p:nvSpPr>
            <p:cNvPr id="103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endParaRPr>
            </a:p>
          </p:txBody>
        </p:sp>
        <p:sp>
          <p:nvSpPr>
            <p:cNvPr id="103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endParaRPr>
            </a:p>
          </p:txBody>
        </p:sp>
        <p:sp>
          <p:nvSpPr>
            <p:cNvPr id="103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endParaRPr>
            </a:p>
          </p:txBody>
        </p:sp>
      </p:grpSp>
      <p:sp>
        <p:nvSpPr>
          <p:cNvPr id="10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214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charset="0"/>
                <a:ea typeface="ＭＳ Ｐゴシック" pitchFamily="-112" charset="-128"/>
                <a:cs typeface="ＭＳ Ｐゴシック" pitchFamily="-112" charset="-128"/>
              </a:defRPr>
            </a:lvl1pPr>
          </a:lstStyle>
          <a:p>
            <a:pPr eaLnBrk="0" hangingPunct="0">
              <a:defRPr/>
            </a:pPr>
            <a:endParaRPr lang="en-US">
              <a:solidFill>
                <a:srgbClr val="FFFFFF"/>
              </a:solidFill>
            </a:endParaRPr>
          </a:p>
        </p:txBody>
      </p:sp>
      <p:sp>
        <p:nvSpPr>
          <p:cNvPr id="43214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charset="0"/>
                <a:ea typeface="ＭＳ Ｐゴシック" pitchFamily="-112" charset="-128"/>
                <a:cs typeface="ＭＳ Ｐゴシック" pitchFamily="-112" charset="-128"/>
              </a:defRPr>
            </a:lvl1pPr>
          </a:lstStyle>
          <a:p>
            <a:pPr eaLnBrk="0" hangingPunct="0">
              <a:defRPr/>
            </a:pPr>
            <a:endParaRPr lang="en-US">
              <a:solidFill>
                <a:srgbClr val="FFFFFF"/>
              </a:solidFill>
            </a:endParaRPr>
          </a:p>
        </p:txBody>
      </p:sp>
      <p:sp>
        <p:nvSpPr>
          <p:cNvPr id="43214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atin typeface="Times New Roman" charset="0"/>
              </a:defRPr>
            </a:lvl1pPr>
          </a:lstStyle>
          <a:p>
            <a:pPr eaLnBrk="0" hangingPunct="0">
              <a:defRPr/>
            </a:pPr>
            <a:fld id="{45477187-0886-514C-8FA1-38D5810AC704}" type="slidenum">
              <a:rPr lang="en-US">
                <a:solidFill>
                  <a:srgbClr val="FFFFFF"/>
                </a:solidFill>
              </a:rPr>
              <a:pPr eaLnBrk="0" hangingPunct="0">
                <a:defRPr/>
              </a:pPr>
              <a:t>‹#›</a:t>
            </a:fld>
            <a:endParaRPr lang="en-US">
              <a:solidFill>
                <a:srgbClr val="FFFFFF"/>
              </a:solidFill>
            </a:endParaRPr>
          </a:p>
        </p:txBody>
      </p:sp>
    </p:spTree>
    <p:extLst>
      <p:ext uri="{BB962C8B-B14F-4D97-AF65-F5344CB8AC3E}">
        <p14:creationId xmlns:p14="http://schemas.microsoft.com/office/powerpoint/2010/main" val="4203313759"/>
      </p:ext>
    </p:extLst>
  </p:cSld>
  <p:clrMap bg1="dk2" tx1="lt1" bg2="dk1" tx2="lt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Lst>
  <p:txStyles>
    <p:titleStyle>
      <a:lvl1pPr algn="ctr" rtl="0" eaLnBrk="0" fontAlgn="base" hangingPunct="0">
        <a:spcBef>
          <a:spcPct val="0"/>
        </a:spcBef>
        <a:spcAft>
          <a:spcPct val="0"/>
        </a:spcAft>
        <a:defRPr kumimoji="1"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kumimoji="1" sz="4400">
          <a:solidFill>
            <a:schemeClr val="tx2"/>
          </a:solidFill>
          <a:latin typeface="Times New Roman"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kumimoji="1" sz="4400">
          <a:solidFill>
            <a:schemeClr val="tx2"/>
          </a:solidFill>
          <a:latin typeface="Times New Roman"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kumimoji="1" sz="4400">
          <a:solidFill>
            <a:schemeClr val="tx2"/>
          </a:solidFill>
          <a:latin typeface="Times New Roman"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kumimoji="1" sz="4400">
          <a:solidFill>
            <a:schemeClr val="tx2"/>
          </a:solidFill>
          <a:latin typeface="Times New Roman" pitchFamily="-112"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kumimoji="1" sz="4400">
          <a:solidFill>
            <a:schemeClr val="tx2"/>
          </a:solidFill>
          <a:latin typeface="Times New Roman" pitchFamily="-112" charset="0"/>
        </a:defRPr>
      </a:lvl6pPr>
      <a:lvl7pPr marL="914400" algn="ctr" rtl="0" eaLnBrk="0" fontAlgn="base" hangingPunct="0">
        <a:spcBef>
          <a:spcPct val="0"/>
        </a:spcBef>
        <a:spcAft>
          <a:spcPct val="0"/>
        </a:spcAft>
        <a:defRPr kumimoji="1" sz="4400">
          <a:solidFill>
            <a:schemeClr val="tx2"/>
          </a:solidFill>
          <a:latin typeface="Times New Roman" pitchFamily="-112" charset="0"/>
        </a:defRPr>
      </a:lvl7pPr>
      <a:lvl8pPr marL="1371600" algn="ctr" rtl="0" eaLnBrk="0" fontAlgn="base" hangingPunct="0">
        <a:spcBef>
          <a:spcPct val="0"/>
        </a:spcBef>
        <a:spcAft>
          <a:spcPct val="0"/>
        </a:spcAft>
        <a:defRPr kumimoji="1" sz="4400">
          <a:solidFill>
            <a:schemeClr val="tx2"/>
          </a:solidFill>
          <a:latin typeface="Times New Roman" pitchFamily="-112" charset="0"/>
        </a:defRPr>
      </a:lvl8pPr>
      <a:lvl9pPr marL="1828800" algn="ctr" rtl="0" eaLnBrk="0" fontAlgn="base" hangingPunct="0">
        <a:spcBef>
          <a:spcPct val="0"/>
        </a:spcBef>
        <a:spcAft>
          <a:spcPct val="0"/>
        </a:spcAft>
        <a:defRPr kumimoji="1"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charset="-128"/>
          <a:cs typeface="ＭＳ Ｐゴシック"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4054671390"/>
      </p:ext>
    </p:extLst>
  </p:cSld>
  <p:clrMap bg1="lt1" tx1="dk1" bg2="lt2" tx2="dk2" accent1="accent1" accent2="accent2" accent3="accent3" accent4="accent4" accent5="accent5" accent6="accent6" hlink="hlink" folHlink="folHlink"/>
  <p:sldLayoutIdLst>
    <p:sldLayoutId id="2147484070" r:id="rId1"/>
    <p:sldLayoutId id="2147484071" r:id="rId2"/>
    <p:sldLayoutId id="2147484072" r:id="rId3"/>
    <p:sldLayoutId id="2147484073" r:id="rId4"/>
    <p:sldLayoutId id="2147484074" r:id="rId5"/>
    <p:sldLayoutId id="2147484075" r:id="rId6"/>
    <p:sldLayoutId id="2147484076" r:id="rId7"/>
    <p:sldLayoutId id="2147484077" r:id="rId8"/>
    <p:sldLayoutId id="2147484078" r:id="rId9"/>
    <p:sldLayoutId id="2147484079" r:id="rId10"/>
    <p:sldLayoutId id="2147484080" r:id="rId11"/>
    <p:sldLayoutId id="2147484081" r:id="rId12"/>
    <p:sldLayoutId id="214748408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56386" name="Rectangle 2"/>
          <p:cNvSpPr>
            <a:spLocks noGrp="1" noChangeArrowheads="1"/>
          </p:cNvSpPr>
          <p:nvPr>
            <p:ph type="title"/>
          </p:nvPr>
        </p:nvSpPr>
        <p:spPr bwMode="auto">
          <a:xfrm>
            <a:off x="685800" y="609600"/>
            <a:ext cx="7772400" cy="1143000"/>
          </a:xfrm>
          <a:prstGeom prst="rect">
            <a:avLst/>
          </a:prstGeom>
          <a:noFill/>
          <a:ln>
            <a:noFill/>
          </a:ln>
          <a:effectLst>
            <a:outerShdw blurRad="38100" dist="38099" dir="2700000" algn="ctr" rotWithShape="0">
              <a:schemeClr val="bg2">
                <a:alpha val="99962"/>
              </a:schemeClr>
            </a:outerShdw>
          </a:effectLs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6387"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38099" dir="2700000" algn="ctr" rotWithShape="0">
              <a:schemeClr val="bg2">
                <a:alpha val="99962"/>
              </a:schemeClr>
            </a:outerShdw>
          </a:effectLs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6388"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38099" dir="2700000" algn="ctr" rotWithShape="0">
              <a:schemeClr val="bg2">
                <a:alpha val="99962"/>
              </a:schemeClr>
            </a:outerShdw>
          </a:effectLst>
          <a:extLst/>
        </p:spPr>
        <p:txBody>
          <a:bodyPr vert="horz" wrap="square" lIns="91440" tIns="45720" rIns="91440" bIns="45720" numCol="1" anchor="t" anchorCtr="0" compatLnSpc="1">
            <a:prstTxWarp prst="textNoShape">
              <a:avLst/>
            </a:prstTxWarp>
          </a:bodyPr>
          <a:lstStyle>
            <a:lvl1pPr eaLnBrk="0" hangingPunct="0">
              <a:defRPr sz="1400">
                <a:solidFill>
                  <a:srgbClr val="FFFF66"/>
                </a:solidFill>
                <a:latin typeface="+mn-lt"/>
                <a:ea typeface="+mn-ea"/>
                <a:cs typeface="+mn-cs"/>
              </a:defRPr>
            </a:lvl1pPr>
          </a:lstStyle>
          <a:p>
            <a:pPr>
              <a:defRPr/>
            </a:pPr>
            <a:endParaRPr lang="en-US">
              <a:latin typeface="Trebuchet MS"/>
              <a:ea typeface="Osaka"/>
              <a:cs typeface="Osaka"/>
            </a:endParaRPr>
          </a:p>
        </p:txBody>
      </p:sp>
      <p:sp>
        <p:nvSpPr>
          <p:cNvPr id="656389"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38100" dist="38099" dir="2700000" algn="ctr" rotWithShape="0">
              <a:schemeClr val="bg2">
                <a:alpha val="99962"/>
              </a:schemeClr>
            </a:outerShdw>
          </a:effectLst>
          <a:ex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mn-lt"/>
                <a:ea typeface="+mn-ea"/>
                <a:cs typeface="+mn-cs"/>
              </a:defRPr>
            </a:lvl1pPr>
          </a:lstStyle>
          <a:p>
            <a:pPr>
              <a:defRPr/>
            </a:pPr>
            <a:endParaRPr lang="en-US">
              <a:latin typeface="Trebuchet MS"/>
              <a:ea typeface="Osaka"/>
              <a:cs typeface="Osaka"/>
            </a:endParaRPr>
          </a:p>
        </p:txBody>
      </p:sp>
      <p:sp>
        <p:nvSpPr>
          <p:cNvPr id="656390"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8099" dir="2700000" algn="ctr" rotWithShape="0">
              <a:schemeClr val="bg2">
                <a:alpha val="99962"/>
              </a:schemeClr>
            </a:outerShdw>
          </a:effectLst>
          <a:extLst/>
        </p:spPr>
        <p:txBody>
          <a:bodyPr vert="horz" wrap="square" lIns="91440" tIns="45720" rIns="91440" bIns="45720" numCol="1" anchor="t" anchorCtr="0" compatLnSpc="1">
            <a:prstTxWarp prst="textNoShape">
              <a:avLst/>
            </a:prstTxWarp>
          </a:bodyPr>
          <a:lstStyle>
            <a:lvl1pPr algn="r" eaLnBrk="0" hangingPunct="0">
              <a:defRPr sz="1400" smtClean="0">
                <a:solidFill>
                  <a:srgbClr val="FFFF66"/>
                </a:solidFill>
                <a:latin typeface="Trebuchet MS" charset="0"/>
                <a:ea typeface="Osaka" charset="0"/>
                <a:cs typeface="Osaka" charset="0"/>
              </a:defRPr>
            </a:lvl1pPr>
          </a:lstStyle>
          <a:p>
            <a:pPr>
              <a:defRPr/>
            </a:pPr>
            <a:fld id="{4321C0D7-1247-B140-8260-45066F5F60BD}" type="slidenum">
              <a:rPr lang="en-US"/>
              <a:pPr>
                <a:defRPr/>
              </a:pPr>
              <a:t>‹#›</a:t>
            </a:fld>
            <a:endParaRPr lang="en-US"/>
          </a:p>
        </p:txBody>
      </p:sp>
    </p:spTree>
    <p:extLst>
      <p:ext uri="{BB962C8B-B14F-4D97-AF65-F5344CB8AC3E}">
        <p14:creationId xmlns:p14="http://schemas.microsoft.com/office/powerpoint/2010/main" val="781576969"/>
      </p:ext>
    </p:extLst>
  </p:cSld>
  <p:clrMap bg1="dk2" tx1="lt1" bg2="dk1" tx2="lt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b="1">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b="1">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b="1">
          <a:solidFill>
            <a:schemeClr val="tx2"/>
          </a:solidFill>
          <a:latin typeface="Trebuchet MS" charset="0"/>
          <a:ea typeface="Osaka" charset="0"/>
          <a:cs typeface="Osaka" charset="0"/>
        </a:defRPr>
      </a:lvl5pPr>
      <a:lvl6pPr marL="457200" algn="ctr" rtl="0" fontAlgn="base">
        <a:spcBef>
          <a:spcPct val="0"/>
        </a:spcBef>
        <a:spcAft>
          <a:spcPct val="0"/>
        </a:spcAft>
        <a:defRPr sz="4400" b="1">
          <a:solidFill>
            <a:schemeClr val="tx2"/>
          </a:solidFill>
          <a:latin typeface="Trebuchet MS" charset="0"/>
          <a:ea typeface="Osaka" charset="0"/>
          <a:cs typeface="Osaka" charset="0"/>
        </a:defRPr>
      </a:lvl6pPr>
      <a:lvl7pPr marL="914400" algn="ctr" rtl="0" fontAlgn="base">
        <a:spcBef>
          <a:spcPct val="0"/>
        </a:spcBef>
        <a:spcAft>
          <a:spcPct val="0"/>
        </a:spcAft>
        <a:defRPr sz="4400" b="1">
          <a:solidFill>
            <a:schemeClr val="tx2"/>
          </a:solidFill>
          <a:latin typeface="Trebuchet MS" charset="0"/>
          <a:ea typeface="Osaka" charset="0"/>
          <a:cs typeface="Osaka" charset="0"/>
        </a:defRPr>
      </a:lvl7pPr>
      <a:lvl8pPr marL="1371600" algn="ctr" rtl="0" fontAlgn="base">
        <a:spcBef>
          <a:spcPct val="0"/>
        </a:spcBef>
        <a:spcAft>
          <a:spcPct val="0"/>
        </a:spcAft>
        <a:defRPr sz="4400" b="1">
          <a:solidFill>
            <a:schemeClr val="tx2"/>
          </a:solidFill>
          <a:latin typeface="Trebuchet MS" charset="0"/>
          <a:ea typeface="Osaka" charset="0"/>
          <a:cs typeface="Osaka" charset="0"/>
        </a:defRPr>
      </a:lvl8pPr>
      <a:lvl9pPr marL="1828800" algn="ctr" rtl="0" fontAlgn="base">
        <a:spcBef>
          <a:spcPct val="0"/>
        </a:spcBef>
        <a:spcAft>
          <a:spcPct val="0"/>
        </a:spcAft>
        <a:defRPr sz="4400" b="1">
          <a:solidFill>
            <a:schemeClr val="tx2"/>
          </a:solidFill>
          <a:latin typeface="Trebuchet MS" charset="0"/>
          <a:ea typeface="Osaka" charset="0"/>
          <a:cs typeface="Osaka" charset="0"/>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72770" name="Rectangle 2"/>
          <p:cNvSpPr>
            <a:spLocks noGrp="1" noChangeArrowheads="1"/>
          </p:cNvSpPr>
          <p:nvPr>
            <p:ph type="title"/>
          </p:nvPr>
        </p:nvSpPr>
        <p:spPr bwMode="auto">
          <a:xfrm>
            <a:off x="685800" y="609600"/>
            <a:ext cx="7772400" cy="11430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72771" name="Rectangle 3"/>
          <p:cNvSpPr>
            <a:spLocks noGrp="1" noChangeArrowheads="1"/>
          </p:cNvSpPr>
          <p:nvPr>
            <p:ph type="body" idx="1"/>
          </p:nvPr>
        </p:nvSpPr>
        <p:spPr bwMode="auto">
          <a:xfrm>
            <a:off x="685800" y="1981200"/>
            <a:ext cx="7772400" cy="41148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277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smtClean="0">
                <a:latin typeface="+mn-lt"/>
                <a:cs typeface="+mn-cs"/>
              </a:defRPr>
            </a:lvl1pPr>
          </a:lstStyle>
          <a:p>
            <a:pPr>
              <a:defRPr/>
            </a:pPr>
            <a:endParaRPr lang="en-US"/>
          </a:p>
        </p:txBody>
      </p:sp>
      <p:sp>
        <p:nvSpPr>
          <p:cNvPr id="67277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smtClean="0">
                <a:latin typeface="+mn-lt"/>
                <a:cs typeface="+mn-cs"/>
              </a:defRPr>
            </a:lvl1pPr>
          </a:lstStyle>
          <a:p>
            <a:pPr>
              <a:defRPr/>
            </a:pPr>
            <a:endParaRPr lang="en-US"/>
          </a:p>
        </p:txBody>
      </p:sp>
      <p:sp>
        <p:nvSpPr>
          <p:cNvPr id="67277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smtClean="0">
                <a:latin typeface="+mn-lt"/>
                <a:cs typeface="+mn-cs"/>
              </a:defRPr>
            </a:lvl1pPr>
          </a:lstStyle>
          <a:p>
            <a:pPr>
              <a:defRPr/>
            </a:pPr>
            <a:fld id="{898B6096-DBCA-B144-A0E0-F3B076DECFC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ct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ct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ct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ea typeface="ＭＳ Ｐゴシック" charset="0"/>
                <a:cs typeface="Arial" charset="0"/>
              </a:defRPr>
            </a:lvl1pPr>
          </a:lstStyle>
          <a:p>
            <a:pPr>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ea typeface="ＭＳ Ｐゴシック" charset="0"/>
                <a:cs typeface="Arial" charset="0"/>
              </a:defRPr>
            </a:lvl1pPr>
          </a:lstStyle>
          <a:p>
            <a:pPr>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6B45CCDF-54D9-984E-BAE8-4B1E7BA197B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546393449"/>
      </p:ext>
    </p:extLst>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175106" name="Rectangle 3"/>
          <p:cNvSpPr>
            <a:spLocks noChangeArrowheads="1"/>
          </p:cNvSpPr>
          <p:nvPr userDrawn="1"/>
        </p:nvSpPr>
        <p:spPr bwMode="hidden">
          <a:xfrm>
            <a:off x="0" y="6645275"/>
            <a:ext cx="8078788" cy="225425"/>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kumimoji="1" lang="en-US" sz="1800">
              <a:solidFill>
                <a:srgbClr val="2F1311"/>
              </a:solidFill>
              <a:cs typeface="Arial" charset="0"/>
            </a:endParaRPr>
          </a:p>
        </p:txBody>
      </p:sp>
      <p:sp>
        <p:nvSpPr>
          <p:cNvPr id="175107" name="Rectangle 4"/>
          <p:cNvSpPr>
            <a:spLocks noChangeArrowheads="1"/>
          </p:cNvSpPr>
          <p:nvPr/>
        </p:nvSpPr>
        <p:spPr bwMode="hidden">
          <a:xfrm>
            <a:off x="0" y="0"/>
            <a:ext cx="8078788" cy="200025"/>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kumimoji="1" lang="en-US" sz="1800">
              <a:solidFill>
                <a:srgbClr val="2F1311"/>
              </a:solidFill>
              <a:cs typeface="Arial" charset="0"/>
            </a:endParaRPr>
          </a:p>
        </p:txBody>
      </p:sp>
      <p:sp>
        <p:nvSpPr>
          <p:cNvPr id="133125" name="Rectangle 5"/>
          <p:cNvSpPr>
            <a:spLocks noChangeArrowheads="1"/>
          </p:cNvSpPr>
          <p:nvPr/>
        </p:nvSpPr>
        <p:spPr bwMode="auto">
          <a:xfrm>
            <a:off x="7953375" y="0"/>
            <a:ext cx="1203325" cy="685800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a:extLst/>
        </p:spPr>
        <p:txBody>
          <a:bodyPr wrap="none" anchor="ctr"/>
          <a:lstStyle/>
          <a:p>
            <a:pPr algn="ctr">
              <a:defRPr/>
            </a:pPr>
            <a:endParaRPr kumimoji="1" lang="en-US" sz="1800">
              <a:solidFill>
                <a:srgbClr val="2F1311"/>
              </a:solidFill>
              <a:cs typeface="Arial" charset="0"/>
            </a:endParaRPr>
          </a:p>
        </p:txBody>
      </p:sp>
      <p:grpSp>
        <p:nvGrpSpPr>
          <p:cNvPr id="175109" name="Group 6"/>
          <p:cNvGrpSpPr>
            <a:grpSpLocks/>
          </p:cNvGrpSpPr>
          <p:nvPr/>
        </p:nvGrpSpPr>
        <p:grpSpPr bwMode="auto">
          <a:xfrm>
            <a:off x="7848600" y="1588"/>
            <a:ext cx="1295400" cy="6308725"/>
            <a:chOff x="4944" y="1"/>
            <a:chExt cx="816" cy="3974"/>
          </a:xfrm>
        </p:grpSpPr>
        <p:grpSp>
          <p:nvGrpSpPr>
            <p:cNvPr id="175123" name="Group 7"/>
            <p:cNvGrpSpPr>
              <a:grpSpLocks/>
            </p:cNvGrpSpPr>
            <p:nvPr userDrawn="1"/>
          </p:nvGrpSpPr>
          <p:grpSpPr bwMode="auto">
            <a:xfrm>
              <a:off x="5280" y="1"/>
              <a:ext cx="480" cy="1430"/>
              <a:chOff x="5280" y="1"/>
              <a:chExt cx="480" cy="1430"/>
            </a:xfrm>
          </p:grpSpPr>
          <p:grpSp>
            <p:nvGrpSpPr>
              <p:cNvPr id="175144" name="Group 8"/>
              <p:cNvGrpSpPr>
                <a:grpSpLocks/>
              </p:cNvGrpSpPr>
              <p:nvPr userDrawn="1"/>
            </p:nvGrpSpPr>
            <p:grpSpPr bwMode="auto">
              <a:xfrm rot="-5400000">
                <a:off x="5484" y="0"/>
                <a:ext cx="174" cy="176"/>
                <a:chOff x="1657" y="323"/>
                <a:chExt cx="1691" cy="2560"/>
              </a:xfrm>
            </p:grpSpPr>
            <p:grpSp>
              <p:nvGrpSpPr>
                <p:cNvPr id="175153" name="Group 9"/>
                <p:cNvGrpSpPr>
                  <a:grpSpLocks/>
                </p:cNvGrpSpPr>
                <p:nvPr/>
              </p:nvGrpSpPr>
              <p:grpSpPr bwMode="auto">
                <a:xfrm>
                  <a:off x="1657" y="323"/>
                  <a:ext cx="1691" cy="2560"/>
                  <a:chOff x="1657" y="323"/>
                  <a:chExt cx="1691" cy="2560"/>
                </a:xfrm>
              </p:grpSpPr>
              <p:sp>
                <p:nvSpPr>
                  <p:cNvPr id="175160" name="Freeform 10"/>
                  <p:cNvSpPr>
                    <a:spLocks/>
                  </p:cNvSpPr>
                  <p:nvPr/>
                </p:nvSpPr>
                <p:spPr bwMode="auto">
                  <a:xfrm>
                    <a:off x="2211" y="323"/>
                    <a:ext cx="1234" cy="2560"/>
                  </a:xfrm>
                  <a:custGeom>
                    <a:avLst/>
                    <a:gdLst>
                      <a:gd name="T0" fmla="*/ 339 w 1231"/>
                      <a:gd name="T1" fmla="*/ 283 h 2560"/>
                      <a:gd name="T2" fmla="*/ 417 w 1231"/>
                      <a:gd name="T3" fmla="*/ 115 h 2560"/>
                      <a:gd name="T4" fmla="*/ 585 w 1231"/>
                      <a:gd name="T5" fmla="*/ 7 h 2560"/>
                      <a:gd name="T6" fmla="*/ 899 w 1231"/>
                      <a:gd name="T7" fmla="*/ 61 h 2560"/>
                      <a:gd name="T8" fmla="*/ 1057 w 1231"/>
                      <a:gd name="T9" fmla="*/ 349 h 2560"/>
                      <a:gd name="T10" fmla="*/ 983 w 1231"/>
                      <a:gd name="T11" fmla="*/ 769 h 2560"/>
                      <a:gd name="T12" fmla="*/ 947 w 1231"/>
                      <a:gd name="T13" fmla="*/ 943 h 2560"/>
                      <a:gd name="T14" fmla="*/ 1111 w 1231"/>
                      <a:gd name="T15" fmla="*/ 1075 h 2560"/>
                      <a:gd name="T16" fmla="*/ 1237 w 1231"/>
                      <a:gd name="T17" fmla="*/ 1525 h 2560"/>
                      <a:gd name="T18" fmla="*/ 1129 w 1231"/>
                      <a:gd name="T19" fmla="*/ 1969 h 2560"/>
                      <a:gd name="T20" fmla="*/ 911 w 1231"/>
                      <a:gd name="T21" fmla="*/ 2077 h 2560"/>
                      <a:gd name="T22" fmla="*/ 725 w 1231"/>
                      <a:gd name="T23" fmla="*/ 2059 h 2560"/>
                      <a:gd name="T24" fmla="*/ 659 w 1231"/>
                      <a:gd name="T25" fmla="*/ 2251 h 2560"/>
                      <a:gd name="T26" fmla="*/ 531 w 1231"/>
                      <a:gd name="T27" fmla="*/ 2527 h 2560"/>
                      <a:gd name="T28" fmla="*/ 213 w 1231"/>
                      <a:gd name="T29" fmla="*/ 2509 h 2560"/>
                      <a:gd name="T30" fmla="*/ 31 w 1231"/>
                      <a:gd name="T31" fmla="*/ 2227 h 2560"/>
                      <a:gd name="T32" fmla="*/ 25 w 1231"/>
                      <a:gd name="T33" fmla="*/ 1969 h 2560"/>
                      <a:gd name="T34" fmla="*/ 145 w 1231"/>
                      <a:gd name="T35" fmla="*/ 1651 h 2560"/>
                      <a:gd name="T36" fmla="*/ 261 w 1231"/>
                      <a:gd name="T37" fmla="*/ 1513 h 2560"/>
                      <a:gd name="T38" fmla="*/ 219 w 1231"/>
                      <a:gd name="T39" fmla="*/ 1729 h 2560"/>
                      <a:gd name="T40" fmla="*/ 73 w 1231"/>
                      <a:gd name="T41" fmla="*/ 2023 h 2560"/>
                      <a:gd name="T42" fmla="*/ 169 w 1231"/>
                      <a:gd name="T43" fmla="*/ 2323 h 2560"/>
                      <a:gd name="T44" fmla="*/ 441 w 1231"/>
                      <a:gd name="T45" fmla="*/ 2431 h 2560"/>
                      <a:gd name="T46" fmla="*/ 597 w 1231"/>
                      <a:gd name="T47" fmla="*/ 2227 h 2560"/>
                      <a:gd name="T48" fmla="*/ 579 w 1231"/>
                      <a:gd name="T49" fmla="*/ 1807 h 2560"/>
                      <a:gd name="T50" fmla="*/ 495 w 1231"/>
                      <a:gd name="T51" fmla="*/ 1531 h 2560"/>
                      <a:gd name="T52" fmla="*/ 537 w 1231"/>
                      <a:gd name="T53" fmla="*/ 1459 h 2560"/>
                      <a:gd name="T54" fmla="*/ 629 w 1231"/>
                      <a:gd name="T55" fmla="*/ 1633 h 2560"/>
                      <a:gd name="T56" fmla="*/ 725 w 1231"/>
                      <a:gd name="T57" fmla="*/ 1933 h 2560"/>
                      <a:gd name="T58" fmla="*/ 971 w 1231"/>
                      <a:gd name="T59" fmla="*/ 1963 h 2560"/>
                      <a:gd name="T60" fmla="*/ 1141 w 1231"/>
                      <a:gd name="T61" fmla="*/ 1687 h 2560"/>
                      <a:gd name="T62" fmla="*/ 1123 w 1231"/>
                      <a:gd name="T63" fmla="*/ 1273 h 2560"/>
                      <a:gd name="T64" fmla="*/ 887 w 1231"/>
                      <a:gd name="T65" fmla="*/ 1057 h 2560"/>
                      <a:gd name="T66" fmla="*/ 683 w 1231"/>
                      <a:gd name="T67" fmla="*/ 1129 h 2560"/>
                      <a:gd name="T68" fmla="*/ 579 w 1231"/>
                      <a:gd name="T69" fmla="*/ 1117 h 2560"/>
                      <a:gd name="T70" fmla="*/ 623 w 1231"/>
                      <a:gd name="T71" fmla="*/ 1033 h 2560"/>
                      <a:gd name="T72" fmla="*/ 815 w 1231"/>
                      <a:gd name="T73" fmla="*/ 937 h 2560"/>
                      <a:gd name="T74" fmla="*/ 953 w 1231"/>
                      <a:gd name="T75" fmla="*/ 613 h 2560"/>
                      <a:gd name="T76" fmla="*/ 887 w 1231"/>
                      <a:gd name="T77" fmla="*/ 175 h 2560"/>
                      <a:gd name="T78" fmla="*/ 623 w 1231"/>
                      <a:gd name="T79" fmla="*/ 103 h 2560"/>
                      <a:gd name="T80" fmla="*/ 393 w 1231"/>
                      <a:gd name="T81" fmla="*/ 355 h 2560"/>
                      <a:gd name="T82" fmla="*/ 405 w 1231"/>
                      <a:gd name="T83" fmla="*/ 763 h 2560"/>
                      <a:gd name="T84" fmla="*/ 345 w 1231"/>
                      <a:gd name="T85" fmla="*/ 949 h 2560"/>
                      <a:gd name="T86" fmla="*/ 291 w 1231"/>
                      <a:gd name="T87" fmla="*/ 685 h 2560"/>
                      <a:gd name="T88" fmla="*/ 309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000">
                      <a:solidFill>
                        <a:srgbClr val="2F1311"/>
                      </a:solidFill>
                    </a:endParaRPr>
                  </a:p>
                </p:txBody>
              </p:sp>
              <p:sp>
                <p:nvSpPr>
                  <p:cNvPr id="175161" name="Freeform 11"/>
                  <p:cNvSpPr>
                    <a:spLocks/>
                  </p:cNvSpPr>
                  <p:nvPr/>
                </p:nvSpPr>
                <p:spPr bwMode="auto">
                  <a:xfrm>
                    <a:off x="1706" y="308"/>
                    <a:ext cx="865" cy="2065"/>
                  </a:xfrm>
                  <a:custGeom>
                    <a:avLst/>
                    <a:gdLst>
                      <a:gd name="T0" fmla="*/ 785 w 865"/>
                      <a:gd name="T1" fmla="*/ 526 h 2071"/>
                      <a:gd name="T2" fmla="*/ 797 w 865"/>
                      <a:gd name="T3" fmla="*/ 348 h 2071"/>
                      <a:gd name="T4" fmla="*/ 863 w 865"/>
                      <a:gd name="T5" fmla="*/ 204 h 2071"/>
                      <a:gd name="T6" fmla="*/ 809 w 865"/>
                      <a:gd name="T7" fmla="*/ 216 h 2071"/>
                      <a:gd name="T8" fmla="*/ 749 w 865"/>
                      <a:gd name="T9" fmla="*/ 216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4 h 2071"/>
                      <a:gd name="T22" fmla="*/ 119 w 865"/>
                      <a:gd name="T23" fmla="*/ 402 h 2071"/>
                      <a:gd name="T24" fmla="*/ 131 w 865"/>
                      <a:gd name="T25" fmla="*/ 586 h 2071"/>
                      <a:gd name="T26" fmla="*/ 173 w 865"/>
                      <a:gd name="T27" fmla="*/ 778 h 2071"/>
                      <a:gd name="T28" fmla="*/ 197 w 865"/>
                      <a:gd name="T29" fmla="*/ 878 h 2071"/>
                      <a:gd name="T30" fmla="*/ 167 w 865"/>
                      <a:gd name="T31" fmla="*/ 980 h 2071"/>
                      <a:gd name="T32" fmla="*/ 65 w 865"/>
                      <a:gd name="T33" fmla="*/ 1118 h 2071"/>
                      <a:gd name="T34" fmla="*/ 17 w 865"/>
                      <a:gd name="T35" fmla="*/ 1290 h 2071"/>
                      <a:gd name="T36" fmla="*/ 5 w 865"/>
                      <a:gd name="T37" fmla="*/ 1542 h 2071"/>
                      <a:gd name="T38" fmla="*/ 47 w 865"/>
                      <a:gd name="T39" fmla="*/ 1738 h 2071"/>
                      <a:gd name="T40" fmla="*/ 131 w 865"/>
                      <a:gd name="T41" fmla="*/ 1888 h 2071"/>
                      <a:gd name="T42" fmla="*/ 299 w 865"/>
                      <a:gd name="T43" fmla="*/ 1976 h 2071"/>
                      <a:gd name="T44" fmla="*/ 425 w 865"/>
                      <a:gd name="T45" fmla="*/ 1970 h 2071"/>
                      <a:gd name="T46" fmla="*/ 467 w 865"/>
                      <a:gd name="T47" fmla="*/ 1982 h 2071"/>
                      <a:gd name="T48" fmla="*/ 497 w 865"/>
                      <a:gd name="T49" fmla="*/ 2054 h 2071"/>
                      <a:gd name="T50" fmla="*/ 497 w 865"/>
                      <a:gd name="T51" fmla="*/ 1952 h 2071"/>
                      <a:gd name="T52" fmla="*/ 557 w 865"/>
                      <a:gd name="T53" fmla="*/ 1768 h 2071"/>
                      <a:gd name="T54" fmla="*/ 617 w 865"/>
                      <a:gd name="T55" fmla="*/ 1648 h 2071"/>
                      <a:gd name="T56" fmla="*/ 581 w 865"/>
                      <a:gd name="T57" fmla="*/ 1690 h 2071"/>
                      <a:gd name="T58" fmla="*/ 515 w 865"/>
                      <a:gd name="T59" fmla="*/ 1810 h 2071"/>
                      <a:gd name="T60" fmla="*/ 407 w 865"/>
                      <a:gd name="T61" fmla="*/ 1893 h 2071"/>
                      <a:gd name="T62" fmla="*/ 269 w 865"/>
                      <a:gd name="T63" fmla="*/ 1888 h 2071"/>
                      <a:gd name="T64" fmla="*/ 179 w 865"/>
                      <a:gd name="T65" fmla="*/ 1804 h 2071"/>
                      <a:gd name="T66" fmla="*/ 113 w 865"/>
                      <a:gd name="T67" fmla="*/ 1630 h 2071"/>
                      <a:gd name="T68" fmla="*/ 107 w 865"/>
                      <a:gd name="T69" fmla="*/ 1386 h 2071"/>
                      <a:gd name="T70" fmla="*/ 137 w 865"/>
                      <a:gd name="T71" fmla="*/ 1184 h 2071"/>
                      <a:gd name="T72" fmla="*/ 203 w 865"/>
                      <a:gd name="T73" fmla="*/ 1064 h 2071"/>
                      <a:gd name="T74" fmla="*/ 323 w 865"/>
                      <a:gd name="T75" fmla="*/ 1016 h 2071"/>
                      <a:gd name="T76" fmla="*/ 509 w 865"/>
                      <a:gd name="T77" fmla="*/ 1070 h 2071"/>
                      <a:gd name="T78" fmla="*/ 611 w 865"/>
                      <a:gd name="T79" fmla="*/ 1118 h 2071"/>
                      <a:gd name="T80" fmla="*/ 665 w 865"/>
                      <a:gd name="T81" fmla="*/ 1094 h 2071"/>
                      <a:gd name="T82" fmla="*/ 659 w 865"/>
                      <a:gd name="T83" fmla="*/ 1040 h 2071"/>
                      <a:gd name="T84" fmla="*/ 611 w 865"/>
                      <a:gd name="T85" fmla="*/ 998 h 2071"/>
                      <a:gd name="T86" fmla="*/ 497 w 865"/>
                      <a:gd name="T87" fmla="*/ 974 h 2071"/>
                      <a:gd name="T88" fmla="*/ 323 w 865"/>
                      <a:gd name="T89" fmla="*/ 890 h 2071"/>
                      <a:gd name="T90" fmla="*/ 233 w 865"/>
                      <a:gd name="T91" fmla="*/ 676 h 2071"/>
                      <a:gd name="T92" fmla="*/ 209 w 865"/>
                      <a:gd name="T93" fmla="*/ 414 h 2071"/>
                      <a:gd name="T94" fmla="*/ 317 w 865"/>
                      <a:gd name="T95" fmla="*/ 170 h 2071"/>
                      <a:gd name="T96" fmla="*/ 485 w 865"/>
                      <a:gd name="T97" fmla="*/ 110 h 2071"/>
                      <a:gd name="T98" fmla="*/ 617 w 865"/>
                      <a:gd name="T99" fmla="*/ 164 h 2071"/>
                      <a:gd name="T100" fmla="*/ 707 w 865"/>
                      <a:gd name="T101" fmla="*/ 288 h 2071"/>
                      <a:gd name="T102" fmla="*/ 737 w 865"/>
                      <a:gd name="T103" fmla="*/ 426 h 2071"/>
                      <a:gd name="T104" fmla="*/ 773 w 865"/>
                      <a:gd name="T105" fmla="*/ 598 h 2071"/>
                      <a:gd name="T106" fmla="*/ 809 w 865"/>
                      <a:gd name="T107" fmla="*/ 580 h 2071"/>
                      <a:gd name="T108" fmla="*/ 785 w 865"/>
                      <a:gd name="T109" fmla="*/ 526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000">
                      <a:solidFill>
                        <a:srgbClr val="2F1311"/>
                      </a:solidFill>
                    </a:endParaRPr>
                  </a:p>
                </p:txBody>
              </p:sp>
            </p:grpSp>
            <p:sp>
              <p:nvSpPr>
                <p:cNvPr id="175154" name="Oval 12"/>
                <p:cNvSpPr>
                  <a:spLocks noChangeArrowheads="1"/>
                </p:cNvSpPr>
                <p:nvPr/>
              </p:nvSpPr>
              <p:spPr bwMode="auto">
                <a:xfrm>
                  <a:off x="2396" y="1356"/>
                  <a:ext cx="175" cy="247"/>
                </a:xfrm>
                <a:prstGeom prst="ellipse">
                  <a:avLst/>
                </a:pr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000">
                    <a:solidFill>
                      <a:srgbClr val="2F1311"/>
                    </a:solidFill>
                    <a:cs typeface="Arial" charset="0"/>
                  </a:endParaRPr>
                </a:p>
              </p:txBody>
            </p:sp>
            <p:sp>
              <p:nvSpPr>
                <p:cNvPr id="175155" name="Freeform 13"/>
                <p:cNvSpPr>
                  <a:spLocks/>
                </p:cNvSpPr>
                <p:nvPr/>
              </p:nvSpPr>
              <p:spPr bwMode="auto">
                <a:xfrm>
                  <a:off x="2697" y="672"/>
                  <a:ext cx="262" cy="524"/>
                </a:xfrm>
                <a:custGeom>
                  <a:avLst/>
                  <a:gdLst>
                    <a:gd name="T0" fmla="*/ 3 w 266"/>
                    <a:gd name="T1" fmla="*/ 489 h 521"/>
                    <a:gd name="T2" fmla="*/ 27 w 266"/>
                    <a:gd name="T3" fmla="*/ 277 h 521"/>
                    <a:gd name="T4" fmla="*/ 107 w 266"/>
                    <a:gd name="T5" fmla="*/ 45 h 521"/>
                    <a:gd name="T6" fmla="*/ 177 w 266"/>
                    <a:gd name="T7" fmla="*/ 3 h 521"/>
                    <a:gd name="T8" fmla="*/ 229 w 266"/>
                    <a:gd name="T9" fmla="*/ 39 h 521"/>
                    <a:gd name="T10" fmla="*/ 253 w 266"/>
                    <a:gd name="T11" fmla="*/ 131 h 521"/>
                    <a:gd name="T12" fmla="*/ 201 w 266"/>
                    <a:gd name="T13" fmla="*/ 277 h 521"/>
                    <a:gd name="T14" fmla="*/ 101 w 266"/>
                    <a:gd name="T15" fmla="*/ 483 h 521"/>
                    <a:gd name="T16" fmla="*/ 43 w 266"/>
                    <a:gd name="T17" fmla="*/ 507 h 521"/>
                    <a:gd name="T18" fmla="*/ 3 w 266"/>
                    <a:gd name="T19" fmla="*/ 489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000">
                    <a:solidFill>
                      <a:srgbClr val="2F1311"/>
                    </a:solidFill>
                  </a:endParaRPr>
                </a:p>
              </p:txBody>
            </p:sp>
            <p:sp>
              <p:nvSpPr>
                <p:cNvPr id="175156" name="Freeform 14"/>
                <p:cNvSpPr>
                  <a:spLocks/>
                </p:cNvSpPr>
                <p:nvPr/>
              </p:nvSpPr>
              <p:spPr bwMode="auto">
                <a:xfrm>
                  <a:off x="2765" y="1588"/>
                  <a:ext cx="398" cy="349"/>
                </a:xfrm>
                <a:custGeom>
                  <a:avLst/>
                  <a:gdLst>
                    <a:gd name="T0" fmla="*/ 104 w 392"/>
                    <a:gd name="T1" fmla="*/ 211 h 340"/>
                    <a:gd name="T2" fmla="*/ 16 w 392"/>
                    <a:gd name="T3" fmla="*/ 91 h 340"/>
                    <a:gd name="T4" fmla="*/ 4 w 392"/>
                    <a:gd name="T5" fmla="*/ 47 h 340"/>
                    <a:gd name="T6" fmla="*/ 28 w 392"/>
                    <a:gd name="T7" fmla="*/ 3 h 340"/>
                    <a:gd name="T8" fmla="*/ 134 w 392"/>
                    <a:gd name="T9" fmla="*/ 29 h 340"/>
                    <a:gd name="T10" fmla="*/ 258 w 392"/>
                    <a:gd name="T11" fmla="*/ 79 h 340"/>
                    <a:gd name="T12" fmla="*/ 376 w 392"/>
                    <a:gd name="T13" fmla="*/ 167 h 340"/>
                    <a:gd name="T14" fmla="*/ 400 w 392"/>
                    <a:gd name="T15" fmla="*/ 287 h 340"/>
                    <a:gd name="T16" fmla="*/ 350 w 392"/>
                    <a:gd name="T17" fmla="*/ 351 h 340"/>
                    <a:gd name="T18" fmla="*/ 252 w 392"/>
                    <a:gd name="T19" fmla="*/ 332 h 340"/>
                    <a:gd name="T20" fmla="*/ 104 w 392"/>
                    <a:gd name="T21" fmla="*/ 211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000">
                    <a:solidFill>
                      <a:srgbClr val="2F1311"/>
                    </a:solidFill>
                  </a:endParaRPr>
                </a:p>
              </p:txBody>
            </p:sp>
            <p:sp>
              <p:nvSpPr>
                <p:cNvPr id="175157" name="Freeform 15"/>
                <p:cNvSpPr>
                  <a:spLocks/>
                </p:cNvSpPr>
                <p:nvPr/>
              </p:nvSpPr>
              <p:spPr bwMode="auto">
                <a:xfrm>
                  <a:off x="2464" y="1923"/>
                  <a:ext cx="146" cy="567"/>
                </a:xfrm>
                <a:custGeom>
                  <a:avLst/>
                  <a:gdLst>
                    <a:gd name="T0" fmla="*/ 16 w 151"/>
                    <a:gd name="T1" fmla="*/ 171 h 558"/>
                    <a:gd name="T2" fmla="*/ 40 w 151"/>
                    <a:gd name="T3" fmla="*/ 41 h 558"/>
                    <a:gd name="T4" fmla="*/ 62 w 151"/>
                    <a:gd name="T5" fmla="*/ 3 h 558"/>
                    <a:gd name="T6" fmla="*/ 101 w 151"/>
                    <a:gd name="T7" fmla="*/ 27 h 558"/>
                    <a:gd name="T8" fmla="*/ 129 w 151"/>
                    <a:gd name="T9" fmla="*/ 171 h 558"/>
                    <a:gd name="T10" fmla="*/ 134 w 151"/>
                    <a:gd name="T11" fmla="*/ 437 h 558"/>
                    <a:gd name="T12" fmla="*/ 90 w 151"/>
                    <a:gd name="T13" fmla="*/ 561 h 558"/>
                    <a:gd name="T14" fmla="*/ 22 w 151"/>
                    <a:gd name="T15" fmla="*/ 529 h 558"/>
                    <a:gd name="T16" fmla="*/ 0 w 151"/>
                    <a:gd name="T17" fmla="*/ 325 h 558"/>
                    <a:gd name="T18" fmla="*/ 16 w 151"/>
                    <a:gd name="T19" fmla="*/ 171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000">
                    <a:solidFill>
                      <a:srgbClr val="2F1311"/>
                    </a:solidFill>
                  </a:endParaRPr>
                </a:p>
              </p:txBody>
            </p:sp>
            <p:sp>
              <p:nvSpPr>
                <p:cNvPr id="175158" name="Freeform 16"/>
                <p:cNvSpPr>
                  <a:spLocks/>
                </p:cNvSpPr>
                <p:nvPr/>
              </p:nvSpPr>
              <p:spPr bwMode="auto">
                <a:xfrm>
                  <a:off x="1910" y="1588"/>
                  <a:ext cx="389" cy="247"/>
                </a:xfrm>
                <a:custGeom>
                  <a:avLst/>
                  <a:gdLst>
                    <a:gd name="T0" fmla="*/ 173 w 392"/>
                    <a:gd name="T1" fmla="*/ 59 h 253"/>
                    <a:gd name="T2" fmla="*/ 303 w 392"/>
                    <a:gd name="T3" fmla="*/ 19 h 253"/>
                    <a:gd name="T4" fmla="*/ 361 w 392"/>
                    <a:gd name="T5" fmla="*/ 7 h 253"/>
                    <a:gd name="T6" fmla="*/ 379 w 392"/>
                    <a:gd name="T7" fmla="*/ 59 h 253"/>
                    <a:gd name="T8" fmla="*/ 321 w 392"/>
                    <a:gd name="T9" fmla="*/ 127 h 253"/>
                    <a:gd name="T10" fmla="*/ 191 w 392"/>
                    <a:gd name="T11" fmla="*/ 213 h 253"/>
                    <a:gd name="T12" fmla="*/ 37 w 392"/>
                    <a:gd name="T13" fmla="*/ 235 h 253"/>
                    <a:gd name="T14" fmla="*/ 1 w 392"/>
                    <a:gd name="T15" fmla="*/ 179 h 253"/>
                    <a:gd name="T16" fmla="*/ 43 w 392"/>
                    <a:gd name="T17" fmla="*/ 109 h 253"/>
                    <a:gd name="T18" fmla="*/ 173 w 392"/>
                    <a:gd name="T19" fmla="*/ 59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000">
                    <a:solidFill>
                      <a:srgbClr val="2F1311"/>
                    </a:solidFill>
                  </a:endParaRPr>
                </a:p>
              </p:txBody>
            </p:sp>
            <p:sp>
              <p:nvSpPr>
                <p:cNvPr id="175159" name="Freeform 17"/>
                <p:cNvSpPr>
                  <a:spLocks/>
                </p:cNvSpPr>
                <p:nvPr/>
              </p:nvSpPr>
              <p:spPr bwMode="auto">
                <a:xfrm>
                  <a:off x="2094" y="861"/>
                  <a:ext cx="233" cy="378"/>
                </a:xfrm>
                <a:custGeom>
                  <a:avLst/>
                  <a:gdLst>
                    <a:gd name="T0" fmla="*/ 74 w 238"/>
                    <a:gd name="T1" fmla="*/ 259 h 386"/>
                    <a:gd name="T2" fmla="*/ 23 w 238"/>
                    <a:gd name="T3" fmla="*/ 184 h 386"/>
                    <a:gd name="T4" fmla="*/ 0 w 238"/>
                    <a:gd name="T5" fmla="*/ 92 h 386"/>
                    <a:gd name="T6" fmla="*/ 23 w 238"/>
                    <a:gd name="T7" fmla="*/ 12 h 386"/>
                    <a:gd name="T8" fmla="*/ 115 w 238"/>
                    <a:gd name="T9" fmla="*/ 24 h 386"/>
                    <a:gd name="T10" fmla="*/ 172 w 238"/>
                    <a:gd name="T11" fmla="*/ 126 h 386"/>
                    <a:gd name="T12" fmla="*/ 224 w 238"/>
                    <a:gd name="T13" fmla="*/ 294 h 386"/>
                    <a:gd name="T14" fmla="*/ 196 w 238"/>
                    <a:gd name="T15" fmla="*/ 362 h 386"/>
                    <a:gd name="T16" fmla="*/ 161 w 238"/>
                    <a:gd name="T17" fmla="*/ 340 h 386"/>
                    <a:gd name="T18" fmla="*/ 74 w 238"/>
                    <a:gd name="T19" fmla="*/ 25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000">
                    <a:solidFill>
                      <a:srgbClr val="2F1311"/>
                    </a:solidFill>
                  </a:endParaRPr>
                </a:p>
              </p:txBody>
            </p:sp>
          </p:grpSp>
          <p:pic>
            <p:nvPicPr>
              <p:cNvPr id="175145" name="Picture 1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46" name="Picture 1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47" name="Picture 2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48" name="Picture 2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49" name="Picture 2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50" name="Picture 2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51" name="Picture 2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52" name="Picture 2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5124" name="Group 26"/>
            <p:cNvGrpSpPr>
              <a:grpSpLocks/>
            </p:cNvGrpSpPr>
            <p:nvPr userDrawn="1"/>
          </p:nvGrpSpPr>
          <p:grpSpPr bwMode="auto">
            <a:xfrm>
              <a:off x="4944" y="1008"/>
              <a:ext cx="522" cy="2967"/>
              <a:chOff x="4944" y="1008"/>
              <a:chExt cx="522" cy="2967"/>
            </a:xfrm>
          </p:grpSpPr>
          <p:pic>
            <p:nvPicPr>
              <p:cNvPr id="175125" name="Picture 2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6" name="Picture 2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7" name="Picture 2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8" name="Picture 3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9" name="Picture 3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0" name="Picture 3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1" name="Picture 3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2" name="Picture 3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3" name="Picture 3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4" name="Picture 3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5" name="Picture 3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6" name="Picture 3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7" name="Picture 3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8" name="Picture 4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9" name="Picture 4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40" name="Picture 4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41" name="Picture 4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42" name="Picture 4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43" name="Picture 4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75110" name="Freeform 46"/>
          <p:cNvSpPr>
            <a:spLocks/>
          </p:cNvSpPr>
          <p:nvPr/>
        </p:nvSpPr>
        <p:spPr bwMode="auto">
          <a:xfrm>
            <a:off x="7953375" y="4908550"/>
            <a:ext cx="1190625" cy="1939925"/>
          </a:xfrm>
          <a:custGeom>
            <a:avLst/>
            <a:gdLst>
              <a:gd name="T0" fmla="*/ 937498125 w 750"/>
              <a:gd name="T1" fmla="*/ 388104063 h 1222"/>
              <a:gd name="T2" fmla="*/ 952619063 w 750"/>
              <a:gd name="T3" fmla="*/ 1038304375 h 1222"/>
              <a:gd name="T4" fmla="*/ 786288750 w 750"/>
              <a:gd name="T5" fmla="*/ 1824593125 h 1222"/>
              <a:gd name="T6" fmla="*/ 347781563 w 750"/>
              <a:gd name="T7" fmla="*/ 2147483647 h 1222"/>
              <a:gd name="T8" fmla="*/ 0 w 750"/>
              <a:gd name="T9" fmla="*/ 2147483647 h 1222"/>
              <a:gd name="T10" fmla="*/ 0 w 750"/>
              <a:gd name="T11" fmla="*/ 2147483647 h 1222"/>
              <a:gd name="T12" fmla="*/ 1890117188 w 750"/>
              <a:gd name="T13" fmla="*/ 2147483647 h 1222"/>
              <a:gd name="T14" fmla="*/ 1890117188 w 750"/>
              <a:gd name="T15" fmla="*/ 448587813 h 1222"/>
              <a:gd name="T16" fmla="*/ 937498125 w 750"/>
              <a:gd name="T17" fmla="*/ 388104063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000">
              <a:solidFill>
                <a:srgbClr val="2F1311"/>
              </a:solidFill>
            </a:endParaRPr>
          </a:p>
        </p:txBody>
      </p:sp>
      <p:sp>
        <p:nvSpPr>
          <p:cNvPr id="133167" name="Freeform 47"/>
          <p:cNvSpPr>
            <a:spLocks/>
          </p:cNvSpPr>
          <p:nvPr/>
        </p:nvSpPr>
        <p:spPr bwMode="auto">
          <a:xfrm>
            <a:off x="7939088" y="4857750"/>
            <a:ext cx="1219200" cy="200025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a:extLst/>
        </p:spPr>
        <p:txBody>
          <a:bodyPr wrap="none" anchor="ctr"/>
          <a:lstStyle/>
          <a:p>
            <a:pPr>
              <a:defRPr/>
            </a:pPr>
            <a:endParaRPr lang="en-US" sz="2000">
              <a:solidFill>
                <a:srgbClr val="2F1311"/>
              </a:solidFill>
              <a:cs typeface="Arial" charset="0"/>
            </a:endParaRPr>
          </a:p>
        </p:txBody>
      </p:sp>
      <p:sp>
        <p:nvSpPr>
          <p:cNvPr id="133168" name="Freeform 48"/>
          <p:cNvSpPr>
            <a:spLocks/>
          </p:cNvSpPr>
          <p:nvPr/>
        </p:nvSpPr>
        <p:spPr bwMode="auto">
          <a:xfrm>
            <a:off x="7927975" y="2817813"/>
            <a:ext cx="1231900" cy="4037012"/>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a:extLst/>
        </p:spPr>
        <p:txBody>
          <a:bodyPr wrap="none" anchor="ctr"/>
          <a:lstStyle/>
          <a:p>
            <a:pPr>
              <a:defRPr/>
            </a:pPr>
            <a:endParaRPr lang="en-US" sz="2000">
              <a:solidFill>
                <a:srgbClr val="2F1311"/>
              </a:solidFill>
              <a:cs typeface="Arial" charset="0"/>
            </a:endParaRPr>
          </a:p>
        </p:txBody>
      </p:sp>
      <p:sp>
        <p:nvSpPr>
          <p:cNvPr id="175113" name="Freeform 49" descr="kimonopat1"/>
          <p:cNvSpPr>
            <a:spLocks/>
          </p:cNvSpPr>
          <p:nvPr/>
        </p:nvSpPr>
        <p:spPr bwMode="auto">
          <a:xfrm>
            <a:off x="8010525" y="3538538"/>
            <a:ext cx="979488" cy="2184400"/>
          </a:xfrm>
          <a:custGeom>
            <a:avLst/>
            <a:gdLst>
              <a:gd name="T0" fmla="*/ 1224796563 w 617"/>
              <a:gd name="T1" fmla="*/ 7561263 h 1376"/>
              <a:gd name="T2" fmla="*/ 1013103330 w 617"/>
              <a:gd name="T3" fmla="*/ 960180325 h 1376"/>
              <a:gd name="T4" fmla="*/ 544354028 w 617"/>
              <a:gd name="T5" fmla="*/ 1958162200 h 1376"/>
              <a:gd name="T6" fmla="*/ 0 w 617"/>
              <a:gd name="T7" fmla="*/ 2147483647 h 1376"/>
              <a:gd name="T8" fmla="*/ 257056069 w 617"/>
              <a:gd name="T9" fmla="*/ 2147483647 h 1376"/>
              <a:gd name="T10" fmla="*/ 710684425 w 617"/>
              <a:gd name="T11" fmla="*/ 2147483647 h 1376"/>
              <a:gd name="T12" fmla="*/ 952619549 w 617"/>
              <a:gd name="T13" fmla="*/ 2147483647 h 1376"/>
              <a:gd name="T14" fmla="*/ 1088708056 w 617"/>
              <a:gd name="T15" fmla="*/ 2147483647 h 1376"/>
              <a:gd name="T16" fmla="*/ 1118949946 w 617"/>
              <a:gd name="T17" fmla="*/ 2147483647 h 1376"/>
              <a:gd name="T18" fmla="*/ 1255038453 w 617"/>
              <a:gd name="T19" fmla="*/ 2147483647 h 1376"/>
              <a:gd name="T20" fmla="*/ 1421368851 w 617"/>
              <a:gd name="T21" fmla="*/ 2079129700 h 1376"/>
              <a:gd name="T22" fmla="*/ 1527215467 w 617"/>
              <a:gd name="T23" fmla="*/ 914817513 h 1376"/>
              <a:gd name="T24" fmla="*/ 1224796563 w 617"/>
              <a:gd name="T25" fmla="*/ 756126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000">
              <a:solidFill>
                <a:srgbClr val="2F1311"/>
              </a:solidFill>
            </a:endParaRPr>
          </a:p>
        </p:txBody>
      </p:sp>
      <p:sp>
        <p:nvSpPr>
          <p:cNvPr id="175114" name="Freeform 50" descr="kimonopat1"/>
          <p:cNvSpPr>
            <a:spLocks/>
          </p:cNvSpPr>
          <p:nvPr/>
        </p:nvSpPr>
        <p:spPr bwMode="auto">
          <a:xfrm>
            <a:off x="8243888" y="427038"/>
            <a:ext cx="914400" cy="5048250"/>
          </a:xfrm>
          <a:custGeom>
            <a:avLst/>
            <a:gdLst>
              <a:gd name="T0" fmla="*/ 105846563 w 576"/>
              <a:gd name="T1" fmla="*/ 153730325 h 3180"/>
              <a:gd name="T2" fmla="*/ 393144375 w 576"/>
              <a:gd name="T3" fmla="*/ 1302921575 h 3180"/>
              <a:gd name="T4" fmla="*/ 725805000 w 576"/>
              <a:gd name="T5" fmla="*/ 2147483647 h 3180"/>
              <a:gd name="T6" fmla="*/ 1043344688 w 576"/>
              <a:gd name="T7" fmla="*/ 2147483647 h 3180"/>
              <a:gd name="T8" fmla="*/ 1451610000 w 576"/>
              <a:gd name="T9" fmla="*/ 2147483647 h 3180"/>
              <a:gd name="T10" fmla="*/ 1451610000 w 576"/>
              <a:gd name="T11" fmla="*/ 2147483647 h 3180"/>
              <a:gd name="T12" fmla="*/ 1043344688 w 576"/>
              <a:gd name="T13" fmla="*/ 2147483647 h 3180"/>
              <a:gd name="T14" fmla="*/ 635079375 w 576"/>
              <a:gd name="T15" fmla="*/ 2147483647 h 3180"/>
              <a:gd name="T16" fmla="*/ 317539688 w 576"/>
              <a:gd name="T17" fmla="*/ 2147483647 h 3180"/>
              <a:gd name="T18" fmla="*/ 30241875 w 576"/>
              <a:gd name="T19" fmla="*/ 380544388 h 3180"/>
              <a:gd name="T20" fmla="*/ 105846563 w 576"/>
              <a:gd name="T21" fmla="*/ 153730325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000">
              <a:solidFill>
                <a:srgbClr val="2F1311"/>
              </a:solidFill>
            </a:endParaRPr>
          </a:p>
        </p:txBody>
      </p:sp>
      <p:sp>
        <p:nvSpPr>
          <p:cNvPr id="175115" name="Freeform 51"/>
          <p:cNvSpPr>
            <a:spLocks/>
          </p:cNvSpPr>
          <p:nvPr/>
        </p:nvSpPr>
        <p:spPr bwMode="auto">
          <a:xfrm>
            <a:off x="8250238" y="261938"/>
            <a:ext cx="909637" cy="3071812"/>
          </a:xfrm>
          <a:custGeom>
            <a:avLst/>
            <a:gdLst>
              <a:gd name="T0" fmla="*/ 173889892 w 573"/>
              <a:gd name="T1" fmla="*/ 158769024 h 1935"/>
              <a:gd name="T2" fmla="*/ 521671263 w 573"/>
              <a:gd name="T3" fmla="*/ 1383564762 h 1935"/>
              <a:gd name="T4" fmla="*/ 960178210 w 573"/>
              <a:gd name="T5" fmla="*/ 2147483647 h 1935"/>
              <a:gd name="T6" fmla="*/ 1444047944 w 573"/>
              <a:gd name="T7" fmla="*/ 2147483647 h 1935"/>
              <a:gd name="T8" fmla="*/ 1444047944 w 573"/>
              <a:gd name="T9" fmla="*/ 2147483647 h 1935"/>
              <a:gd name="T10" fmla="*/ 808968918 w 573"/>
              <a:gd name="T11" fmla="*/ 2147483647 h 1935"/>
              <a:gd name="T12" fmla="*/ 370461971 w 573"/>
              <a:gd name="T13" fmla="*/ 1761588138 h 1935"/>
              <a:gd name="T14" fmla="*/ 37801529 w 573"/>
              <a:gd name="T15" fmla="*/ 430945855 h 1935"/>
              <a:gd name="T16" fmla="*/ 173889892 w 573"/>
              <a:gd name="T17" fmla="*/ 158769024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000">
              <a:solidFill>
                <a:srgbClr val="2F1311"/>
              </a:solidFill>
            </a:endParaRPr>
          </a:p>
        </p:txBody>
      </p:sp>
      <p:sp>
        <p:nvSpPr>
          <p:cNvPr id="175116" name="Freeform 52"/>
          <p:cNvSpPr>
            <a:spLocks/>
          </p:cNvSpPr>
          <p:nvPr/>
        </p:nvSpPr>
        <p:spPr bwMode="auto">
          <a:xfrm>
            <a:off x="7943850" y="0"/>
            <a:ext cx="576263" cy="3352800"/>
          </a:xfrm>
          <a:custGeom>
            <a:avLst/>
            <a:gdLst>
              <a:gd name="T0" fmla="*/ 0 w 363"/>
              <a:gd name="T1" fmla="*/ 2147483647 h 2112"/>
              <a:gd name="T2" fmla="*/ 166330457 w 363"/>
              <a:gd name="T3" fmla="*/ 2147483647 h 2112"/>
              <a:gd name="T4" fmla="*/ 378023765 w 363"/>
              <a:gd name="T5" fmla="*/ 2147483647 h 2112"/>
              <a:gd name="T6" fmla="*/ 589717074 w 363"/>
              <a:gd name="T7" fmla="*/ 1708665938 h 2112"/>
              <a:gd name="T8" fmla="*/ 816531333 w 363"/>
              <a:gd name="T9" fmla="*/ 0 h 2112"/>
              <a:gd name="T10" fmla="*/ 0 w 363"/>
              <a:gd name="T11" fmla="*/ 0 h 2112"/>
              <a:gd name="T12" fmla="*/ 0 w 363"/>
              <a:gd name="T13" fmla="*/ 2147483647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000">
              <a:solidFill>
                <a:srgbClr val="2F1311"/>
              </a:solidFill>
            </a:endParaRPr>
          </a:p>
        </p:txBody>
      </p:sp>
      <p:sp>
        <p:nvSpPr>
          <p:cNvPr id="133173" name="Freeform 53"/>
          <p:cNvSpPr>
            <a:spLocks/>
          </p:cNvSpPr>
          <p:nvPr/>
        </p:nvSpPr>
        <p:spPr bwMode="auto">
          <a:xfrm>
            <a:off x="7943850" y="1588"/>
            <a:ext cx="300038" cy="3352800"/>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a:extLst/>
        </p:spPr>
        <p:txBody>
          <a:bodyPr wrap="none" anchor="ctr"/>
          <a:lstStyle/>
          <a:p>
            <a:pPr>
              <a:defRPr/>
            </a:pPr>
            <a:endParaRPr lang="en-US" sz="2000">
              <a:solidFill>
                <a:srgbClr val="2F1311"/>
              </a:solidFill>
              <a:cs typeface="Arial" charset="0"/>
            </a:endParaRPr>
          </a:p>
        </p:txBody>
      </p:sp>
      <p:sp>
        <p:nvSpPr>
          <p:cNvPr id="175118" name="Rectangle 54"/>
          <p:cNvSpPr>
            <a:spLocks noChangeArrowheads="1"/>
          </p:cNvSpPr>
          <p:nvPr/>
        </p:nvSpPr>
        <p:spPr bwMode="auto">
          <a:xfrm>
            <a:off x="7866063" y="1588"/>
            <a:ext cx="88900" cy="685800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kumimoji="1" lang="en-US" sz="1800">
              <a:solidFill>
                <a:srgbClr val="2F1311"/>
              </a:solidFill>
              <a:cs typeface="Arial" charset="0"/>
            </a:endParaRPr>
          </a:p>
        </p:txBody>
      </p:sp>
      <p:sp>
        <p:nvSpPr>
          <p:cNvPr id="133175" name="Freeform 55"/>
          <p:cNvSpPr>
            <a:spLocks/>
          </p:cNvSpPr>
          <p:nvPr/>
        </p:nvSpPr>
        <p:spPr bwMode="auto">
          <a:xfrm>
            <a:off x="7958138" y="6229350"/>
            <a:ext cx="1165225" cy="619125"/>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a:extLst/>
        </p:spPr>
        <p:txBody>
          <a:bodyPr wrap="none" anchor="ctr"/>
          <a:lstStyle/>
          <a:p>
            <a:pPr>
              <a:defRPr/>
            </a:pPr>
            <a:endParaRPr lang="en-US" sz="2000">
              <a:solidFill>
                <a:srgbClr val="2F1311"/>
              </a:solidFill>
              <a:cs typeface="Arial" charset="0"/>
            </a:endParaRPr>
          </a:p>
        </p:txBody>
      </p:sp>
      <p:sp>
        <p:nvSpPr>
          <p:cNvPr id="175120" name="AutoShape 56"/>
          <p:cNvSpPr>
            <a:spLocks noChangeArrowheads="1"/>
          </p:cNvSpPr>
          <p:nvPr/>
        </p:nvSpPr>
        <p:spPr bwMode="hidden">
          <a:xfrm rot="5400000">
            <a:off x="4324351" y="3316287"/>
            <a:ext cx="6858000" cy="225425"/>
          </a:xfrm>
          <a:custGeom>
            <a:avLst/>
            <a:gdLst>
              <a:gd name="T0" fmla="*/ 2146769900 w 21600"/>
              <a:gd name="T1" fmla="*/ 1176311 h 21600"/>
              <a:gd name="T2" fmla="*/ 1088707500 w 21600"/>
              <a:gd name="T3" fmla="*/ 2352613 h 21600"/>
              <a:gd name="T4" fmla="*/ 30645100 w 21600"/>
              <a:gd name="T5" fmla="*/ 1176311 h 21600"/>
              <a:gd name="T6" fmla="*/ 1088707500 w 21600"/>
              <a:gd name="T7" fmla="*/ 0 h 21600"/>
              <a:gd name="T8" fmla="*/ 0 60000 65536"/>
              <a:gd name="T9" fmla="*/ 0 60000 65536"/>
              <a:gd name="T10" fmla="*/ 0 60000 65536"/>
              <a:gd name="T11" fmla="*/ 0 60000 65536"/>
              <a:gd name="T12" fmla="*/ 2104 w 21600"/>
              <a:gd name="T13" fmla="*/ 2104 h 21600"/>
              <a:gd name="T14" fmla="*/ 19496 w 21600"/>
              <a:gd name="T15" fmla="*/ 19496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endParaRPr lang="en-US" sz="2000">
              <a:solidFill>
                <a:srgbClr val="2F1311"/>
              </a:solidFill>
            </a:endParaRPr>
          </a:p>
        </p:txBody>
      </p:sp>
      <p:sp>
        <p:nvSpPr>
          <p:cNvPr id="175121"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75122"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150761421"/>
      </p:ext>
    </p:extLst>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Lst>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ea typeface="ＭＳ Ｐゴシック" charset="0"/>
          <a:cs typeface="Arial"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Arial"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Arial"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Arial" charset="0"/>
        </a:defRPr>
      </a:lvl5pPr>
      <a:lvl6pPr marL="457200" algn="l" rtl="0" fontAlgn="base">
        <a:spcBef>
          <a:spcPct val="0"/>
        </a:spcBef>
        <a:spcAft>
          <a:spcPct val="0"/>
        </a:spcAft>
        <a:defRPr sz="4000">
          <a:solidFill>
            <a:schemeClr val="tx2"/>
          </a:solidFill>
          <a:latin typeface="Arial" charset="0"/>
          <a:ea typeface="ＭＳ Ｐゴシック" charset="0"/>
          <a:cs typeface="Arial" charset="0"/>
        </a:defRPr>
      </a:lvl6pPr>
      <a:lvl7pPr marL="914400" algn="l" rtl="0" fontAlgn="base">
        <a:spcBef>
          <a:spcPct val="0"/>
        </a:spcBef>
        <a:spcAft>
          <a:spcPct val="0"/>
        </a:spcAft>
        <a:defRPr sz="4000">
          <a:solidFill>
            <a:schemeClr val="tx2"/>
          </a:solidFill>
          <a:latin typeface="Arial" charset="0"/>
          <a:ea typeface="ＭＳ Ｐゴシック" charset="0"/>
          <a:cs typeface="Arial" charset="0"/>
        </a:defRPr>
      </a:lvl7pPr>
      <a:lvl8pPr marL="1371600" algn="l" rtl="0" fontAlgn="base">
        <a:spcBef>
          <a:spcPct val="0"/>
        </a:spcBef>
        <a:spcAft>
          <a:spcPct val="0"/>
        </a:spcAft>
        <a:defRPr sz="4000">
          <a:solidFill>
            <a:schemeClr val="tx2"/>
          </a:solidFill>
          <a:latin typeface="Arial" charset="0"/>
          <a:ea typeface="ＭＳ Ｐゴシック" charset="0"/>
          <a:cs typeface="Arial" charset="0"/>
        </a:defRPr>
      </a:lvl8pPr>
      <a:lvl9pPr marL="1828800" algn="l" rtl="0" fontAlgn="base">
        <a:spcBef>
          <a:spcPct val="0"/>
        </a:spcBef>
        <a:spcAft>
          <a:spcPct val="0"/>
        </a:spcAft>
        <a:defRPr sz="40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ea typeface="ＭＳ Ｐゴシック" charset="0"/>
                <a:cs typeface="Arial" charset="0"/>
              </a:defRPr>
            </a:lvl1pPr>
          </a:lstStyle>
          <a:p>
            <a:pPr>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ea typeface="ＭＳ Ｐゴシック" charset="0"/>
                <a:cs typeface="Arial" charset="0"/>
              </a:defRPr>
            </a:lvl1pPr>
          </a:lstStyle>
          <a:p>
            <a:pPr>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6B45CCDF-54D9-984E-BAE8-4B1E7BA197B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45984787"/>
      </p:ext>
    </p:extLst>
  </p:cSld>
  <p:clrMap bg1="lt1" tx1="dk1" bg2="lt2" tx2="dk2" accent1="accent1" accent2="accent2" accent3="accent3" accent4="accent4" accent5="accent5" accent6="accent6" hlink="hlink" folHlink="folHlink"/>
  <p:sldLayoutIdLst>
    <p:sldLayoutId id="2147484120" r:id="rId1"/>
    <p:sldLayoutId id="2147484121" r:id="rId2"/>
    <p:sldLayoutId id="2147484122" r:id="rId3"/>
    <p:sldLayoutId id="2147484123" r:id="rId4"/>
    <p:sldLayoutId id="2147484124" r:id="rId5"/>
    <p:sldLayoutId id="2147484125" r:id="rId6"/>
    <p:sldLayoutId id="2147484126" r:id="rId7"/>
    <p:sldLayoutId id="2147484127" r:id="rId8"/>
    <p:sldLayoutId id="2147484128" r:id="rId9"/>
    <p:sldLayoutId id="2147484129" r:id="rId10"/>
    <p:sldLayoutId id="214748413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56386" name="Rectangle 2"/>
          <p:cNvSpPr>
            <a:spLocks noGrp="1" noChangeArrowheads="1"/>
          </p:cNvSpPr>
          <p:nvPr>
            <p:ph type="title"/>
          </p:nvPr>
        </p:nvSpPr>
        <p:spPr bwMode="auto">
          <a:xfrm>
            <a:off x="685800" y="609600"/>
            <a:ext cx="7772400" cy="11430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6387"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6388"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smtClean="0">
                <a:latin typeface="+mn-lt"/>
                <a:ea typeface="+mn-ea"/>
                <a:cs typeface="+mn-cs"/>
              </a:defRPr>
            </a:lvl1pPr>
          </a:lstStyle>
          <a:p>
            <a:pPr>
              <a:defRPr/>
            </a:pPr>
            <a:endParaRPr lang="en-US"/>
          </a:p>
        </p:txBody>
      </p:sp>
      <p:sp>
        <p:nvSpPr>
          <p:cNvPr id="656389"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smtClean="0">
                <a:latin typeface="+mn-lt"/>
                <a:ea typeface="+mn-ea"/>
                <a:cs typeface="+mn-cs"/>
              </a:defRPr>
            </a:lvl1pPr>
          </a:lstStyle>
          <a:p>
            <a:pPr>
              <a:defRPr/>
            </a:pPr>
            <a:endParaRPr lang="en-US"/>
          </a:p>
        </p:txBody>
      </p:sp>
      <p:sp>
        <p:nvSpPr>
          <p:cNvPr id="656390"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smtClean="0">
                <a:latin typeface="+mn-lt"/>
                <a:ea typeface="+mn-ea"/>
                <a:cs typeface="+mn-cs"/>
              </a:defRPr>
            </a:lvl1pPr>
          </a:lstStyle>
          <a:p>
            <a:pPr>
              <a:defRPr/>
            </a:pPr>
            <a:fld id="{6575D7B9-9F29-EC4A-A926-F26403556F8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b="1">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b="1">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b="1">
          <a:solidFill>
            <a:schemeClr val="tx2"/>
          </a:solidFill>
          <a:latin typeface="Trebuchet MS" charset="0"/>
          <a:ea typeface="Osaka" charset="0"/>
          <a:cs typeface="Osaka" charset="0"/>
        </a:defRPr>
      </a:lvl5pPr>
      <a:lvl6pPr marL="457200" algn="ctr" rtl="0" fontAlgn="base">
        <a:spcBef>
          <a:spcPct val="0"/>
        </a:spcBef>
        <a:spcAft>
          <a:spcPct val="0"/>
        </a:spcAft>
        <a:defRPr sz="4400" b="1">
          <a:solidFill>
            <a:schemeClr val="tx2"/>
          </a:solidFill>
          <a:latin typeface="Trebuchet MS" charset="0"/>
          <a:ea typeface="Osaka" charset="0"/>
          <a:cs typeface="Osaka" charset="0"/>
        </a:defRPr>
      </a:lvl6pPr>
      <a:lvl7pPr marL="914400" algn="ctr" rtl="0" fontAlgn="base">
        <a:spcBef>
          <a:spcPct val="0"/>
        </a:spcBef>
        <a:spcAft>
          <a:spcPct val="0"/>
        </a:spcAft>
        <a:defRPr sz="4400" b="1">
          <a:solidFill>
            <a:schemeClr val="tx2"/>
          </a:solidFill>
          <a:latin typeface="Trebuchet MS" charset="0"/>
          <a:ea typeface="Osaka" charset="0"/>
          <a:cs typeface="Osaka" charset="0"/>
        </a:defRPr>
      </a:lvl7pPr>
      <a:lvl8pPr marL="1371600" algn="ctr" rtl="0" fontAlgn="base">
        <a:spcBef>
          <a:spcPct val="0"/>
        </a:spcBef>
        <a:spcAft>
          <a:spcPct val="0"/>
        </a:spcAft>
        <a:defRPr sz="4400" b="1">
          <a:solidFill>
            <a:schemeClr val="tx2"/>
          </a:solidFill>
          <a:latin typeface="Trebuchet MS" charset="0"/>
          <a:ea typeface="Osaka" charset="0"/>
          <a:cs typeface="Osaka" charset="0"/>
        </a:defRPr>
      </a:lvl8pPr>
      <a:lvl9pPr marL="1828800" algn="ctr" rtl="0" fontAlgn="base">
        <a:spcBef>
          <a:spcPct val="0"/>
        </a:spcBef>
        <a:spcAft>
          <a:spcPct val="0"/>
        </a:spcAft>
        <a:defRPr sz="4400" b="1">
          <a:solidFill>
            <a:schemeClr val="tx2"/>
          </a:solidFill>
          <a:latin typeface="Trebuchet MS" charset="0"/>
          <a:ea typeface="Osaka" charset="0"/>
          <a:cs typeface="Osaka" charset="0"/>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8515" name="Rectangle 3"/>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48516" name="Rectangle 4"/>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8517" name="Rectangle 5"/>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kumimoji="1" sz="1400" smtClean="0">
                <a:latin typeface="+mn-lt"/>
                <a:cs typeface="+mn-cs"/>
              </a:defRPr>
            </a:lvl1pPr>
          </a:lstStyle>
          <a:p>
            <a:pPr>
              <a:defRPr/>
            </a:pPr>
            <a:endParaRPr lang="en-US"/>
          </a:p>
        </p:txBody>
      </p:sp>
      <p:sp>
        <p:nvSpPr>
          <p:cNvPr id="448518" name="Rectangle 6"/>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kumimoji="1" sz="1400" smtClean="0">
                <a:latin typeface="+mn-lt"/>
                <a:cs typeface="+mn-cs"/>
              </a:defRPr>
            </a:lvl1pPr>
          </a:lstStyle>
          <a:p>
            <a:pPr>
              <a:defRPr/>
            </a:pPr>
            <a:endParaRPr lang="en-US"/>
          </a:p>
        </p:txBody>
      </p:sp>
      <p:sp>
        <p:nvSpPr>
          <p:cNvPr id="448519" name="Rectangle 7"/>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kumimoji="1" sz="1400" smtClean="0">
                <a:latin typeface="+mn-lt"/>
                <a:cs typeface="+mn-cs"/>
              </a:defRPr>
            </a:lvl1pPr>
          </a:lstStyle>
          <a:p>
            <a:pPr>
              <a:defRPr/>
            </a:pPr>
            <a:fld id="{90E6D5AC-7F3A-D84D-9E82-07C8D0A898A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990"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5"/>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6"/>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5"/>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6"/>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5"/>
        </a:buBlip>
        <a:defRPr kumimoji="1" sz="2000">
          <a:solidFill>
            <a:schemeClr val="tx1"/>
          </a:solidFill>
          <a:latin typeface="+mn-lt"/>
          <a:ea typeface="+mn-ea"/>
        </a:defRPr>
      </a:lvl5pPr>
      <a:lvl6pPr marL="2514600" indent="-228600" algn="l" rtl="0" fontAlgn="base">
        <a:spcBef>
          <a:spcPct val="20000"/>
        </a:spcBef>
        <a:spcAft>
          <a:spcPct val="0"/>
        </a:spcAft>
        <a:buBlip>
          <a:blip r:embed="rId15"/>
        </a:buBlip>
        <a:defRPr kumimoji="1" sz="2000">
          <a:solidFill>
            <a:schemeClr val="tx1"/>
          </a:solidFill>
          <a:latin typeface="+mn-lt"/>
          <a:ea typeface="+mn-ea"/>
        </a:defRPr>
      </a:lvl6pPr>
      <a:lvl7pPr marL="2971800" indent="-228600" algn="l" rtl="0" fontAlgn="base">
        <a:spcBef>
          <a:spcPct val="20000"/>
        </a:spcBef>
        <a:spcAft>
          <a:spcPct val="0"/>
        </a:spcAft>
        <a:buBlip>
          <a:blip r:embed="rId15"/>
        </a:buBlip>
        <a:defRPr kumimoji="1" sz="2000">
          <a:solidFill>
            <a:schemeClr val="tx1"/>
          </a:solidFill>
          <a:latin typeface="+mn-lt"/>
          <a:ea typeface="+mn-ea"/>
        </a:defRPr>
      </a:lvl7pPr>
      <a:lvl8pPr marL="3429000" indent="-228600" algn="l" rtl="0" fontAlgn="base">
        <a:spcBef>
          <a:spcPct val="20000"/>
        </a:spcBef>
        <a:spcAft>
          <a:spcPct val="0"/>
        </a:spcAft>
        <a:buBlip>
          <a:blip r:embed="rId15"/>
        </a:buBlip>
        <a:defRPr kumimoji="1" sz="2000">
          <a:solidFill>
            <a:schemeClr val="tx1"/>
          </a:solidFill>
          <a:latin typeface="+mn-lt"/>
          <a:ea typeface="+mn-ea"/>
        </a:defRPr>
      </a:lvl8pPr>
      <a:lvl9pPr marL="3886200" indent="-228600" algn="l" rtl="0" fontAlgn="base">
        <a:spcBef>
          <a:spcPct val="20000"/>
        </a:spcBef>
        <a:spcAft>
          <a:spcPct val="0"/>
        </a:spcAft>
        <a:buBlip>
          <a:blip r:embed="rId15"/>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8194" name="Group 2"/>
          <p:cNvGrpSpPr>
            <a:grpSpLocks/>
          </p:cNvGrpSpPr>
          <p:nvPr/>
        </p:nvGrpSpPr>
        <p:grpSpPr bwMode="auto">
          <a:xfrm>
            <a:off x="0" y="0"/>
            <a:ext cx="1085850" cy="6854825"/>
            <a:chOff x="0" y="0"/>
            <a:chExt cx="684" cy="4318"/>
          </a:xfrm>
        </p:grpSpPr>
        <p:sp>
          <p:nvSpPr>
            <p:cNvPr id="36761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grpSp>
          <p:nvGrpSpPr>
            <p:cNvPr id="8201" name="Group 4"/>
            <p:cNvGrpSpPr>
              <a:grpSpLocks/>
            </p:cNvGrpSpPr>
            <p:nvPr/>
          </p:nvGrpSpPr>
          <p:grpSpPr bwMode="auto">
            <a:xfrm>
              <a:off x="48" y="102"/>
              <a:ext cx="96" cy="4128"/>
              <a:chOff x="48" y="102"/>
              <a:chExt cx="96" cy="4128"/>
            </a:xfrm>
          </p:grpSpPr>
          <p:sp>
            <p:nvSpPr>
              <p:cNvPr id="367621"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367622" name="Rectangle 6"/>
              <p:cNvSpPr>
                <a:spLocks noChangeArrowheads="1"/>
              </p:cNvSpPr>
              <p:nvPr/>
            </p:nvSpPr>
            <p:spPr bwMode="auto">
              <a:xfrm>
                <a:off x="48" y="1250"/>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367623"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367624" name="Rectangle 8"/>
              <p:cNvSpPr>
                <a:spLocks noChangeArrowheads="1"/>
              </p:cNvSpPr>
              <p:nvPr/>
            </p:nvSpPr>
            <p:spPr bwMode="auto">
              <a:xfrm>
                <a:off x="48" y="1538"/>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367625"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367626" name="Rectangle 10"/>
              <p:cNvSpPr>
                <a:spLocks noChangeArrowheads="1"/>
              </p:cNvSpPr>
              <p:nvPr/>
            </p:nvSpPr>
            <p:spPr bwMode="auto">
              <a:xfrm>
                <a:off x="48" y="1826"/>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367627"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367628" name="Rectangle 12"/>
              <p:cNvSpPr>
                <a:spLocks noChangeArrowheads="1"/>
              </p:cNvSpPr>
              <p:nvPr/>
            </p:nvSpPr>
            <p:spPr bwMode="auto">
              <a:xfrm>
                <a:off x="48" y="2115"/>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367629"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367630" name="Rectangle 14"/>
              <p:cNvSpPr>
                <a:spLocks noChangeArrowheads="1"/>
              </p:cNvSpPr>
              <p:nvPr/>
            </p:nvSpPr>
            <p:spPr bwMode="auto">
              <a:xfrm>
                <a:off x="48" y="240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367631" name="Rectangle 15"/>
              <p:cNvSpPr>
                <a:spLocks noChangeArrowheads="1"/>
              </p:cNvSpPr>
              <p:nvPr/>
            </p:nvSpPr>
            <p:spPr bwMode="auto">
              <a:xfrm>
                <a:off x="48" y="2548"/>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367632" name="Rectangle 16"/>
              <p:cNvSpPr>
                <a:spLocks noChangeArrowheads="1"/>
              </p:cNvSpPr>
              <p:nvPr/>
            </p:nvSpPr>
            <p:spPr bwMode="auto">
              <a:xfrm>
                <a:off x="48" y="2692"/>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367633"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367634" name="Rectangle 18"/>
              <p:cNvSpPr>
                <a:spLocks noChangeArrowheads="1"/>
              </p:cNvSpPr>
              <p:nvPr/>
            </p:nvSpPr>
            <p:spPr bwMode="auto">
              <a:xfrm>
                <a:off x="48" y="2980"/>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367635"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367636"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367637"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367638" name="Rectangle 22"/>
              <p:cNvSpPr>
                <a:spLocks noChangeArrowheads="1"/>
              </p:cNvSpPr>
              <p:nvPr/>
            </p:nvSpPr>
            <p:spPr bwMode="auto">
              <a:xfrm>
                <a:off x="48" y="3557"/>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367639"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367640"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367641"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367642" name="Rectangle 26"/>
              <p:cNvSpPr>
                <a:spLocks noChangeArrowheads="1"/>
              </p:cNvSpPr>
              <p:nvPr/>
            </p:nvSpPr>
            <p:spPr bwMode="auto">
              <a:xfrm>
                <a:off x="48" y="413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367643" name="Rectangle 27"/>
              <p:cNvSpPr>
                <a:spLocks noChangeArrowheads="1"/>
              </p:cNvSpPr>
              <p:nvPr/>
            </p:nvSpPr>
            <p:spPr bwMode="auto">
              <a:xfrm>
                <a:off x="48" y="102"/>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367644"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367645"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367646"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367647" name="Rectangle 31"/>
              <p:cNvSpPr>
                <a:spLocks noChangeArrowheads="1"/>
              </p:cNvSpPr>
              <p:nvPr/>
            </p:nvSpPr>
            <p:spPr bwMode="auto">
              <a:xfrm>
                <a:off x="48" y="679"/>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367648"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367649"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grpSp>
      </p:grpSp>
      <p:sp>
        <p:nvSpPr>
          <p:cNvPr id="367650" name="Rectangle 34"/>
          <p:cNvSpPr>
            <a:spLocks noGrp="1" noChangeArrowheads="1"/>
          </p:cNvSpPr>
          <p:nvPr>
            <p:ph type="title"/>
          </p:nvPr>
        </p:nvSpPr>
        <p:spPr bwMode="auto">
          <a:xfrm>
            <a:off x="11430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67651" name="Rectangle 35"/>
          <p:cNvSpPr>
            <a:spLocks noGrp="1" noChangeArrowheads="1"/>
          </p:cNvSpPr>
          <p:nvPr>
            <p:ph type="dt" sz="half" idx="2"/>
          </p:nvPr>
        </p:nvSpPr>
        <p:spPr bwMode="auto">
          <a:xfrm>
            <a:off x="11430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defRPr sz="1400" smtClean="0">
                <a:latin typeface="+mn-lt"/>
                <a:cs typeface="Arial" charset="0"/>
              </a:defRPr>
            </a:lvl1pPr>
          </a:lstStyle>
          <a:p>
            <a:pPr>
              <a:defRPr/>
            </a:pPr>
            <a:endParaRPr lang="en-US"/>
          </a:p>
        </p:txBody>
      </p:sp>
      <p:sp>
        <p:nvSpPr>
          <p:cNvPr id="367652" name="Rectangle 36"/>
          <p:cNvSpPr>
            <a:spLocks noGrp="1" noChangeArrowheads="1"/>
          </p:cNvSpPr>
          <p:nvPr>
            <p:ph type="ftr" sz="quarter" idx="3"/>
          </p:nvPr>
        </p:nvSpPr>
        <p:spPr bwMode="auto">
          <a:xfrm>
            <a:off x="35814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a:defRPr sz="1400" smtClean="0">
                <a:latin typeface="+mn-lt"/>
                <a:cs typeface="Arial" charset="0"/>
              </a:defRPr>
            </a:lvl1pPr>
          </a:lstStyle>
          <a:p>
            <a:pPr>
              <a:defRPr/>
            </a:pPr>
            <a:endParaRPr lang="en-US"/>
          </a:p>
        </p:txBody>
      </p:sp>
      <p:sp>
        <p:nvSpPr>
          <p:cNvPr id="367653" name="Rectangle 37"/>
          <p:cNvSpPr>
            <a:spLocks noGrp="1" noChangeArrowheads="1"/>
          </p:cNvSpPr>
          <p:nvPr>
            <p:ph type="sldNum" sz="quarter" idx="4"/>
          </p:nvPr>
        </p:nvSpPr>
        <p:spPr bwMode="auto">
          <a:xfrm>
            <a:off x="70104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r">
              <a:defRPr sz="1400" smtClean="0">
                <a:latin typeface="+mn-lt"/>
                <a:cs typeface="Arial" charset="0"/>
              </a:defRPr>
            </a:lvl1pPr>
          </a:lstStyle>
          <a:p>
            <a:pPr>
              <a:defRPr/>
            </a:pPr>
            <a:fld id="{F77E3406-4C3F-CF42-97AE-2DAAEBCB0EE5}" type="slidenum">
              <a:rPr lang="en-US"/>
              <a:pPr>
                <a:defRPr/>
              </a:pPr>
              <a:t>‹#›</a:t>
            </a:fld>
            <a:endParaRPr lang="en-US"/>
          </a:p>
        </p:txBody>
      </p:sp>
      <p:sp>
        <p:nvSpPr>
          <p:cNvPr id="367654" name="Rectangle 38"/>
          <p:cNvSpPr>
            <a:spLocks noGrp="1" noChangeArrowheads="1"/>
          </p:cNvSpPr>
          <p:nvPr>
            <p:ph type="body" idx="1"/>
          </p:nvPr>
        </p:nvSpPr>
        <p:spPr bwMode="auto">
          <a:xfrm>
            <a:off x="1169988" y="1946275"/>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991"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682" name="Rectangle 2"/>
          <p:cNvSpPr>
            <a:spLocks noChangeArrowheads="1"/>
          </p:cNvSpPr>
          <p:nvPr userDrawn="1"/>
        </p:nvSpPr>
        <p:spPr bwMode="auto">
          <a:xfrm>
            <a:off x="0" y="0"/>
            <a:ext cx="9144000" cy="6858000"/>
          </a:xfrm>
          <a:prstGeom prst="rect">
            <a:avLst/>
          </a:prstGeom>
          <a:gradFill rotWithShape="0">
            <a:gsLst>
              <a:gs pos="0">
                <a:srgbClr val="121D91">
                  <a:gamma/>
                  <a:shade val="0"/>
                  <a:invGamma/>
                </a:srgbClr>
              </a:gs>
              <a:gs pos="50000">
                <a:srgbClr val="121D91"/>
              </a:gs>
              <a:gs pos="100000">
                <a:srgbClr val="121D91">
                  <a:gamma/>
                  <a:shade val="0"/>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327683" name="Text Box 3"/>
          <p:cNvSpPr txBox="1">
            <a:spLocks noChangeArrowheads="1"/>
          </p:cNvSpPr>
          <p:nvPr userDrawn="1"/>
        </p:nvSpPr>
        <p:spPr bwMode="auto">
          <a:xfrm>
            <a:off x="760413" y="6561138"/>
            <a:ext cx="876300"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58" tIns="41029" rIns="82058" bIns="41029" anchor="ctr">
            <a:spAutoFit/>
          </a:bodyPr>
          <a:lstStyle>
            <a:lvl1pPr defTabSz="820738">
              <a:defRPr>
                <a:solidFill>
                  <a:schemeClr val="tx1"/>
                </a:solidFill>
                <a:latin typeface="Arial" charset="0"/>
                <a:ea typeface="ＭＳ Ｐゴシック" charset="0"/>
                <a:cs typeface="Arial" charset="0"/>
              </a:defRPr>
            </a:lvl1pPr>
            <a:lvl2pPr marL="409575" defTabSz="820738">
              <a:defRPr>
                <a:solidFill>
                  <a:schemeClr val="tx1"/>
                </a:solidFill>
                <a:latin typeface="Arial" charset="0"/>
                <a:ea typeface="Arial" charset="0"/>
                <a:cs typeface="Arial" charset="0"/>
              </a:defRPr>
            </a:lvl2pPr>
            <a:lvl3pPr marL="820738" defTabSz="820738">
              <a:defRPr>
                <a:solidFill>
                  <a:schemeClr val="tx1"/>
                </a:solidFill>
                <a:latin typeface="Arial" charset="0"/>
                <a:ea typeface="Arial" charset="0"/>
                <a:cs typeface="Arial" charset="0"/>
              </a:defRPr>
            </a:lvl3pPr>
            <a:lvl4pPr marL="1230313" defTabSz="820738">
              <a:defRPr>
                <a:solidFill>
                  <a:schemeClr val="tx1"/>
                </a:solidFill>
                <a:latin typeface="Arial" charset="0"/>
                <a:ea typeface="Arial" charset="0"/>
                <a:cs typeface="Arial" charset="0"/>
              </a:defRPr>
            </a:lvl4pPr>
            <a:lvl5pPr marL="1641475" defTabSz="820738">
              <a:defRPr>
                <a:solidFill>
                  <a:schemeClr val="tx1"/>
                </a:solidFill>
                <a:latin typeface="Arial" charset="0"/>
                <a:ea typeface="Arial" charset="0"/>
                <a:cs typeface="Arial" charset="0"/>
              </a:defRPr>
            </a:lvl5pPr>
            <a:lvl6pPr marL="2098675" defTabSz="820738" fontAlgn="base">
              <a:spcBef>
                <a:spcPct val="0"/>
              </a:spcBef>
              <a:spcAft>
                <a:spcPct val="0"/>
              </a:spcAft>
              <a:defRPr>
                <a:solidFill>
                  <a:schemeClr val="tx1"/>
                </a:solidFill>
                <a:latin typeface="Arial" charset="0"/>
                <a:ea typeface="Arial" charset="0"/>
                <a:cs typeface="Arial" charset="0"/>
              </a:defRPr>
            </a:lvl6pPr>
            <a:lvl7pPr marL="2555875" defTabSz="820738" fontAlgn="base">
              <a:spcBef>
                <a:spcPct val="0"/>
              </a:spcBef>
              <a:spcAft>
                <a:spcPct val="0"/>
              </a:spcAft>
              <a:defRPr>
                <a:solidFill>
                  <a:schemeClr val="tx1"/>
                </a:solidFill>
                <a:latin typeface="Arial" charset="0"/>
                <a:ea typeface="Arial" charset="0"/>
                <a:cs typeface="Arial" charset="0"/>
              </a:defRPr>
            </a:lvl7pPr>
            <a:lvl8pPr marL="3013075" defTabSz="820738" fontAlgn="base">
              <a:spcBef>
                <a:spcPct val="0"/>
              </a:spcBef>
              <a:spcAft>
                <a:spcPct val="0"/>
              </a:spcAft>
              <a:defRPr>
                <a:solidFill>
                  <a:schemeClr val="tx1"/>
                </a:solidFill>
                <a:latin typeface="Arial" charset="0"/>
                <a:ea typeface="Arial" charset="0"/>
                <a:cs typeface="Arial" charset="0"/>
              </a:defRPr>
            </a:lvl8pPr>
            <a:lvl9pPr marL="3470275" defTabSz="820738" fontAlgn="base">
              <a:spcBef>
                <a:spcPct val="0"/>
              </a:spcBef>
              <a:spcAft>
                <a:spcPct val="0"/>
              </a:spcAft>
              <a:defRPr>
                <a:solidFill>
                  <a:schemeClr val="tx1"/>
                </a:solidFill>
                <a:latin typeface="Arial" charset="0"/>
                <a:ea typeface="Arial" charset="0"/>
                <a:cs typeface="Arial" charset="0"/>
              </a:defRPr>
            </a:lvl9pPr>
          </a:lstStyle>
          <a:p>
            <a:pPr algn="ctr" eaLnBrk="0" hangingPunct="0">
              <a:spcBef>
                <a:spcPct val="50000"/>
              </a:spcBef>
              <a:defRPr/>
            </a:pPr>
            <a:r>
              <a:rPr lang="en-US" sz="800" b="1" smtClean="0">
                <a:solidFill>
                  <a:schemeClr val="bg1"/>
                </a:solidFill>
              </a:rPr>
              <a:t>© </a:t>
            </a:r>
            <a:r>
              <a:rPr lang="en-US" sz="900" b="1" smtClean="0">
                <a:solidFill>
                  <a:srgbClr val="FFFFFF"/>
                </a:solidFill>
              </a:rPr>
              <a:t>2004</a:t>
            </a:r>
            <a:r>
              <a:rPr lang="en-US" sz="800" b="1" smtClean="0">
                <a:solidFill>
                  <a:schemeClr val="bg1"/>
                </a:solidFill>
              </a:rPr>
              <a:t> TBBMI</a:t>
            </a:r>
          </a:p>
        </p:txBody>
      </p:sp>
      <p:sp>
        <p:nvSpPr>
          <p:cNvPr id="327684" name="Rectangle 4"/>
          <p:cNvSpPr>
            <a:spLocks noChangeArrowheads="1"/>
          </p:cNvSpPr>
          <p:nvPr userDrawn="1"/>
        </p:nvSpPr>
        <p:spPr bwMode="auto">
          <a:xfrm>
            <a:off x="7926388" y="6527800"/>
            <a:ext cx="622300"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58" tIns="41029" rIns="82058" bIns="41029" anchor="ctr">
            <a:spAutoFit/>
          </a:bodyPr>
          <a:lstStyle/>
          <a:p>
            <a:pPr algn="ctr" defTabSz="820738" eaLnBrk="0" hangingPunct="0">
              <a:defRPr/>
            </a:pPr>
            <a:r>
              <a:rPr lang="en-US" sz="900" b="1">
                <a:solidFill>
                  <a:schemeClr val="bg1"/>
                </a:solidFill>
                <a:latin typeface="Comic Sans MS" charset="0"/>
                <a:cs typeface="Arial" charset="0"/>
              </a:rPr>
              <a:t>8.0.08.</a:t>
            </a:r>
          </a:p>
        </p:txBody>
      </p:sp>
      <p:sp>
        <p:nvSpPr>
          <p:cNvPr id="327685" name="Rectangle 5"/>
          <p:cNvSpPr>
            <a:spLocks noChangeArrowheads="1"/>
          </p:cNvSpPr>
          <p:nvPr userDrawn="1"/>
        </p:nvSpPr>
        <p:spPr bwMode="auto">
          <a:xfrm>
            <a:off x="461963" y="106363"/>
            <a:ext cx="4060825" cy="930275"/>
          </a:xfrm>
          <a:prstGeom prst="rect">
            <a:avLst/>
          </a:prstGeom>
          <a:noFill/>
          <a:ln>
            <a:noFill/>
          </a:ln>
          <a:effectLst>
            <a:outerShdw blurRad="63500" dist="38099" dir="2700000" algn="ctr" rotWithShape="0">
              <a:srgbClr val="000066">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176" tIns="45588" rIns="91176" bIns="45588">
            <a:spAutoFit/>
          </a:bodyPr>
          <a:lstStyle/>
          <a:p>
            <a:pPr defTabSz="903288" eaLnBrk="0" hangingPunct="0">
              <a:lnSpc>
                <a:spcPct val="125000"/>
              </a:lnSpc>
              <a:spcBef>
                <a:spcPct val="50000"/>
              </a:spcBef>
              <a:defRPr/>
            </a:pPr>
            <a:r>
              <a:rPr lang="en-US" sz="2200" b="1">
                <a:solidFill>
                  <a:srgbClr val="FFFF00"/>
                </a:solidFill>
                <a:latin typeface="Helvetica" charset="0"/>
                <a:cs typeface="Arial" charset="0"/>
              </a:rPr>
              <a:t>The  New Testament          Comes Together</a:t>
            </a:r>
          </a:p>
        </p:txBody>
      </p:sp>
    </p:spTree>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Lst>
  <p:transition xmlns:p14="http://schemas.microsoft.com/office/powerpoint/2010/main">
    <p:cut/>
  </p:transition>
  <p:txStyles>
    <p:titleStyle>
      <a:lvl1pPr algn="ctr" defTabSz="903288" rtl="0" eaLnBrk="0" fontAlgn="base" hangingPunct="0">
        <a:spcBef>
          <a:spcPct val="0"/>
        </a:spcBef>
        <a:spcAft>
          <a:spcPct val="0"/>
        </a:spcAft>
        <a:defRPr sz="4300">
          <a:solidFill>
            <a:schemeClr val="tx2"/>
          </a:solidFill>
          <a:latin typeface="+mj-lt"/>
          <a:ea typeface="+mj-ea"/>
          <a:cs typeface="ＭＳ Ｐゴシック" charset="0"/>
        </a:defRPr>
      </a:lvl1pPr>
      <a:lvl2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0"/>
        </a:defRPr>
      </a:lvl2pPr>
      <a:lvl3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0"/>
        </a:defRPr>
      </a:lvl3pPr>
      <a:lvl4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0"/>
        </a:defRPr>
      </a:lvl4pPr>
      <a:lvl5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0"/>
        </a:defRPr>
      </a:lvl5pPr>
      <a:lvl6pPr marL="457200" algn="ctr" defTabSz="903288" rtl="0" eaLnBrk="0" fontAlgn="base" hangingPunct="0">
        <a:spcBef>
          <a:spcPct val="0"/>
        </a:spcBef>
        <a:spcAft>
          <a:spcPct val="0"/>
        </a:spcAft>
        <a:defRPr sz="4300">
          <a:solidFill>
            <a:schemeClr val="tx2"/>
          </a:solidFill>
          <a:latin typeface="Times" charset="0"/>
          <a:ea typeface="ＭＳ Ｐゴシック" charset="0"/>
        </a:defRPr>
      </a:lvl6pPr>
      <a:lvl7pPr marL="914400" algn="ctr" defTabSz="903288" rtl="0" eaLnBrk="0" fontAlgn="base" hangingPunct="0">
        <a:spcBef>
          <a:spcPct val="0"/>
        </a:spcBef>
        <a:spcAft>
          <a:spcPct val="0"/>
        </a:spcAft>
        <a:defRPr sz="4300">
          <a:solidFill>
            <a:schemeClr val="tx2"/>
          </a:solidFill>
          <a:latin typeface="Times" charset="0"/>
          <a:ea typeface="ＭＳ Ｐゴシック" charset="0"/>
        </a:defRPr>
      </a:lvl7pPr>
      <a:lvl8pPr marL="1371600" algn="ctr" defTabSz="903288" rtl="0" eaLnBrk="0" fontAlgn="base" hangingPunct="0">
        <a:spcBef>
          <a:spcPct val="0"/>
        </a:spcBef>
        <a:spcAft>
          <a:spcPct val="0"/>
        </a:spcAft>
        <a:defRPr sz="4300">
          <a:solidFill>
            <a:schemeClr val="tx2"/>
          </a:solidFill>
          <a:latin typeface="Times" charset="0"/>
          <a:ea typeface="ＭＳ Ｐゴシック" charset="0"/>
        </a:defRPr>
      </a:lvl8pPr>
      <a:lvl9pPr marL="1828800" algn="ctr" defTabSz="903288" rtl="0" eaLnBrk="0" fontAlgn="base" hangingPunct="0">
        <a:spcBef>
          <a:spcPct val="0"/>
        </a:spcBef>
        <a:spcAft>
          <a:spcPct val="0"/>
        </a:spcAft>
        <a:defRPr sz="4300">
          <a:solidFill>
            <a:schemeClr val="tx2"/>
          </a:solidFill>
          <a:latin typeface="Times" charset="0"/>
          <a:ea typeface="ＭＳ Ｐゴシック" charset="0"/>
        </a:defRPr>
      </a:lvl9pPr>
    </p:titleStyle>
    <p:bodyStyle>
      <a:lvl1pPr marL="339725" indent="-339725" algn="l" defTabSz="903288" rtl="0" eaLnBrk="0" fontAlgn="base" hangingPunct="0">
        <a:spcBef>
          <a:spcPct val="20000"/>
        </a:spcBef>
        <a:spcAft>
          <a:spcPct val="0"/>
        </a:spcAft>
        <a:buClr>
          <a:schemeClr val="tx2"/>
        </a:buClr>
        <a:buSzPct val="100000"/>
        <a:buChar char="•"/>
        <a:defRPr sz="3100">
          <a:solidFill>
            <a:schemeClr val="tx1"/>
          </a:solidFill>
          <a:latin typeface="+mn-lt"/>
          <a:ea typeface="+mn-ea"/>
          <a:cs typeface="ＭＳ Ｐゴシック" charset="0"/>
        </a:defRPr>
      </a:lvl1pPr>
      <a:lvl2pPr marL="733425" indent="-282575" algn="l" defTabSz="903288" rtl="0" eaLnBrk="0" fontAlgn="base" hangingPunct="0">
        <a:spcBef>
          <a:spcPct val="20000"/>
        </a:spcBef>
        <a:spcAft>
          <a:spcPct val="0"/>
        </a:spcAft>
        <a:buClr>
          <a:schemeClr val="tx2"/>
        </a:buClr>
        <a:buSzPct val="100000"/>
        <a:buChar char="–"/>
        <a:defRPr sz="2800">
          <a:solidFill>
            <a:schemeClr val="tx1"/>
          </a:solidFill>
          <a:latin typeface="+mn-lt"/>
          <a:ea typeface="+mn-ea"/>
        </a:defRPr>
      </a:lvl2pPr>
      <a:lvl3pPr marL="1128713" indent="-225425" algn="l" defTabSz="903288" rtl="0" eaLnBrk="0" fontAlgn="base" hangingPunct="0">
        <a:spcBef>
          <a:spcPct val="20000"/>
        </a:spcBef>
        <a:spcAft>
          <a:spcPct val="0"/>
        </a:spcAft>
        <a:buClr>
          <a:schemeClr val="tx2"/>
        </a:buClr>
        <a:buSzPct val="100000"/>
        <a:buChar char="•"/>
        <a:defRPr sz="2300">
          <a:solidFill>
            <a:schemeClr val="tx1"/>
          </a:solidFill>
          <a:latin typeface="+mn-lt"/>
          <a:ea typeface="+mn-ea"/>
        </a:defRPr>
      </a:lvl3pPr>
      <a:lvl4pPr marL="1579563" indent="-225425"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4pPr>
      <a:lvl5pPr marL="20320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5pPr>
      <a:lvl6pPr marL="24892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6pPr>
      <a:lvl7pPr marL="29464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7pPr>
      <a:lvl8pPr marL="34036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8pPr>
      <a:lvl9pPr marL="38608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0338"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smtClean="0">
                <a:cs typeface="Arial" charset="0"/>
              </a:defRPr>
            </a:lvl1pPr>
          </a:lstStyle>
          <a:p>
            <a:pPr>
              <a:defRPr/>
            </a:pPr>
            <a:endParaRPr lang="en-US"/>
          </a:p>
        </p:txBody>
      </p:sp>
      <p:sp>
        <p:nvSpPr>
          <p:cNvPr id="270339"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smtClean="0">
                <a:cs typeface="Arial" charset="0"/>
              </a:defRPr>
            </a:lvl1pPr>
          </a:lstStyle>
          <a:p>
            <a:pPr>
              <a:defRPr/>
            </a:pPr>
            <a:fld id="{A8C48296-8D79-3049-9FA0-0E4E3872501F}" type="slidenum">
              <a:rPr lang="en-US"/>
              <a:pPr>
                <a:defRPr/>
              </a:pPr>
              <a:t>‹#›</a:t>
            </a:fld>
            <a:endParaRPr lang="en-US"/>
          </a:p>
        </p:txBody>
      </p:sp>
      <p:grpSp>
        <p:nvGrpSpPr>
          <p:cNvPr id="11268" name="Group 4"/>
          <p:cNvGrpSpPr>
            <a:grpSpLocks/>
          </p:cNvGrpSpPr>
          <p:nvPr/>
        </p:nvGrpSpPr>
        <p:grpSpPr bwMode="auto">
          <a:xfrm>
            <a:off x="0" y="0"/>
            <a:ext cx="9140825" cy="6850063"/>
            <a:chOff x="0" y="0"/>
            <a:chExt cx="5758" cy="4315"/>
          </a:xfrm>
        </p:grpSpPr>
        <p:grpSp>
          <p:nvGrpSpPr>
            <p:cNvPr id="11272" name="Group 5"/>
            <p:cNvGrpSpPr>
              <a:grpSpLocks/>
            </p:cNvGrpSpPr>
            <p:nvPr userDrawn="1"/>
          </p:nvGrpSpPr>
          <p:grpSpPr bwMode="auto">
            <a:xfrm>
              <a:off x="1728" y="2230"/>
              <a:ext cx="4027" cy="2085"/>
              <a:chOff x="1728" y="2230"/>
              <a:chExt cx="4027" cy="2085"/>
            </a:xfrm>
          </p:grpSpPr>
          <p:sp>
            <p:nvSpPr>
              <p:cNvPr id="270342"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cs typeface="Arial" charset="0"/>
                </a:endParaRPr>
              </a:p>
            </p:txBody>
          </p:sp>
          <p:sp>
            <p:nvSpPr>
              <p:cNvPr id="270343"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cs typeface="Arial" charset="0"/>
                </a:endParaRPr>
              </a:p>
            </p:txBody>
          </p:sp>
          <p:sp>
            <p:nvSpPr>
              <p:cNvPr id="270344"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cs typeface="Arial" charset="0"/>
                </a:endParaRPr>
              </a:p>
            </p:txBody>
          </p:sp>
          <p:sp>
            <p:nvSpPr>
              <p:cNvPr id="1127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0346"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cs typeface="Arial" charset="0"/>
                </a:endParaRPr>
              </a:p>
            </p:txBody>
          </p:sp>
        </p:grpSp>
        <p:sp>
          <p:nvSpPr>
            <p:cNvPr id="270347"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cs typeface="Arial" charset="0"/>
              </a:endParaRPr>
            </a:p>
          </p:txBody>
        </p:sp>
        <p:sp>
          <p:nvSpPr>
            <p:cNvPr id="11274"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70349"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0350"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defRPr sz="1200" smtClean="0">
                <a:cs typeface="Arial" charset="0"/>
              </a:defRPr>
            </a:lvl1pPr>
          </a:lstStyle>
          <a:p>
            <a:pPr>
              <a:defRPr/>
            </a:pPr>
            <a:endParaRPr lang="en-US"/>
          </a:p>
        </p:txBody>
      </p:sp>
      <p:sp>
        <p:nvSpPr>
          <p:cNvPr id="270351"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992"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1588" y="0"/>
            <a:ext cx="9148762" cy="6851650"/>
            <a:chOff x="1" y="0"/>
            <a:chExt cx="5763" cy="4316"/>
          </a:xfrm>
        </p:grpSpPr>
        <p:sp>
          <p:nvSpPr>
            <p:cNvPr id="221187"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cs typeface="Arial" charset="0"/>
              </a:endParaRPr>
            </a:p>
          </p:txBody>
        </p:sp>
        <p:sp>
          <p:nvSpPr>
            <p:cNvPr id="221188"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cs typeface="Arial" charset="0"/>
              </a:endParaRPr>
            </a:p>
          </p:txBody>
        </p:sp>
        <p:sp>
          <p:nvSpPr>
            <p:cNvPr id="221189"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cs typeface="Arial" charset="0"/>
              </a:endParaRPr>
            </a:p>
          </p:txBody>
        </p:sp>
        <p:grpSp>
          <p:nvGrpSpPr>
            <p:cNvPr id="13323" name="Group 6"/>
            <p:cNvGrpSpPr>
              <a:grpSpLocks/>
            </p:cNvGrpSpPr>
            <p:nvPr/>
          </p:nvGrpSpPr>
          <p:grpSpPr bwMode="auto">
            <a:xfrm>
              <a:off x="288" y="0"/>
              <a:ext cx="5098" cy="4316"/>
              <a:chOff x="288" y="0"/>
              <a:chExt cx="5098" cy="4316"/>
            </a:xfrm>
          </p:grpSpPr>
          <p:sp>
            <p:nvSpPr>
              <p:cNvPr id="221191"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cs typeface="Arial" charset="0"/>
                </a:endParaRPr>
              </a:p>
            </p:txBody>
          </p:sp>
          <p:sp>
            <p:nvSpPr>
              <p:cNvPr id="221192"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cs typeface="Arial" charset="0"/>
                </a:endParaRPr>
              </a:p>
            </p:txBody>
          </p:sp>
          <p:sp>
            <p:nvSpPr>
              <p:cNvPr id="221193"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cs typeface="Arial" charset="0"/>
                </a:endParaRPr>
              </a:p>
            </p:txBody>
          </p:sp>
          <p:sp>
            <p:nvSpPr>
              <p:cNvPr id="221194"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cs typeface="Arial" charset="0"/>
                </a:endParaRPr>
              </a:p>
            </p:txBody>
          </p:sp>
          <p:sp>
            <p:nvSpPr>
              <p:cNvPr id="221195"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cs typeface="Arial" charset="0"/>
                </a:endParaRPr>
              </a:p>
            </p:txBody>
          </p:sp>
          <p:sp>
            <p:nvSpPr>
              <p:cNvPr id="221196"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cs typeface="Arial" charset="0"/>
                </a:endParaRPr>
              </a:p>
            </p:txBody>
          </p:sp>
          <p:sp>
            <p:nvSpPr>
              <p:cNvPr id="221197"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cs typeface="Arial" charset="0"/>
                </a:endParaRPr>
              </a:p>
            </p:txBody>
          </p:sp>
          <p:sp>
            <p:nvSpPr>
              <p:cNvPr id="221198"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cs typeface="Arial" charset="0"/>
                </a:endParaRPr>
              </a:p>
            </p:txBody>
          </p:sp>
          <p:sp>
            <p:nvSpPr>
              <p:cNvPr id="221199"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cs typeface="Arial" charset="0"/>
                </a:endParaRPr>
              </a:p>
            </p:txBody>
          </p:sp>
          <p:sp>
            <p:nvSpPr>
              <p:cNvPr id="221200"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cs typeface="Arial" charset="0"/>
                </a:endParaRPr>
              </a:p>
            </p:txBody>
          </p:sp>
          <p:sp>
            <p:nvSpPr>
              <p:cNvPr id="221201"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cs typeface="Arial" charset="0"/>
                </a:endParaRPr>
              </a:p>
            </p:txBody>
          </p:sp>
          <p:sp>
            <p:nvSpPr>
              <p:cNvPr id="221202"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cs typeface="Arial" charset="0"/>
                </a:endParaRPr>
              </a:p>
            </p:txBody>
          </p:sp>
          <p:sp>
            <p:nvSpPr>
              <p:cNvPr id="221203"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cs typeface="Arial" charset="0"/>
                </a:endParaRPr>
              </a:p>
            </p:txBody>
          </p:sp>
        </p:grpSp>
        <p:sp>
          <p:nvSpPr>
            <p:cNvPr id="221204"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cs typeface="Arial" charset="0"/>
              </a:endParaRPr>
            </a:p>
          </p:txBody>
        </p:sp>
        <p:sp>
          <p:nvSpPr>
            <p:cNvPr id="221205"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cs typeface="Arial" charset="0"/>
              </a:endParaRPr>
            </a:p>
          </p:txBody>
        </p:sp>
        <p:sp>
          <p:nvSpPr>
            <p:cNvPr id="221206"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cs typeface="Arial" charset="0"/>
              </a:endParaRPr>
            </a:p>
          </p:txBody>
        </p:sp>
        <p:sp>
          <p:nvSpPr>
            <p:cNvPr id="13327" name="Freeform 23"/>
            <p:cNvSpPr>
              <a:spLocks/>
            </p:cNvSpPr>
            <p:nvPr/>
          </p:nvSpPr>
          <p:spPr bwMode="hidden">
            <a:xfrm>
              <a:off x="5041" y="0"/>
              <a:ext cx="719" cy="845"/>
            </a:xfrm>
            <a:custGeom>
              <a:avLst/>
              <a:gdLst>
                <a:gd name="T0" fmla="*/ 719 w 717"/>
                <a:gd name="T1" fmla="*/ 845 h 845"/>
                <a:gd name="T2" fmla="*/ 719 w 717"/>
                <a:gd name="T3" fmla="*/ 821 h 845"/>
                <a:gd name="T4" fmla="*/ 576 w 717"/>
                <a:gd name="T5" fmla="*/ 605 h 845"/>
                <a:gd name="T6" fmla="*/ 407 w 717"/>
                <a:gd name="T7" fmla="*/ 396 h 845"/>
                <a:gd name="T8" fmla="*/ 222 w 717"/>
                <a:gd name="T9" fmla="*/ 192 h 845"/>
                <a:gd name="T10" fmla="*/ 17 w 717"/>
                <a:gd name="T11" fmla="*/ 0 h 845"/>
                <a:gd name="T12" fmla="*/ 0 w 717"/>
                <a:gd name="T13" fmla="*/ 0 h 845"/>
                <a:gd name="T14" fmla="*/ 210 w 717"/>
                <a:gd name="T15" fmla="*/ 198 h 845"/>
                <a:gd name="T16" fmla="*/ 401 w 717"/>
                <a:gd name="T17" fmla="*/ 408 h 845"/>
                <a:gd name="T18" fmla="*/ 570 w 717"/>
                <a:gd name="T19" fmla="*/ 623 h 845"/>
                <a:gd name="T20" fmla="*/ 719 w 717"/>
                <a:gd name="T21" fmla="*/ 845 h 845"/>
                <a:gd name="T22" fmla="*/ 71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8" name="Freeform 24"/>
            <p:cNvSpPr>
              <a:spLocks/>
            </p:cNvSpPr>
            <p:nvPr/>
          </p:nvSpPr>
          <p:spPr bwMode="hidden">
            <a:xfrm>
              <a:off x="5352" y="0"/>
              <a:ext cx="408" cy="414"/>
            </a:xfrm>
            <a:custGeom>
              <a:avLst/>
              <a:gdLst>
                <a:gd name="T0" fmla="*/ 408 w 407"/>
                <a:gd name="T1" fmla="*/ 414 h 414"/>
                <a:gd name="T2" fmla="*/ 408 w 407"/>
                <a:gd name="T3" fmla="*/ 396 h 414"/>
                <a:gd name="T4" fmla="*/ 223 w 407"/>
                <a:gd name="T5" fmla="*/ 192 h 414"/>
                <a:gd name="T6" fmla="*/ 12 w 407"/>
                <a:gd name="T7" fmla="*/ 0 h 414"/>
                <a:gd name="T8" fmla="*/ 0 w 407"/>
                <a:gd name="T9" fmla="*/ 0 h 414"/>
                <a:gd name="T10" fmla="*/ 108 w 407"/>
                <a:gd name="T11" fmla="*/ 102 h 414"/>
                <a:gd name="T12" fmla="*/ 217 w 407"/>
                <a:gd name="T13" fmla="*/ 204 h 414"/>
                <a:gd name="T14" fmla="*/ 408 w 407"/>
                <a:gd name="T15" fmla="*/ 414 h 414"/>
                <a:gd name="T16" fmla="*/ 40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1209"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cs typeface="Arial" charset="0"/>
              </a:endParaRPr>
            </a:p>
          </p:txBody>
        </p:sp>
        <p:sp>
          <p:nvSpPr>
            <p:cNvPr id="13330" name="Freeform 26"/>
            <p:cNvSpPr>
              <a:spLocks/>
            </p:cNvSpPr>
            <p:nvPr/>
          </p:nvSpPr>
          <p:spPr bwMode="hidden">
            <a:xfrm>
              <a:off x="6" y="0"/>
              <a:ext cx="588" cy="599"/>
            </a:xfrm>
            <a:custGeom>
              <a:avLst/>
              <a:gdLst>
                <a:gd name="T0" fmla="*/ 588 w 586"/>
                <a:gd name="T1" fmla="*/ 0 h 599"/>
                <a:gd name="T2" fmla="*/ 570 w 586"/>
                <a:gd name="T3" fmla="*/ 0 h 599"/>
                <a:gd name="T4" fmla="*/ 408 w 586"/>
                <a:gd name="T5" fmla="*/ 132 h 599"/>
                <a:gd name="T6" fmla="*/ 258 w 586"/>
                <a:gd name="T7" fmla="*/ 270 h 599"/>
                <a:gd name="T8" fmla="*/ 120 w 586"/>
                <a:gd name="T9" fmla="*/ 420 h 599"/>
                <a:gd name="T10" fmla="*/ 0 w 586"/>
                <a:gd name="T11" fmla="*/ 575 h 599"/>
                <a:gd name="T12" fmla="*/ 0 w 586"/>
                <a:gd name="T13" fmla="*/ 599 h 599"/>
                <a:gd name="T14" fmla="*/ 120 w 586"/>
                <a:gd name="T15" fmla="*/ 432 h 599"/>
                <a:gd name="T16" fmla="*/ 258 w 586"/>
                <a:gd name="T17" fmla="*/ 282 h 599"/>
                <a:gd name="T18" fmla="*/ 414 w 586"/>
                <a:gd name="T19" fmla="*/ 138 h 599"/>
                <a:gd name="T20" fmla="*/ 588 w 586"/>
                <a:gd name="T21" fmla="*/ 0 h 599"/>
                <a:gd name="T22" fmla="*/ 58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31" name="Freeform 27"/>
            <p:cNvSpPr>
              <a:spLocks/>
            </p:cNvSpPr>
            <p:nvPr/>
          </p:nvSpPr>
          <p:spPr bwMode="hidden">
            <a:xfrm>
              <a:off x="6" y="0"/>
              <a:ext cx="270" cy="252"/>
            </a:xfrm>
            <a:custGeom>
              <a:avLst/>
              <a:gdLst>
                <a:gd name="T0" fmla="*/ 270 w 269"/>
                <a:gd name="T1" fmla="*/ 0 h 252"/>
                <a:gd name="T2" fmla="*/ 25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0 w 269"/>
                <a:gd name="T15" fmla="*/ 0 h 252"/>
                <a:gd name="T16" fmla="*/ 27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1212"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sp>
          <p:nvSpPr>
            <p:cNvPr id="221213"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sp>
          <p:nvSpPr>
            <p:cNvPr id="221214"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grpSp>
          <p:nvGrpSpPr>
            <p:cNvPr id="13335" name="Group 31"/>
            <p:cNvGrpSpPr>
              <a:grpSpLocks/>
            </p:cNvGrpSpPr>
            <p:nvPr/>
          </p:nvGrpSpPr>
          <p:grpSpPr bwMode="auto">
            <a:xfrm>
              <a:off x="1" y="392"/>
              <a:ext cx="5758" cy="1571"/>
              <a:chOff x="1" y="392"/>
              <a:chExt cx="5758" cy="1571"/>
            </a:xfrm>
          </p:grpSpPr>
          <p:sp>
            <p:nvSpPr>
              <p:cNvPr id="221216"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sp>
            <p:nvSpPr>
              <p:cNvPr id="221217"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sp>
            <p:nvSpPr>
              <p:cNvPr id="221218"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sp>
            <p:nvSpPr>
              <p:cNvPr id="221219"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sp>
            <p:nvSpPr>
              <p:cNvPr id="221220"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grpSp>
        <p:sp>
          <p:nvSpPr>
            <p:cNvPr id="221221"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sp>
          <p:nvSpPr>
            <p:cNvPr id="221222"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grpSp>
      <p:sp>
        <p:nvSpPr>
          <p:cNvPr id="221223" name="Rectangle 39"/>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21224" name="Rectangle 40"/>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000" smtClean="0">
                <a:effectLst>
                  <a:outerShdw blurRad="38100" dist="38100" dir="2700000" algn="tl">
                    <a:srgbClr val="000000"/>
                  </a:outerShdw>
                </a:effectLst>
                <a:latin typeface="+mn-lt"/>
                <a:cs typeface="Arial" charset="0"/>
              </a:defRPr>
            </a:lvl1pPr>
          </a:lstStyle>
          <a:p>
            <a:pPr>
              <a:defRPr/>
            </a:pPr>
            <a:endParaRPr lang="en-US"/>
          </a:p>
        </p:txBody>
      </p:sp>
      <p:sp>
        <p:nvSpPr>
          <p:cNvPr id="221225" name="Rectangle 41"/>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000" smtClean="0">
                <a:effectLst>
                  <a:outerShdw blurRad="38100" dist="38100" dir="2700000" algn="tl">
                    <a:srgbClr val="000000"/>
                  </a:outerShdw>
                </a:effectLst>
                <a:latin typeface="+mn-lt"/>
                <a:cs typeface="Arial" charset="0"/>
              </a:defRPr>
            </a:lvl1pPr>
          </a:lstStyle>
          <a:p>
            <a:pPr>
              <a:defRPr/>
            </a:pPr>
            <a:endParaRPr lang="en-US"/>
          </a:p>
        </p:txBody>
      </p:sp>
      <p:sp>
        <p:nvSpPr>
          <p:cNvPr id="221226" name="Rectangle 42"/>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000" smtClean="0">
                <a:effectLst>
                  <a:outerShdw blurRad="38100" dist="38100" dir="2700000" algn="tl">
                    <a:srgbClr val="000000"/>
                  </a:outerShdw>
                </a:effectLst>
                <a:latin typeface="+mn-lt"/>
                <a:cs typeface="Arial" charset="0"/>
              </a:defRPr>
            </a:lvl1pPr>
          </a:lstStyle>
          <a:p>
            <a:pPr>
              <a:defRPr/>
            </a:pPr>
            <a:fld id="{1E231F07-0D09-4646-8761-6199681C191D}" type="slidenum">
              <a:rPr lang="en-US"/>
              <a:pPr>
                <a:defRPr/>
              </a:pPr>
              <a:t>‹#›</a:t>
            </a:fld>
            <a:endParaRPr lang="en-US"/>
          </a:p>
        </p:txBody>
      </p:sp>
      <p:sp>
        <p:nvSpPr>
          <p:cNvPr id="221227"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993"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362" name="Group 2"/>
          <p:cNvGrpSpPr>
            <a:grpSpLocks/>
          </p:cNvGrpSpPr>
          <p:nvPr/>
        </p:nvGrpSpPr>
        <p:grpSpPr bwMode="auto">
          <a:xfrm>
            <a:off x="0" y="0"/>
            <a:ext cx="7242175" cy="1981200"/>
            <a:chOff x="0" y="0"/>
            <a:chExt cx="4562" cy="1248"/>
          </a:xfrm>
        </p:grpSpPr>
        <p:sp>
          <p:nvSpPr>
            <p:cNvPr id="215043"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pPr>
                <a:defRPr/>
              </a:pPr>
              <a:endParaRPr lang="en-US" sz="1800">
                <a:cs typeface="Arial" charset="0"/>
              </a:endParaRPr>
            </a:p>
          </p:txBody>
        </p:sp>
        <p:sp>
          <p:nvSpPr>
            <p:cNvPr id="1536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grpSp>
      <p:sp>
        <p:nvSpPr>
          <p:cNvPr id="215045" name="Rectangle 5"/>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5046" name="Rectangle 6"/>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047" name="Rectangle 7"/>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cs typeface="Arial" charset="0"/>
              </a:defRPr>
            </a:lvl1pPr>
          </a:lstStyle>
          <a:p>
            <a:pPr>
              <a:defRPr/>
            </a:pPr>
            <a:endParaRPr lang="en-US"/>
          </a:p>
        </p:txBody>
      </p:sp>
      <p:sp>
        <p:nvSpPr>
          <p:cNvPr id="215048" name="Rectangle 8"/>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cs typeface="Arial" charset="0"/>
              </a:defRPr>
            </a:lvl1pPr>
          </a:lstStyle>
          <a:p>
            <a:pPr>
              <a:defRPr/>
            </a:pPr>
            <a:endParaRPr lang="en-US"/>
          </a:p>
        </p:txBody>
      </p:sp>
      <p:sp>
        <p:nvSpPr>
          <p:cNvPr id="215049" name="Rectangle 9"/>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cs typeface="Arial" charset="0"/>
              </a:defRPr>
            </a:lvl1pPr>
          </a:lstStyle>
          <a:p>
            <a:pPr>
              <a:defRPr/>
            </a:pPr>
            <a:fld id="{26E57B3B-7611-2046-BD2E-661A8489BFB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994"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6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9.xml"/><Relationship Id="rId2" Type="http://schemas.openxmlformats.org/officeDocument/2006/relationships/notesSlide" Target="../notesSlides/notesSlide10.xml"/><Relationship Id="rId3"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9.xml"/><Relationship Id="rId2" Type="http://schemas.openxmlformats.org/officeDocument/2006/relationships/notesSlide" Target="../notesSlides/notesSlide11.xml"/><Relationship Id="rId3"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189.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9.xml"/><Relationship Id="rId2" Type="http://schemas.openxmlformats.org/officeDocument/2006/relationships/notesSlide" Target="../notesSlides/notesSlide13.xml"/><Relationship Id="rId3"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9.xml"/><Relationship Id="rId2" Type="http://schemas.openxmlformats.org/officeDocument/2006/relationships/notesSlide" Target="../notesSlides/notesSlide14.xml"/><Relationship Id="rId3"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9.xml"/><Relationship Id="rId2" Type="http://schemas.openxmlformats.org/officeDocument/2006/relationships/notesSlide" Target="../notesSlides/notesSlide15.xml"/><Relationship Id="rId3"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9.xml"/><Relationship Id="rId2" Type="http://schemas.openxmlformats.org/officeDocument/2006/relationships/notesSlide" Target="../notesSlides/notesSlide16.xml"/><Relationship Id="rId3"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9.xml"/><Relationship Id="rId2" Type="http://schemas.openxmlformats.org/officeDocument/2006/relationships/notesSlide" Target="../notesSlides/notesSlide17.xml"/><Relationship Id="rId3"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18.xml"/><Relationship Id="rId3"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1" Type="http://schemas.openxmlformats.org/officeDocument/2006/relationships/slideLayout" Target="../slideLayouts/slideLayout17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3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26.xml"/><Relationship Id="rId3" Type="http://schemas.openxmlformats.org/officeDocument/2006/relationships/image" Target="../media/image4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27.xml"/><Relationship Id="rId3"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28.xml"/><Relationship Id="rId3" Type="http://schemas.openxmlformats.org/officeDocument/2006/relationships/image" Target="../media/image4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9.xml"/><Relationship Id="rId3" Type="http://schemas.openxmlformats.org/officeDocument/2006/relationships/image" Target="../media/image42.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3.xml"/><Relationship Id="rId2" Type="http://schemas.openxmlformats.org/officeDocument/2006/relationships/notesSlide" Target="../notesSlides/notesSlide3.xml"/><Relationship Id="rId3" Type="http://schemas.openxmlformats.org/officeDocument/2006/relationships/image" Target="../media/image20.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3.xml"/><Relationship Id="rId3" Type="http://schemas.openxmlformats.org/officeDocument/2006/relationships/image" Target="../media/image42.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9.xml"/><Relationship Id="rId2" Type="http://schemas.openxmlformats.org/officeDocument/2006/relationships/notesSlide" Target="../notesSlides/notesSlide34.xml"/><Relationship Id="rId3" Type="http://schemas.openxmlformats.org/officeDocument/2006/relationships/image" Target="../media/image4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9.xml"/><Relationship Id="rId2" Type="http://schemas.openxmlformats.org/officeDocument/2006/relationships/notesSlide" Target="../notesSlides/notesSlide35.xml"/><Relationship Id="rId3"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image" Target="../media/image45.png"/><Relationship Id="rId1" Type="http://schemas.openxmlformats.org/officeDocument/2006/relationships/themeOverride" Target="../theme/themeOverride1.xml"/><Relationship Id="rId2" Type="http://schemas.openxmlformats.org/officeDocument/2006/relationships/slideLayout" Target="../slideLayouts/slideLayout15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9.xml"/><Relationship Id="rId2" Type="http://schemas.openxmlformats.org/officeDocument/2006/relationships/notesSlide" Target="../notesSlides/notesSlide37.xml"/><Relationship Id="rId3" Type="http://schemas.openxmlformats.org/officeDocument/2006/relationships/image" Target="../media/image4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38.xml"/><Relationship Id="rId3" Type="http://schemas.openxmlformats.org/officeDocument/2006/relationships/image" Target="../media/image4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39.xml"/><Relationship Id="rId3" Type="http://schemas.openxmlformats.org/officeDocument/2006/relationships/image" Target="../media/image4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9.xml"/><Relationship Id="rId2" Type="http://schemas.openxmlformats.org/officeDocument/2006/relationships/notesSlide" Target="../notesSlides/notesSlide4.xml"/><Relationship Id="rId3" Type="http://schemas.openxmlformats.org/officeDocument/2006/relationships/image" Target="../media/image2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40.xml"/><Relationship Id="rId3" Type="http://schemas.openxmlformats.org/officeDocument/2006/relationships/image" Target="../media/image4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41.xml"/><Relationship Id="rId3" Type="http://schemas.openxmlformats.org/officeDocument/2006/relationships/image" Target="../media/image5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9.xml"/><Relationship Id="rId2" Type="http://schemas.openxmlformats.org/officeDocument/2006/relationships/notesSlide" Target="../notesSlides/notesSlide42.xml"/><Relationship Id="rId3" Type="http://schemas.openxmlformats.org/officeDocument/2006/relationships/image" Target="../media/image5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9.xml"/><Relationship Id="rId2" Type="http://schemas.openxmlformats.org/officeDocument/2006/relationships/notesSlide" Target="../notesSlides/notesSlide43.xml"/><Relationship Id="rId3" Type="http://schemas.openxmlformats.org/officeDocument/2006/relationships/image" Target="../media/image5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9.xml"/><Relationship Id="rId2" Type="http://schemas.openxmlformats.org/officeDocument/2006/relationships/notesSlide" Target="../notesSlides/notesSlide44.xml"/><Relationship Id="rId3" Type="http://schemas.openxmlformats.org/officeDocument/2006/relationships/image" Target="../media/image5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9.xml"/><Relationship Id="rId2" Type="http://schemas.openxmlformats.org/officeDocument/2006/relationships/notesSlide" Target="../notesSlides/notesSlide45.xml"/><Relationship Id="rId3" Type="http://schemas.openxmlformats.org/officeDocument/2006/relationships/image" Target="../media/image5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9.xml"/><Relationship Id="rId2" Type="http://schemas.openxmlformats.org/officeDocument/2006/relationships/notesSlide" Target="../notesSlides/notesSlide46.xml"/><Relationship Id="rId3" Type="http://schemas.openxmlformats.org/officeDocument/2006/relationships/image" Target="../media/image5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9.xml"/><Relationship Id="rId2" Type="http://schemas.openxmlformats.org/officeDocument/2006/relationships/notesSlide" Target="../notesSlides/notesSlide5.xml"/><Relationship Id="rId3" Type="http://schemas.openxmlformats.org/officeDocument/2006/relationships/image" Target="../media/image2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08.xml"/><Relationship Id="rId2" Type="http://schemas.openxmlformats.org/officeDocument/2006/relationships/notesSlide" Target="../notesSlides/notesSlide52.xml"/><Relationship Id="rId3" Type="http://schemas.openxmlformats.org/officeDocument/2006/relationships/image" Target="../media/image56.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14.xml"/><Relationship Id="rId2" Type="http://schemas.openxmlformats.org/officeDocument/2006/relationships/notesSlide" Target="../notesSlides/notesSlide53.xml"/><Relationship Id="rId3" Type="http://schemas.openxmlformats.org/officeDocument/2006/relationships/image" Target="../media/image3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14.xml"/><Relationship Id="rId2" Type="http://schemas.openxmlformats.org/officeDocument/2006/relationships/notesSlide" Target="../notesSlides/notesSlide54.xml"/><Relationship Id="rId3" Type="http://schemas.openxmlformats.org/officeDocument/2006/relationships/image" Target="../media/image3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14.xml"/><Relationship Id="rId2" Type="http://schemas.openxmlformats.org/officeDocument/2006/relationships/notesSlide" Target="../notesSlides/notesSlide55.xml"/><Relationship Id="rId3" Type="http://schemas.openxmlformats.org/officeDocument/2006/relationships/image" Target="../media/image3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14.xml"/><Relationship Id="rId2" Type="http://schemas.openxmlformats.org/officeDocument/2006/relationships/notesSlide" Target="../notesSlides/notesSlide56.xml"/><Relationship Id="rId3" Type="http://schemas.openxmlformats.org/officeDocument/2006/relationships/image" Target="../media/image3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14.xml"/><Relationship Id="rId2" Type="http://schemas.openxmlformats.org/officeDocument/2006/relationships/notesSlide" Target="../notesSlides/notesSlide57.xml"/><Relationship Id="rId3" Type="http://schemas.openxmlformats.org/officeDocument/2006/relationships/image" Target="../media/image3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14.xml"/><Relationship Id="rId2" Type="http://schemas.openxmlformats.org/officeDocument/2006/relationships/notesSlide" Target="../notesSlides/notesSlide58.xml"/><Relationship Id="rId3" Type="http://schemas.openxmlformats.org/officeDocument/2006/relationships/image" Target="../media/image37.png"/></Relationships>
</file>

<file path=ppt/slides/_rels/slide59.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6.jpeg"/><Relationship Id="rId1" Type="http://schemas.openxmlformats.org/officeDocument/2006/relationships/slideLayout" Target="../slideLayouts/slideLayout71.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9.xml"/><Relationship Id="rId2" Type="http://schemas.openxmlformats.org/officeDocument/2006/relationships/notesSlide" Target="../notesSlides/notesSlide6.xml"/><Relationship Id="rId3" Type="http://schemas.openxmlformats.org/officeDocument/2006/relationships/image" Target="../media/image2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58.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61.xml"/><Relationship Id="rId3" Type="http://schemas.openxmlformats.org/officeDocument/2006/relationships/image" Target="../media/image5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2.xml"/><Relationship Id="rId3" Type="http://schemas.openxmlformats.org/officeDocument/2006/relationships/image" Target="../media/image60.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24.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35.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61.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notesSlide" Target="../notesSlides/notesSlide67.xml"/><Relationship Id="rId3" Type="http://schemas.openxmlformats.org/officeDocument/2006/relationships/image" Target="../media/image62.JPG"/></Relationships>
</file>

<file path=ppt/slides/_rels/slide68.xml.rels><?xml version="1.0" encoding="UTF-8" standalone="yes"?>
<Relationships xmlns="http://schemas.openxmlformats.org/package/2006/relationships"><Relationship Id="rId3" Type="http://schemas.openxmlformats.org/officeDocument/2006/relationships/image" Target="../media/image62.JPG"/><Relationship Id="rId4" Type="http://schemas.openxmlformats.org/officeDocument/2006/relationships/image" Target="../media/image63.png"/><Relationship Id="rId1" Type="http://schemas.openxmlformats.org/officeDocument/2006/relationships/slideLayout" Target="../slideLayouts/slideLayout151.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notesSlide" Target="../notesSlides/notesSlide69.xml"/><Relationship Id="rId3" Type="http://schemas.openxmlformats.org/officeDocument/2006/relationships/image" Target="../media/image6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9.xml"/><Relationship Id="rId2" Type="http://schemas.openxmlformats.org/officeDocument/2006/relationships/notesSlide" Target="../notesSlides/notesSlide7.xml"/><Relationship Id="rId3" Type="http://schemas.openxmlformats.org/officeDocument/2006/relationships/image" Target="../media/image2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9.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133.xml"/><Relationship Id="rId2" Type="http://schemas.openxmlformats.org/officeDocument/2006/relationships/notesSlide" Target="../notesSlides/notesSlide80.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18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2"/>
          <p:cNvSpPr>
            <a:spLocks noChangeArrowheads="1"/>
          </p:cNvSpPr>
          <p:nvPr/>
        </p:nvSpPr>
        <p:spPr bwMode="auto">
          <a:xfrm>
            <a:off x="0" y="-387424"/>
            <a:ext cx="9144000" cy="6858000"/>
          </a:xfrm>
          <a:prstGeom prst="rect">
            <a:avLst/>
          </a:prstGeom>
          <a:gradFill rotWithShape="0">
            <a:gsLst>
              <a:gs pos="0">
                <a:srgbClr val="121D91">
                  <a:gamma/>
                  <a:shade val="0"/>
                  <a:invGamma/>
                </a:srgbClr>
              </a:gs>
              <a:gs pos="50000">
                <a:srgbClr val="121D91"/>
              </a:gs>
              <a:gs pos="100000">
                <a:srgbClr val="121D91">
                  <a:gamma/>
                  <a:shade val="0"/>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1800">
                <a:cs typeface="Arial" charset="0"/>
              </a:rPr>
              <a:t>Dr. Rick Griffith</a:t>
            </a:r>
          </a:p>
          <a:p>
            <a:pPr algn="ctr">
              <a:defRPr/>
            </a:pPr>
            <a:r>
              <a:rPr lang="en-US" sz="1800">
                <a:cs typeface="Arial" charset="0"/>
              </a:rPr>
              <a:t>International Baptist Church of Singapore</a:t>
            </a:r>
          </a:p>
          <a:p>
            <a:pPr algn="ctr">
              <a:defRPr/>
            </a:pPr>
            <a:r>
              <a:rPr lang="en-US" sz="1800">
                <a:cs typeface="Arial" charset="0"/>
              </a:rPr>
              <a:t>22 May 2005</a:t>
            </a:r>
          </a:p>
        </p:txBody>
      </p:sp>
      <p:pic>
        <p:nvPicPr>
          <p:cNvPr id="32870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063" y="263451"/>
            <a:ext cx="7854950" cy="5648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blurRad="63500" dist="40161" dir="1106097" algn="ctr" rotWithShape="0">
                    <a:schemeClr val="bg1">
                      <a:alpha val="74998"/>
                    </a:schemeClr>
                  </a:outerShdw>
                </a:effectLst>
              </a14:hiddenEffects>
            </a:ext>
          </a:extLst>
        </p:spPr>
      </p:pic>
      <p:pic>
        <p:nvPicPr>
          <p:cNvPr id="328712" name="Picture 8"/>
          <p:cNvPicPr>
            <a:picLocks noChangeAspect="1" noChangeArrowheads="1"/>
          </p:cNvPicPr>
          <p:nvPr/>
        </p:nvPicPr>
        <p:blipFill>
          <a:blip r:embed="rId4">
            <a:lum bright="-24000"/>
            <a:extLst>
              <a:ext uri="{28A0092B-C50C-407E-A947-70E740481C1C}">
                <a14:useLocalDpi xmlns:a14="http://schemas.microsoft.com/office/drawing/2010/main" val="0"/>
              </a:ext>
            </a:extLst>
          </a:blip>
          <a:srcRect/>
          <a:stretch>
            <a:fillRect/>
          </a:stretch>
        </p:blipFill>
        <p:spPr bwMode="auto">
          <a:xfrm>
            <a:off x="635000" y="231701"/>
            <a:ext cx="7853363" cy="5649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blurRad="63500" dist="57501" dir="1676261" algn="ctr" rotWithShape="0">
                    <a:schemeClr val="bg2">
                      <a:alpha val="74998"/>
                    </a:schemeClr>
                  </a:outerShdw>
                </a:effectLst>
              </a14:hiddenEffects>
            </a:ext>
          </a:extLst>
        </p:spPr>
      </p:pic>
      <p:sp>
        <p:nvSpPr>
          <p:cNvPr id="328719" name="Rectangle 15"/>
          <p:cNvSpPr>
            <a:spLocks noChangeArrowheads="1"/>
          </p:cNvSpPr>
          <p:nvPr/>
        </p:nvSpPr>
        <p:spPr bwMode="auto">
          <a:xfrm>
            <a:off x="619125" y="211064"/>
            <a:ext cx="7869238" cy="5640387"/>
          </a:xfrm>
          <a:prstGeom prst="rect">
            <a:avLst/>
          </a:prstGeom>
          <a:noFill/>
          <a:ln w="190500">
            <a:solidFill>
              <a:srgbClr val="790015"/>
            </a:solidFill>
            <a:miter lim="800000"/>
            <a:headEnd/>
            <a:tailEnd/>
          </a:ln>
          <a:effectLst>
            <a:outerShdw blurRad="635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a:defRPr/>
            </a:pPr>
            <a:endParaRPr lang="en-US" sz="1800">
              <a:cs typeface="Arial" charset="0"/>
            </a:endParaRPr>
          </a:p>
        </p:txBody>
      </p:sp>
      <p:sp>
        <p:nvSpPr>
          <p:cNvPr id="328726" name="Rectangle 22"/>
          <p:cNvSpPr>
            <a:spLocks noGrp="1" noChangeArrowheads="1"/>
          </p:cNvSpPr>
          <p:nvPr>
            <p:ph type="title" idx="4294967295"/>
          </p:nvPr>
        </p:nvSpPr>
        <p:spPr bwMode="auto">
          <a:xfrm>
            <a:off x="611560" y="1999293"/>
            <a:ext cx="7772400" cy="1560140"/>
          </a:xfrm>
          <a:prstGeom prst="rect">
            <a:avLst/>
          </a:prstGeom>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82011" tIns="41006" rIns="82011" bIns="41006" anchor="ctr">
            <a:spAutoFit/>
          </a:bodyPr>
          <a:lstStyle/>
          <a:p>
            <a:pPr>
              <a:spcBef>
                <a:spcPct val="50000"/>
              </a:spcBef>
              <a:defRPr/>
            </a:pPr>
            <a:r>
              <a:rPr lang="en-US" sz="9600" b="1" i="1" smtClean="0">
                <a:solidFill>
                  <a:srgbClr val="FFFC1E"/>
                </a:solidFill>
                <a:effectLst>
                  <a:outerShdw blurRad="50800" dist="101600" dir="2700000" algn="tl" rotWithShape="0">
                    <a:srgbClr val="000000">
                      <a:alpha val="95000"/>
                    </a:srgbClr>
                  </a:outerShdw>
                </a:effectLst>
                <a:latin typeface="Kosher-Normal" charset="0"/>
                <a:cs typeface="+mj-cs"/>
              </a:rPr>
              <a:t>Elder Roles</a:t>
            </a:r>
            <a:endParaRPr lang="en-US" sz="8800" i="1" smtClean="0">
              <a:solidFill>
                <a:srgbClr val="FFFC1E"/>
              </a:solidFill>
              <a:effectLst>
                <a:outerShdw blurRad="50800" dist="101600" dir="2700000" algn="tl" rotWithShape="0">
                  <a:srgbClr val="000000">
                    <a:alpha val="95000"/>
                  </a:srgbClr>
                </a:outerShdw>
              </a:effectLst>
              <a:latin typeface="Kosher-Normal" charset="0"/>
              <a:cs typeface="+mj-cs"/>
            </a:endParaRPr>
          </a:p>
        </p:txBody>
      </p:sp>
      <p:sp>
        <p:nvSpPr>
          <p:cNvPr id="13" name="Rectangle 12"/>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Griffith, </a:t>
            </a:r>
            <a:r>
              <a:rPr lang="en-US" sz="2000" b="1" kern="0" dirty="0" smtClean="0">
                <a:solidFill>
                  <a:srgbClr val="FFFFFF"/>
                </a:solidFill>
                <a:effectLst>
                  <a:outerShdw blurRad="38100" dist="38100" dir="2700000" algn="tl">
                    <a:srgbClr val="000000"/>
                  </a:outerShdw>
                </a:effectLst>
                <a:latin typeface="Arial"/>
                <a:cs typeface="Arial"/>
              </a:rPr>
              <a:t>Crossroads International Church Singapore</a:t>
            </a:r>
            <a:r>
              <a:rPr lang="en-US" sz="2000" b="1" kern="0" dirty="0">
                <a:solidFill>
                  <a:srgbClr val="FFFFFF"/>
                </a:solidFill>
                <a:effectLst>
                  <a:outerShdw blurRad="38100" dist="38100" dir="2700000" algn="tl">
                    <a:srgbClr val="000000"/>
                  </a:outerShdw>
                </a:effectLst>
                <a:latin typeface="Arial"/>
                <a:cs typeface="Arial"/>
              </a:rPr>
              <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smtClean="0">
                <a:solidFill>
                  <a:srgbClr val="FFFFFF"/>
                </a:solidFill>
                <a:effectLst>
                  <a:outerShdw blurRad="38100" dist="38100" dir="2700000" algn="tl">
                    <a:srgbClr val="000000"/>
                  </a:outerShdw>
                </a:effectLst>
                <a:latin typeface="Arial"/>
                <a:cs typeface="Arial"/>
              </a:rPr>
              <a:t>cicfamily.com &amp; BibleStudyDownloads.org</a:t>
            </a:r>
            <a:endParaRPr lang="en-US" sz="2000" b="1" kern="0" dirty="0">
              <a:solidFill>
                <a:srgbClr val="FFFFFF"/>
              </a:solidFill>
              <a:effectLst>
                <a:outerShdw blurRad="38100" dist="38100" dir="2700000" algn="tl">
                  <a:srgbClr val="000000"/>
                </a:outerShdw>
              </a:effectLst>
              <a:latin typeface="Arial"/>
              <a:cs typeface="Arial"/>
            </a:endParaRPr>
          </a:p>
        </p:txBody>
      </p:sp>
      <p:sp>
        <p:nvSpPr>
          <p:cNvPr id="15" name="Title 1"/>
          <p:cNvSpPr txBox="1">
            <a:spLocks/>
          </p:cNvSpPr>
          <p:nvPr/>
        </p:nvSpPr>
        <p:spPr bwMode="auto">
          <a:xfrm>
            <a:off x="57615" y="3429000"/>
            <a:ext cx="9049395" cy="1044599"/>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1" u="none" strike="noStrike" kern="0" cap="none" spc="0" normalizeH="0" baseline="0" noProof="0" dirty="0" smtClean="0">
                <a:ln>
                  <a:noFill/>
                </a:ln>
                <a:solidFill>
                  <a:srgbClr val="FFFFFF"/>
                </a:solidFill>
                <a:effectLst>
                  <a:glow rad="177800">
                    <a:srgbClr val="000000"/>
                  </a:glow>
                </a:effectLst>
                <a:uLnTx/>
                <a:uFillTx/>
                <a:latin typeface="Arial"/>
                <a:ea typeface="ＭＳ Ｐゴシック" pitchFamily="-111" charset="-128"/>
                <a:cs typeface="ＭＳ Ｐゴシック" pitchFamily="-111" charset="-128"/>
              </a:rPr>
              <a:t>1 Timothy 3:1</a:t>
            </a:r>
            <a:endParaRPr kumimoji="0" lang="en-US" sz="4800" b="1" i="1" u="none" strike="noStrike" kern="0" cap="none" spc="0" normalizeH="0" baseline="0" noProof="0" dirty="0">
              <a:ln>
                <a:noFill/>
              </a:ln>
              <a:solidFill>
                <a:srgbClr val="FFFFFF"/>
              </a:solidFill>
              <a:effectLst>
                <a:glow rad="177800">
                  <a:srgbClr val="000000"/>
                </a:glow>
              </a:effectLst>
              <a:uLnTx/>
              <a:uFillTx/>
              <a:latin typeface="Arial"/>
              <a:ea typeface="ＭＳ Ｐゴシック" pitchFamily="-111" charset="-128"/>
              <a:cs typeface="ＭＳ Ｐゴシック" pitchFamily="-111" charset="-128"/>
            </a:endParaRP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328712"/>
                                        </p:tgtEl>
                                        <p:attrNameLst>
                                          <p:attrName>style.visibility</p:attrName>
                                        </p:attrNameLst>
                                      </p:cBhvr>
                                      <p:to>
                                        <p:strVal val="visible"/>
                                      </p:to>
                                    </p:set>
                                    <p:animEffect transition="in" filter="dissolve">
                                      <p:cBhvr>
                                        <p:cTn id="7" dur="500"/>
                                        <p:tgtEl>
                                          <p:spTgt spid="3287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7384"/>
            <a:ext cx="9144000" cy="829727"/>
          </a:xfrm>
          <a:effectLst>
            <a:outerShdw blurRad="63500" dist="35921" dir="2700000" algn="ctr" rotWithShape="0">
              <a:schemeClr val="tx2">
                <a:alpha val="74998"/>
              </a:schemeClr>
            </a:outerShdw>
          </a:effectLst>
          <a:extLst/>
        </p:spPr>
        <p:txBody>
          <a:bodyPr anchor="t"/>
          <a:lstStyle/>
          <a:p>
            <a:r>
              <a:rPr lang="ru-RU" sz="3600" b="1"/>
              <a:t>"</a:t>
            </a:r>
            <a:r>
              <a:rPr lang="en-US" sz="3600" b="1"/>
              <a:t>Dumb, Directionless, Defenseless</a:t>
            </a:r>
            <a:r>
              <a:rPr lang="ru-RU" sz="3600" b="1"/>
              <a:t>"</a:t>
            </a:r>
            <a:endParaRPr lang="en-US" sz="3600" b="1"/>
          </a:p>
        </p:txBody>
      </p:sp>
      <p:sp>
        <p:nvSpPr>
          <p:cNvPr id="5" name="TextBox 2"/>
          <p:cNvSpPr txBox="1">
            <a:spLocks noChangeArrowheads="1"/>
          </p:cNvSpPr>
          <p:nvPr/>
        </p:nvSpPr>
        <p:spPr bwMode="auto">
          <a:xfrm>
            <a:off x="0" y="6211669"/>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sz="1800" b="1" dirty="0">
                <a:solidFill>
                  <a:srgbClr val="FFFFFF"/>
                </a:solidFill>
                <a:latin typeface="Arial"/>
                <a:cs typeface="Arial"/>
              </a:rPr>
              <a:t>Tim Challies, http://www.challies.com/christian-living/dumb-directionless-defenseless posted 26 Aug 2013, accessed 7 Aug 2016</a:t>
            </a:r>
          </a:p>
        </p:txBody>
      </p:sp>
      <p:pic>
        <p:nvPicPr>
          <p:cNvPr id="7" name="Picture 6"/>
          <p:cNvPicPr>
            <a:picLocks noChangeAspect="1"/>
          </p:cNvPicPr>
          <p:nvPr/>
        </p:nvPicPr>
        <p:blipFill>
          <a:blip r:embed="rId3"/>
          <a:stretch>
            <a:fillRect/>
          </a:stretch>
        </p:blipFill>
        <p:spPr>
          <a:xfrm>
            <a:off x="682092" y="567308"/>
            <a:ext cx="7706332" cy="5597996"/>
          </a:xfrm>
          <a:prstGeom prst="rect">
            <a:avLst/>
          </a:prstGeom>
        </p:spPr>
      </p:pic>
    </p:spTree>
    <p:extLst>
      <p:ext uri="{BB962C8B-B14F-4D97-AF65-F5344CB8AC3E}">
        <p14:creationId xmlns:p14="http://schemas.microsoft.com/office/powerpoint/2010/main" val="24640040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7384"/>
            <a:ext cx="9144000" cy="829727"/>
          </a:xfrm>
          <a:effectLst>
            <a:outerShdw blurRad="63500" dist="35921" dir="2700000" algn="ctr" rotWithShape="0">
              <a:schemeClr val="tx2">
                <a:alpha val="74998"/>
              </a:schemeClr>
            </a:outerShdw>
          </a:effectLst>
          <a:extLst/>
        </p:spPr>
        <p:txBody>
          <a:bodyPr anchor="t"/>
          <a:lstStyle/>
          <a:p>
            <a:r>
              <a:rPr lang="ru-RU" sz="3600" b="1"/>
              <a:t>"</a:t>
            </a:r>
            <a:r>
              <a:rPr lang="en-US" sz="3600" b="1"/>
              <a:t>Dumb, Directionless, Defenseless</a:t>
            </a:r>
            <a:r>
              <a:rPr lang="ru-RU" sz="3600" b="1"/>
              <a:t>"</a:t>
            </a:r>
            <a:endParaRPr lang="en-US" sz="3600" b="1"/>
          </a:p>
        </p:txBody>
      </p:sp>
      <p:sp>
        <p:nvSpPr>
          <p:cNvPr id="5" name="TextBox 2"/>
          <p:cNvSpPr txBox="1">
            <a:spLocks noChangeArrowheads="1"/>
          </p:cNvSpPr>
          <p:nvPr/>
        </p:nvSpPr>
        <p:spPr bwMode="auto">
          <a:xfrm>
            <a:off x="0" y="6211669"/>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sz="1800" b="1" dirty="0">
                <a:solidFill>
                  <a:srgbClr val="FFFFFF"/>
                </a:solidFill>
                <a:latin typeface="Arial"/>
                <a:cs typeface="Arial"/>
              </a:rPr>
              <a:t>Tim Challies, http://www.challies.com/christian-living/dumb-directionless-defenseless posted 26 Aug 2013, accessed 7 Aug 2016</a:t>
            </a:r>
          </a:p>
        </p:txBody>
      </p:sp>
      <p:pic>
        <p:nvPicPr>
          <p:cNvPr id="2" name="Picture 1"/>
          <p:cNvPicPr>
            <a:picLocks noChangeAspect="1"/>
          </p:cNvPicPr>
          <p:nvPr/>
        </p:nvPicPr>
        <p:blipFill>
          <a:blip r:embed="rId3"/>
          <a:stretch>
            <a:fillRect/>
          </a:stretch>
        </p:blipFill>
        <p:spPr>
          <a:xfrm>
            <a:off x="635000" y="965200"/>
            <a:ext cx="7874000" cy="4914900"/>
          </a:xfrm>
          <a:prstGeom prst="rect">
            <a:avLst/>
          </a:prstGeom>
        </p:spPr>
      </p:pic>
    </p:spTree>
    <p:extLst>
      <p:ext uri="{BB962C8B-B14F-4D97-AF65-F5344CB8AC3E}">
        <p14:creationId xmlns:p14="http://schemas.microsoft.com/office/powerpoint/2010/main" val="14017426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453804" y="980728"/>
            <a:ext cx="6690196" cy="520231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7384"/>
            <a:ext cx="9144000" cy="829727"/>
          </a:xfrm>
          <a:effectLst>
            <a:outerShdw blurRad="63500" dist="35921" dir="2700000" algn="ctr" rotWithShape="0">
              <a:schemeClr val="tx2">
                <a:alpha val="74998"/>
              </a:schemeClr>
            </a:outerShdw>
          </a:effectLst>
          <a:extLst/>
        </p:spPr>
        <p:txBody>
          <a:bodyPr anchor="t"/>
          <a:lstStyle/>
          <a:p>
            <a:r>
              <a:rPr lang="ru-RU" sz="3600" b="1"/>
              <a:t>"</a:t>
            </a:r>
            <a:r>
              <a:rPr lang="en-US" sz="3600" b="1"/>
              <a:t>Dumb, Directionless, Defenseless</a:t>
            </a:r>
            <a:r>
              <a:rPr lang="ru-RU" sz="3600" b="1"/>
              <a:t>"</a:t>
            </a:r>
            <a:endParaRPr lang="en-US" sz="3600" b="1"/>
          </a:p>
        </p:txBody>
      </p:sp>
      <p:sp>
        <p:nvSpPr>
          <p:cNvPr id="5" name="TextBox 2"/>
          <p:cNvSpPr txBox="1">
            <a:spLocks noChangeArrowheads="1"/>
          </p:cNvSpPr>
          <p:nvPr/>
        </p:nvSpPr>
        <p:spPr bwMode="auto">
          <a:xfrm>
            <a:off x="0" y="6211669"/>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sz="1800" b="1" dirty="0">
                <a:solidFill>
                  <a:srgbClr val="FFFFFF"/>
                </a:solidFill>
                <a:latin typeface="Arial"/>
                <a:cs typeface="Arial"/>
              </a:rPr>
              <a:t>Tim Challies, http://www.challies.com/christian-living/dumb-directionless-defenseless posted 26 Aug 2013, accessed 7 Aug 2016</a:t>
            </a:r>
          </a:p>
        </p:txBody>
      </p:sp>
      <p:pic>
        <p:nvPicPr>
          <p:cNvPr id="2" name="Picture 1"/>
          <p:cNvPicPr>
            <a:picLocks noChangeAspect="1"/>
          </p:cNvPicPr>
          <p:nvPr/>
        </p:nvPicPr>
        <p:blipFill>
          <a:blip r:embed="rId4"/>
          <a:stretch>
            <a:fillRect/>
          </a:stretch>
        </p:blipFill>
        <p:spPr>
          <a:xfrm>
            <a:off x="18000" y="3284984"/>
            <a:ext cx="3661559" cy="2578348"/>
          </a:xfrm>
          <a:prstGeom prst="rect">
            <a:avLst/>
          </a:prstGeom>
        </p:spPr>
      </p:pic>
    </p:spTree>
    <p:extLst>
      <p:ext uri="{BB962C8B-B14F-4D97-AF65-F5344CB8AC3E}">
        <p14:creationId xmlns:p14="http://schemas.microsoft.com/office/powerpoint/2010/main" val="38134667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43000" y="0"/>
            <a:ext cx="6858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7384"/>
            <a:ext cx="9144000" cy="829727"/>
          </a:xfrm>
          <a:solidFill>
            <a:schemeClr val="tx1"/>
          </a:solidFill>
          <a:effectLst>
            <a:outerShdw blurRad="63500" dist="35921" dir="2700000" algn="ctr" rotWithShape="0">
              <a:schemeClr val="tx2">
                <a:alpha val="74998"/>
              </a:schemeClr>
            </a:outerShdw>
          </a:effectLst>
          <a:extLst/>
        </p:spPr>
        <p:txBody>
          <a:bodyPr anchor="t"/>
          <a:lstStyle/>
          <a:p>
            <a:r>
              <a:rPr lang="ru-RU" sz="3600" b="1"/>
              <a:t>"</a:t>
            </a:r>
            <a:r>
              <a:rPr lang="en-US" sz="3600" b="1"/>
              <a:t>Dumb, Directionless, Defenseless</a:t>
            </a:r>
            <a:r>
              <a:rPr lang="ru-RU" sz="3600" b="1"/>
              <a:t>"</a:t>
            </a:r>
            <a:endParaRPr lang="en-US" sz="3600" b="1"/>
          </a:p>
        </p:txBody>
      </p:sp>
      <p:sp>
        <p:nvSpPr>
          <p:cNvPr id="5" name="TextBox 2"/>
          <p:cNvSpPr txBox="1">
            <a:spLocks noChangeArrowheads="1"/>
          </p:cNvSpPr>
          <p:nvPr/>
        </p:nvSpPr>
        <p:spPr bwMode="auto">
          <a:xfrm>
            <a:off x="0" y="6211669"/>
            <a:ext cx="9144000" cy="646331"/>
          </a:xfrm>
          <a:prstGeom prst="rect">
            <a:avLst/>
          </a:prstGeom>
          <a:solidFill>
            <a:schemeClr val="tx1"/>
          </a:solid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sz="1800" b="1" dirty="0">
                <a:solidFill>
                  <a:srgbClr val="FFFFFF"/>
                </a:solidFill>
                <a:latin typeface="Arial"/>
                <a:cs typeface="Arial"/>
              </a:rPr>
              <a:t>Tim Challies, http://www.challies.com/christian-living/dumb-directionless-defenseless posted 26 Aug 2013, accessed 7 Aug 2016</a:t>
            </a:r>
          </a:p>
        </p:txBody>
      </p:sp>
    </p:spTree>
    <p:extLst>
      <p:ext uri="{BB962C8B-B14F-4D97-AF65-F5344CB8AC3E}">
        <p14:creationId xmlns:p14="http://schemas.microsoft.com/office/powerpoint/2010/main" val="12246208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r>
              <a:rPr lang="ru-RU" sz="3600" b="1"/>
              <a:t>"</a:t>
            </a:r>
            <a:r>
              <a:rPr lang="en-US" sz="3600" b="1"/>
              <a:t>Dumb, Directionless, Defenseless</a:t>
            </a:r>
            <a:r>
              <a:rPr lang="ru-RU" sz="3600" b="1"/>
              <a:t>"</a:t>
            </a:r>
            <a:endParaRPr lang="en-US" sz="3600" b="1"/>
          </a:p>
        </p:txBody>
      </p:sp>
      <p:sp>
        <p:nvSpPr>
          <p:cNvPr id="5" name="TextBox 2"/>
          <p:cNvSpPr txBox="1">
            <a:spLocks noChangeArrowheads="1"/>
          </p:cNvSpPr>
          <p:nvPr/>
        </p:nvSpPr>
        <p:spPr bwMode="auto">
          <a:xfrm>
            <a:off x="0" y="6211669"/>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sz="1800" b="1" dirty="0">
                <a:solidFill>
                  <a:srgbClr val="FFFFFF"/>
                </a:solidFill>
                <a:latin typeface="Arial"/>
                <a:cs typeface="Arial"/>
              </a:rPr>
              <a:t>Tim Challies, http://www.challies.com/christian-living/dumb-directionless-defenseless posted 26 Aug 2013, accessed 7 Aug 2016</a:t>
            </a:r>
          </a:p>
        </p:txBody>
      </p:sp>
      <p:pic>
        <p:nvPicPr>
          <p:cNvPr id="2" name="Picture 1"/>
          <p:cNvPicPr>
            <a:picLocks noChangeAspect="1"/>
          </p:cNvPicPr>
          <p:nvPr/>
        </p:nvPicPr>
        <p:blipFill>
          <a:blip r:embed="rId3"/>
          <a:stretch>
            <a:fillRect/>
          </a:stretch>
        </p:blipFill>
        <p:spPr>
          <a:xfrm>
            <a:off x="0" y="571500"/>
            <a:ext cx="9144000" cy="5715000"/>
          </a:xfrm>
          <a:prstGeom prst="rect">
            <a:avLst/>
          </a:prstGeom>
        </p:spPr>
      </p:pic>
    </p:spTree>
    <p:extLst>
      <p:ext uri="{BB962C8B-B14F-4D97-AF65-F5344CB8AC3E}">
        <p14:creationId xmlns:p14="http://schemas.microsoft.com/office/powerpoint/2010/main" val="22706423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r>
              <a:rPr lang="ru-RU" sz="3600" b="1"/>
              <a:t>"</a:t>
            </a:r>
            <a:r>
              <a:rPr lang="en-US" sz="3600" b="1"/>
              <a:t>Dumb, Directionless, Defenseless</a:t>
            </a:r>
            <a:r>
              <a:rPr lang="ru-RU" sz="3600" b="1"/>
              <a:t>"</a:t>
            </a:r>
            <a:endParaRPr lang="en-US" sz="3600" b="1"/>
          </a:p>
        </p:txBody>
      </p:sp>
      <p:sp>
        <p:nvSpPr>
          <p:cNvPr id="5" name="TextBox 2"/>
          <p:cNvSpPr txBox="1">
            <a:spLocks noChangeArrowheads="1"/>
          </p:cNvSpPr>
          <p:nvPr/>
        </p:nvSpPr>
        <p:spPr bwMode="auto">
          <a:xfrm>
            <a:off x="0" y="6211669"/>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sz="1800" b="1" dirty="0">
                <a:solidFill>
                  <a:srgbClr val="FFFFFF"/>
                </a:solidFill>
                <a:latin typeface="Arial"/>
                <a:cs typeface="Arial"/>
              </a:rPr>
              <a:t>Tim Challies, http://www.challies.com/christian-living/dumb-directionless-defenseless posted 26 Aug 2013, accessed 7 Aug 2016</a:t>
            </a:r>
          </a:p>
        </p:txBody>
      </p:sp>
      <p:pic>
        <p:nvPicPr>
          <p:cNvPr id="2" name="Picture 1"/>
          <p:cNvPicPr>
            <a:picLocks noChangeAspect="1"/>
          </p:cNvPicPr>
          <p:nvPr/>
        </p:nvPicPr>
        <p:blipFill>
          <a:blip r:embed="rId3"/>
          <a:stretch>
            <a:fillRect/>
          </a:stretch>
        </p:blipFill>
        <p:spPr>
          <a:xfrm>
            <a:off x="787638" y="836712"/>
            <a:ext cx="7358482" cy="5040560"/>
          </a:xfrm>
          <a:prstGeom prst="rect">
            <a:avLst/>
          </a:prstGeom>
        </p:spPr>
      </p:pic>
    </p:spTree>
    <p:extLst>
      <p:ext uri="{BB962C8B-B14F-4D97-AF65-F5344CB8AC3E}">
        <p14:creationId xmlns:p14="http://schemas.microsoft.com/office/powerpoint/2010/main" val="11564241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r>
              <a:rPr lang="ru-RU" sz="3600" b="1"/>
              <a:t>"</a:t>
            </a:r>
            <a:r>
              <a:rPr lang="en-US" sz="3600" b="1"/>
              <a:t>How Are We Like Sheep?</a:t>
            </a:r>
            <a:r>
              <a:rPr lang="ru-RU" sz="3600" b="1"/>
              <a:t>"</a:t>
            </a:r>
            <a:endParaRPr lang="en-US" sz="3600" b="1"/>
          </a:p>
        </p:txBody>
      </p:sp>
      <p:sp>
        <p:nvSpPr>
          <p:cNvPr id="4" name="Rectangle 2"/>
          <p:cNvSpPr txBox="1">
            <a:spLocks noChangeArrowheads="1"/>
          </p:cNvSpPr>
          <p:nvPr/>
        </p:nvSpPr>
        <p:spPr bwMode="auto">
          <a:xfrm>
            <a:off x="2915816" y="836712"/>
            <a:ext cx="6228184" cy="51125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400" b="1"/>
              <a:t>"</a:t>
            </a:r>
            <a:r>
              <a:rPr lang="en-US" sz="2400" b="1"/>
              <a:t>That Jesus compares us to sheep is not a compliment, by the way. Sheep are among the dumbest of all creatures. Most animals, in many cases, will survive if released into the wild. They will learn to fend for themselves and make it. But a sheep released into the wild cannot survive. Sheep have no survival skills whatsoever. They are totally dependent upon the shepherd - just like we are. The sheep come to know that when the shepherd speaks they should follow because his plan for them is better than their plan for themselves.</a:t>
            </a:r>
            <a:r>
              <a:rPr lang="ru-RU" sz="2400" b="1"/>
              <a:t>"</a:t>
            </a:r>
            <a:endParaRPr lang="en-US" sz="2400" b="1" dirty="0">
              <a:effectLst>
                <a:glow rad="127000">
                  <a:schemeClr val="tx1"/>
                </a:glow>
              </a:effectLst>
              <a:latin typeface="Arial" charset="0"/>
              <a:ea typeface="ＭＳ Ｐゴシック" charset="0"/>
              <a:cs typeface="ＭＳ Ｐゴシック" charset="0"/>
            </a:endParaRPr>
          </a:p>
        </p:txBody>
      </p:sp>
      <p:sp>
        <p:nvSpPr>
          <p:cNvPr id="5" name="TextBox 2"/>
          <p:cNvSpPr txBox="1">
            <a:spLocks noChangeArrowheads="1"/>
          </p:cNvSpPr>
          <p:nvPr/>
        </p:nvSpPr>
        <p:spPr bwMode="auto">
          <a:xfrm>
            <a:off x="0" y="6211669"/>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sz="1800" b="1" dirty="0">
                <a:solidFill>
                  <a:srgbClr val="FFFFFF"/>
                </a:solidFill>
                <a:latin typeface="Arial"/>
                <a:cs typeface="Arial"/>
              </a:rPr>
              <a:t>Greg Laurie, http://www.jesus.org/following-jesus/discipleship/how-are-we-like-sheep.html, accessed 7 Aug 2016</a:t>
            </a:r>
          </a:p>
        </p:txBody>
      </p:sp>
      <p:pic>
        <p:nvPicPr>
          <p:cNvPr id="2" name="Picture 1"/>
          <p:cNvPicPr>
            <a:picLocks noChangeAspect="1"/>
          </p:cNvPicPr>
          <p:nvPr/>
        </p:nvPicPr>
        <p:blipFill>
          <a:blip r:embed="rId3"/>
          <a:stretch>
            <a:fillRect/>
          </a:stretch>
        </p:blipFill>
        <p:spPr>
          <a:xfrm>
            <a:off x="251520" y="1700808"/>
            <a:ext cx="2371521" cy="3168352"/>
          </a:xfrm>
          <a:prstGeom prst="rect">
            <a:avLst/>
          </a:prstGeom>
        </p:spPr>
      </p:pic>
    </p:spTree>
    <p:extLst>
      <p:ext uri="{BB962C8B-B14F-4D97-AF65-F5344CB8AC3E}">
        <p14:creationId xmlns:p14="http://schemas.microsoft.com/office/powerpoint/2010/main" val="33645092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400" y="0"/>
            <a:ext cx="9143999" cy="1141266"/>
          </a:xfrm>
          <a:effectLst/>
          <a:extLst/>
        </p:spPr>
        <p:txBody>
          <a:bodyPr/>
          <a:lstStyle/>
          <a:p>
            <a:pPr>
              <a:defRPr/>
            </a:pPr>
            <a:r>
              <a:rPr lang="en-US" b="1" dirty="0" smtClean="0">
                <a:effectLst/>
                <a:latin typeface="Arial" charset="0"/>
                <a:ea typeface="ＭＳ Ｐゴシック" charset="0"/>
                <a:cs typeface="ＭＳ Ｐゴシック" charset="0"/>
              </a:rPr>
              <a:t>So what do we need?</a:t>
            </a:r>
            <a:endParaRPr lang="en-US" b="1" dirty="0">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 y="1141266"/>
            <a:ext cx="9143999" cy="5716734"/>
          </a:xfrm>
          <a:prstGeom prst="rect">
            <a:avLst/>
          </a:prstGeom>
        </p:spPr>
      </p:pic>
    </p:spTree>
    <p:extLst>
      <p:ext uri="{BB962C8B-B14F-4D97-AF65-F5344CB8AC3E}">
        <p14:creationId xmlns:p14="http://schemas.microsoft.com/office/powerpoint/2010/main" val="11260745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2"/>
          <p:cNvSpPr>
            <a:spLocks noGrp="1" noChangeArrowheads="1"/>
          </p:cNvSpPr>
          <p:nvPr>
            <p:ph type="ctrTitle"/>
          </p:nvPr>
        </p:nvSpPr>
        <p:spPr>
          <a:xfrm>
            <a:off x="457200" y="381000"/>
            <a:ext cx="8534400" cy="1295400"/>
          </a:xfrm>
        </p:spPr>
        <p:txBody>
          <a:bodyPr/>
          <a:lstStyle/>
          <a:p>
            <a:pPr eaLnBrk="1" hangingPunct="1">
              <a:defRPr/>
            </a:pPr>
            <a:r>
              <a:rPr lang="en-US" sz="6600" b="1" smtClean="0">
                <a:cs typeface="+mj-cs"/>
              </a:rPr>
              <a:t>Two Questions:</a:t>
            </a:r>
            <a:endParaRPr lang="en-US" b="1" smtClean="0">
              <a:cs typeface="+mj-cs"/>
            </a:endParaRPr>
          </a:p>
        </p:txBody>
      </p:sp>
      <p:sp>
        <p:nvSpPr>
          <p:cNvPr id="551939" name="Rectangle 3"/>
          <p:cNvSpPr>
            <a:spLocks noGrp="1" noChangeArrowheads="1"/>
          </p:cNvSpPr>
          <p:nvPr>
            <p:ph type="subTitle" idx="1"/>
          </p:nvPr>
        </p:nvSpPr>
        <p:spPr>
          <a:xfrm>
            <a:off x="608013" y="1884784"/>
            <a:ext cx="8383587" cy="3200400"/>
          </a:xfrm>
          <a:extLst>
            <a:ext uri="{AF507438-7753-43e0-B8FC-AC1667EBCBE1}">
              <a14:hiddenEffects xmlns:a14="http://schemas.microsoft.com/office/drawing/2010/main">
                <a:effectLst>
                  <a:outerShdw blurRad="63500" dist="30468" dir="3897794" algn="ctr" rotWithShape="0">
                    <a:schemeClr val="bg2">
                      <a:alpha val="74998"/>
                    </a:schemeClr>
                  </a:outerShdw>
                </a:effectLst>
              </a14:hiddenEffects>
            </a:ext>
          </a:extLst>
        </p:spPr>
        <p:txBody>
          <a:bodyPr/>
          <a:lstStyle/>
          <a:p>
            <a:pPr marL="609600" indent="-609600" algn="l" eaLnBrk="1" hangingPunct="1">
              <a:buFont typeface="Arial" charset="0"/>
              <a:buAutoNum type="arabicPeriod"/>
              <a:defRPr/>
            </a:pPr>
            <a:r>
              <a:rPr lang="en-US" sz="4400" smtClean="0">
                <a:latin typeface="Arial Rounded MT Bold" charset="0"/>
                <a:cs typeface="+mn-cs"/>
              </a:rPr>
              <a:t>Who has the ultimate say in the church?</a:t>
            </a:r>
          </a:p>
          <a:p>
            <a:pPr marL="609600" indent="-609600" algn="l" eaLnBrk="1" hangingPunct="1">
              <a:buFont typeface="Arial" charset="0"/>
              <a:buAutoNum type="arabicPeriod"/>
              <a:defRPr/>
            </a:pPr>
            <a:r>
              <a:rPr lang="en-US" sz="4400" smtClean="0">
                <a:latin typeface="Arial Rounded MT Bold" charset="0"/>
                <a:cs typeface="+mn-cs"/>
              </a:rPr>
              <a:t>What is the biblical pattern for church leadership?</a:t>
            </a:r>
          </a:p>
        </p:txBody>
      </p:sp>
      <p:pic>
        <p:nvPicPr>
          <p:cNvPr id="4" name="Picture 3"/>
          <p:cNvPicPr>
            <a:picLocks noChangeAspect="1"/>
          </p:cNvPicPr>
          <p:nvPr/>
        </p:nvPicPr>
        <p:blipFill>
          <a:blip r:embed="rId3"/>
          <a:stretch>
            <a:fillRect/>
          </a:stretch>
        </p:blipFill>
        <p:spPr>
          <a:xfrm>
            <a:off x="-108520" y="4941168"/>
            <a:ext cx="9348742" cy="1894755"/>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51939">
                                            <p:txEl>
                                              <p:pRg st="0" end="0"/>
                                            </p:txEl>
                                          </p:spTgt>
                                        </p:tgtEl>
                                        <p:attrNameLst>
                                          <p:attrName>style.visibility</p:attrName>
                                        </p:attrNameLst>
                                      </p:cBhvr>
                                      <p:to>
                                        <p:strVal val="visible"/>
                                      </p:to>
                                    </p:set>
                                    <p:anim calcmode="lin" valueType="num">
                                      <p:cBhvr>
                                        <p:cTn id="7" dur="500" fill="hold"/>
                                        <p:tgtEl>
                                          <p:spTgt spid="55193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51939">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55193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5193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51939">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551939">
                                            <p:txEl>
                                              <p:pRg st="1" end="1"/>
                                            </p:txEl>
                                          </p:spTgt>
                                        </p:tgtEl>
                                        <p:attrNameLst>
                                          <p:attrName>style.visibility</p:attrName>
                                        </p:attrNameLst>
                                      </p:cBhvr>
                                      <p:to>
                                        <p:strVal val="visible"/>
                                      </p:to>
                                    </p:set>
                                    <p:anim calcmode="lin" valueType="num">
                                      <p:cBhvr>
                                        <p:cTn id="16" dur="500" fill="hold"/>
                                        <p:tgtEl>
                                          <p:spTgt spid="551939">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51939">
                                            <p:txEl>
                                              <p:pRg st="1" end="1"/>
                                            </p:txEl>
                                          </p:spTgt>
                                        </p:tgtEl>
                                        <p:attrNameLst>
                                          <p:attrName>ppt_y</p:attrName>
                                        </p:attrNameLst>
                                      </p:cBhvr>
                                      <p:tavLst>
                                        <p:tav tm="0">
                                          <p:val>
                                            <p:strVal val="#ppt_y"/>
                                          </p:val>
                                        </p:tav>
                                        <p:tav tm="100000">
                                          <p:val>
                                            <p:strVal val="#ppt_y"/>
                                          </p:val>
                                        </p:tav>
                                      </p:tavLst>
                                    </p:anim>
                                    <p:anim calcmode="lin" valueType="num">
                                      <p:cBhvr>
                                        <p:cTn id="18" dur="500" fill="hold"/>
                                        <p:tgtEl>
                                          <p:spTgt spid="551939">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51939">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519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193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43750" name="Picture 6"/>
          <p:cNvPicPr>
            <a:picLocks noChangeAspect="1" noChangeArrowheads="1"/>
          </p:cNvPicPr>
          <p:nvPr/>
        </p:nvPicPr>
        <p:blipFill>
          <a:blip r:embed="rId3">
            <a:lum bright="12000"/>
            <a:extLst>
              <a:ext uri="{28A0092B-C50C-407E-A947-70E740481C1C}">
                <a14:useLocalDpi xmlns:a14="http://schemas.microsoft.com/office/drawing/2010/main" val="0"/>
              </a:ext>
            </a:extLst>
          </a:blip>
          <a:srcRect l="1917"/>
          <a:stretch>
            <a:fillRect/>
          </a:stretch>
        </p:blipFill>
        <p:spPr bwMode="auto">
          <a:xfrm>
            <a:off x="1371600" y="2286000"/>
            <a:ext cx="6400800" cy="433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43746" name="Rectangle 2"/>
          <p:cNvSpPr>
            <a:spLocks noGrp="1" noChangeArrowheads="1"/>
          </p:cNvSpPr>
          <p:nvPr>
            <p:ph type="title"/>
          </p:nvPr>
        </p:nvSpPr>
        <p:spPr>
          <a:xfrm>
            <a:off x="44896" y="533400"/>
            <a:ext cx="8991600" cy="2607568"/>
          </a:xfrm>
        </p:spPr>
        <p:txBody>
          <a:bodyPr/>
          <a:lstStyle/>
          <a:p>
            <a:pPr eaLnBrk="1" hangingPunct="1">
              <a:defRPr/>
            </a:pPr>
            <a:r>
              <a:rPr lang="en-US" sz="5400" b="1" smtClean="0">
                <a:solidFill>
                  <a:schemeClr val="bg1"/>
                </a:solidFill>
              </a:rPr>
              <a:t>I. Ultimate authority in the local church rests with the</a:t>
            </a:r>
            <a:br>
              <a:rPr lang="en-US" sz="5400" b="1" smtClean="0">
                <a:solidFill>
                  <a:schemeClr val="bg1"/>
                </a:solidFill>
              </a:rPr>
            </a:br>
            <a:r>
              <a:rPr lang="en-US" sz="8000" b="1" smtClean="0">
                <a:solidFill>
                  <a:srgbClr val="FFFF00"/>
                </a:solidFill>
                <a:effectLst>
                  <a:glow rad="228600">
                    <a:schemeClr val="tx1"/>
                  </a:glow>
                </a:effectLst>
              </a:rPr>
              <a:t>congregation</a:t>
            </a:r>
            <a:endParaRPr lang="en-US" sz="5400" u="sng" smtClean="0">
              <a:solidFill>
                <a:srgbClr val="FFFF00"/>
              </a:solidFill>
              <a:effectLst>
                <a:glow rad="228600">
                  <a:schemeClr val="tx1"/>
                </a:glow>
              </a:effectLst>
              <a:latin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980728"/>
            <a:ext cx="2794000" cy="2095500"/>
          </a:xfrm>
          <a:prstGeom prst="rect">
            <a:avLst/>
          </a:prstGeom>
        </p:spPr>
      </p:pic>
      <p:pic>
        <p:nvPicPr>
          <p:cNvPr id="3" name="Picture 2"/>
          <p:cNvPicPr>
            <a:picLocks noChangeAspect="1"/>
          </p:cNvPicPr>
          <p:nvPr/>
        </p:nvPicPr>
        <p:blipFill>
          <a:blip r:embed="rId4"/>
          <a:stretch>
            <a:fillRect/>
          </a:stretch>
        </p:blipFill>
        <p:spPr>
          <a:xfrm>
            <a:off x="19987" y="3082104"/>
            <a:ext cx="7620000" cy="3810000"/>
          </a:xfrm>
          <a:prstGeom prst="rect">
            <a:avLst/>
          </a:prstGeom>
        </p:spPr>
      </p:pic>
      <p:pic>
        <p:nvPicPr>
          <p:cNvPr id="2" name="Picture 1"/>
          <p:cNvPicPr>
            <a:picLocks noChangeAspect="1"/>
          </p:cNvPicPr>
          <p:nvPr/>
        </p:nvPicPr>
        <p:blipFill>
          <a:blip r:embed="rId5"/>
          <a:stretch>
            <a:fillRect/>
          </a:stretch>
        </p:blipFill>
        <p:spPr>
          <a:xfrm>
            <a:off x="3742374" y="3212976"/>
            <a:ext cx="5430378" cy="3672408"/>
          </a:xfrm>
          <a:prstGeom prst="rect">
            <a:avLst/>
          </a:prstGeom>
        </p:spPr>
      </p:pic>
      <p:pic>
        <p:nvPicPr>
          <p:cNvPr id="8" name="Picture 7"/>
          <p:cNvPicPr>
            <a:picLocks noChangeAspect="1"/>
          </p:cNvPicPr>
          <p:nvPr/>
        </p:nvPicPr>
        <p:blipFill>
          <a:blip r:embed="rId6"/>
          <a:stretch>
            <a:fillRect/>
          </a:stretch>
        </p:blipFill>
        <p:spPr>
          <a:xfrm>
            <a:off x="5580112" y="-29321"/>
            <a:ext cx="3563888" cy="3563888"/>
          </a:xfrm>
          <a:prstGeom prst="rect">
            <a:avLst/>
          </a:prstGeom>
        </p:spPr>
      </p:pic>
      <p:pic>
        <p:nvPicPr>
          <p:cNvPr id="7" name="Picture 6"/>
          <p:cNvPicPr>
            <a:picLocks noChangeAspect="1"/>
          </p:cNvPicPr>
          <p:nvPr/>
        </p:nvPicPr>
        <p:blipFill>
          <a:blip r:embed="rId7"/>
          <a:stretch>
            <a:fillRect/>
          </a:stretch>
        </p:blipFill>
        <p:spPr>
          <a:xfrm>
            <a:off x="2483768" y="908720"/>
            <a:ext cx="3810000" cy="2552700"/>
          </a:xfrm>
          <a:prstGeom prst="rect">
            <a:avLst/>
          </a:prstGeom>
        </p:spPr>
      </p:pic>
      <p:sp>
        <p:nvSpPr>
          <p:cNvPr id="436228" name="Rectangle 4"/>
          <p:cNvSpPr>
            <a:spLocks noGrp="1" noChangeArrowheads="1"/>
          </p:cNvSpPr>
          <p:nvPr>
            <p:ph type="title" idx="4294967295"/>
          </p:nvPr>
        </p:nvSpPr>
        <p:spPr>
          <a:xfrm>
            <a:off x="0" y="4813"/>
            <a:ext cx="7772400" cy="701675"/>
          </a:xfrm>
          <a:solidFill>
            <a:srgbClr val="0066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000" b="1" dirty="0">
                <a:solidFill>
                  <a:schemeClr val="bg1"/>
                </a:solidFill>
                <a:latin typeface="Arial" charset="0"/>
                <a:ea typeface="ＭＳ Ｐゴシック" charset="0"/>
                <a:cs typeface="ＭＳ Ｐゴシック" charset="0"/>
              </a:rPr>
              <a:t>What kind of animal are you?</a:t>
            </a:r>
            <a:endParaRPr lang="en-US" sz="4000" b="1" u="sng"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950626716"/>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52962" name="Picture 2"/>
          <p:cNvPicPr>
            <a:picLocks noChangeAspect="1" noChangeArrowheads="1"/>
          </p:cNvPicPr>
          <p:nvPr/>
        </p:nvPicPr>
        <p:blipFill>
          <a:blip r:embed="rId3">
            <a:lum bright="42000"/>
            <a:extLst>
              <a:ext uri="{28A0092B-C50C-407E-A947-70E740481C1C}">
                <a14:useLocalDpi xmlns:a14="http://schemas.microsoft.com/office/drawing/2010/main" val="0"/>
              </a:ext>
            </a:extLst>
          </a:blip>
          <a:srcRect l="1917"/>
          <a:stretch>
            <a:fillRect/>
          </a:stretch>
        </p:blipFill>
        <p:spPr bwMode="auto">
          <a:xfrm>
            <a:off x="0" y="427038"/>
            <a:ext cx="9144000" cy="6192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52963" name="Rectangle 3"/>
          <p:cNvSpPr>
            <a:spLocks noGrp="1" noChangeArrowheads="1"/>
          </p:cNvSpPr>
          <p:nvPr>
            <p:ph type="title"/>
          </p:nvPr>
        </p:nvSpPr>
        <p:spPr>
          <a:xfrm>
            <a:off x="0" y="228600"/>
            <a:ext cx="8991600" cy="990600"/>
          </a:xfrm>
        </p:spPr>
        <p:txBody>
          <a:bodyPr/>
          <a:lstStyle/>
          <a:p>
            <a:pPr eaLnBrk="1" hangingPunct="1">
              <a:defRPr/>
            </a:pPr>
            <a:r>
              <a:rPr lang="en-US" sz="5400" b="1" smtClean="0">
                <a:effectLst>
                  <a:glow rad="228600">
                    <a:schemeClr val="bg1">
                      <a:alpha val="75000"/>
                    </a:schemeClr>
                  </a:glow>
                </a:effectLst>
              </a:rPr>
              <a:t>Congregational Authority</a:t>
            </a:r>
            <a:endParaRPr lang="en-US" sz="5400" u="sng" smtClean="0">
              <a:solidFill>
                <a:schemeClr val="tx1"/>
              </a:solidFill>
              <a:effectLst>
                <a:glow rad="228600">
                  <a:schemeClr val="bg1">
                    <a:alpha val="75000"/>
                  </a:schemeClr>
                </a:glow>
              </a:effectLst>
              <a:latin typeface="Times New Roman" charset="0"/>
            </a:endParaRPr>
          </a:p>
        </p:txBody>
      </p:sp>
      <p:sp>
        <p:nvSpPr>
          <p:cNvPr id="552964" name="Text Box 4"/>
          <p:cNvSpPr txBox="1">
            <a:spLocks noChangeArrowheads="1"/>
          </p:cNvSpPr>
          <p:nvPr/>
        </p:nvSpPr>
        <p:spPr bwMode="auto">
          <a:xfrm>
            <a:off x="107504" y="1295400"/>
            <a:ext cx="9036496" cy="112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398463" indent="-398463" eaLnBrk="0" hangingPunct="0">
              <a:defRPr sz="2400">
                <a:solidFill>
                  <a:schemeClr val="tx1"/>
                </a:solidFill>
                <a:latin typeface="Arial" charset="0"/>
                <a:ea typeface="ＭＳ Ｐゴシック" charset="0"/>
                <a:cs typeface="ＭＳ Ｐゴシック" charset="0"/>
              </a:defRPr>
            </a:lvl1pPr>
            <a:lvl2pPr marL="512763"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Char char="•"/>
            </a:pPr>
            <a:r>
              <a:rPr lang="en-US" sz="3200" b="1" dirty="0">
                <a:effectLst>
                  <a:glow rad="228600">
                    <a:schemeClr val="bg1">
                      <a:alpha val="75000"/>
                    </a:schemeClr>
                  </a:glow>
                </a:effectLst>
              </a:rPr>
              <a:t>In Church</a:t>
            </a:r>
            <a:r>
              <a:rPr lang="en-US" sz="3200" b="1" u="sng" dirty="0">
                <a:effectLst>
                  <a:glow rad="228600">
                    <a:schemeClr val="bg1">
                      <a:alpha val="75000"/>
                    </a:schemeClr>
                  </a:glow>
                </a:effectLst>
              </a:rPr>
              <a:t> </a:t>
            </a:r>
            <a:r>
              <a:rPr lang="en-US" sz="3600" b="1" u="sng" dirty="0">
                <a:effectLst>
                  <a:glow rad="228600">
                    <a:schemeClr val="bg1">
                      <a:alpha val="75000"/>
                    </a:schemeClr>
                  </a:glow>
                </a:effectLst>
              </a:rPr>
              <a:t>Discipline</a:t>
            </a:r>
            <a:r>
              <a:rPr lang="en-US" sz="3200" b="1" dirty="0">
                <a:effectLst>
                  <a:glow rad="228600">
                    <a:schemeClr val="bg1">
                      <a:alpha val="75000"/>
                    </a:schemeClr>
                  </a:glow>
                </a:effectLst>
              </a:rPr>
              <a:t> (Matt. 18:17)</a:t>
            </a:r>
          </a:p>
          <a:p>
            <a:pPr lvl="1" eaLnBrk="1" hangingPunct="1"/>
            <a:r>
              <a:rPr lang="ru-RU" sz="3200" b="1" i="1" dirty="0" smtClean="0">
                <a:effectLst>
                  <a:glow rad="228600">
                    <a:schemeClr val="bg1">
                      <a:alpha val="75000"/>
                    </a:schemeClr>
                  </a:glow>
                </a:effectLst>
              </a:rPr>
              <a:t>"</a:t>
            </a:r>
            <a:r>
              <a:rPr lang="en-US" sz="3200" b="1" i="1" dirty="0" smtClean="0">
                <a:effectLst>
                  <a:glow rad="228600">
                    <a:schemeClr val="bg1">
                      <a:alpha val="75000"/>
                    </a:schemeClr>
                  </a:glow>
                </a:effectLst>
              </a:rPr>
              <a:t>Take </a:t>
            </a:r>
            <a:r>
              <a:rPr lang="en-US" sz="3200" b="1" i="1" dirty="0">
                <a:effectLst>
                  <a:glow rad="228600">
                    <a:schemeClr val="bg1">
                      <a:alpha val="75000"/>
                    </a:schemeClr>
                  </a:glow>
                </a:effectLst>
              </a:rPr>
              <a:t>it to the church</a:t>
            </a:r>
            <a:r>
              <a:rPr lang="en-US" sz="3200" b="1" i="1" dirty="0" smtClean="0">
                <a:effectLst>
                  <a:glow rad="228600">
                    <a:schemeClr val="bg1">
                      <a:alpha val="75000"/>
                    </a:schemeClr>
                  </a:glow>
                </a:effectLst>
              </a:rPr>
              <a:t>…</a:t>
            </a:r>
            <a:r>
              <a:rPr lang="ru-RU" sz="3200" b="1" i="1" dirty="0" smtClean="0">
                <a:effectLst>
                  <a:glow rad="228600">
                    <a:schemeClr val="bg1">
                      <a:alpha val="75000"/>
                    </a:schemeClr>
                  </a:glow>
                </a:effectLst>
              </a:rPr>
              <a:t>"</a:t>
            </a:r>
            <a:endParaRPr lang="en-US" sz="3200" b="1" dirty="0">
              <a:effectLst>
                <a:glow rad="228600">
                  <a:schemeClr val="bg1">
                    <a:alpha val="75000"/>
                  </a:schemeClr>
                </a:glow>
              </a:effectLst>
            </a:endParaRPr>
          </a:p>
        </p:txBody>
      </p:sp>
      <p:sp>
        <p:nvSpPr>
          <p:cNvPr id="552965" name="Text Box 5"/>
          <p:cNvSpPr txBox="1">
            <a:spLocks noChangeArrowheads="1"/>
          </p:cNvSpPr>
          <p:nvPr/>
        </p:nvSpPr>
        <p:spPr bwMode="auto">
          <a:xfrm>
            <a:off x="107504" y="2636912"/>
            <a:ext cx="903649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398463" indent="-398463" eaLnBrk="0" hangingPunct="0">
              <a:defRPr sz="2400">
                <a:solidFill>
                  <a:schemeClr val="tx1"/>
                </a:solidFill>
                <a:latin typeface="Arial" charset="0"/>
                <a:ea typeface="ＭＳ Ｐゴシック" charset="0"/>
                <a:cs typeface="ＭＳ Ｐゴシック" charset="0"/>
              </a:defRPr>
            </a:lvl1pPr>
            <a:lvl2pPr marL="512763"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Char char="•"/>
            </a:pPr>
            <a:r>
              <a:rPr lang="en-US" sz="3200" b="1" dirty="0">
                <a:effectLst>
                  <a:glow rad="228600">
                    <a:schemeClr val="bg1">
                      <a:alpha val="75000"/>
                    </a:schemeClr>
                  </a:glow>
                </a:effectLst>
              </a:rPr>
              <a:t>In Leader</a:t>
            </a:r>
            <a:r>
              <a:rPr lang="en-US" sz="3200" b="1" u="sng" dirty="0">
                <a:effectLst>
                  <a:glow rad="228600">
                    <a:schemeClr val="bg1">
                      <a:alpha val="75000"/>
                    </a:schemeClr>
                  </a:glow>
                </a:effectLst>
              </a:rPr>
              <a:t> Selection</a:t>
            </a:r>
            <a:r>
              <a:rPr lang="en-US" sz="3200" b="1" dirty="0">
                <a:effectLst>
                  <a:glow rad="228600">
                    <a:schemeClr val="bg1">
                      <a:alpha val="75000"/>
                    </a:schemeClr>
                  </a:glow>
                </a:effectLst>
              </a:rPr>
              <a:t> (Acts 6:3)</a:t>
            </a:r>
          </a:p>
          <a:p>
            <a:pPr lvl="1" eaLnBrk="1" hangingPunct="1"/>
            <a:r>
              <a:rPr lang="ru-RU" sz="3200" b="1" i="1" dirty="0" smtClean="0">
                <a:effectLst>
                  <a:glow rad="228600">
                    <a:schemeClr val="bg1">
                      <a:alpha val="75000"/>
                    </a:schemeClr>
                  </a:glow>
                </a:effectLst>
              </a:rPr>
              <a:t>"</a:t>
            </a:r>
            <a:r>
              <a:rPr lang="en-US" sz="3200" b="1" i="1" dirty="0" smtClean="0">
                <a:effectLst>
                  <a:glow rad="228600">
                    <a:schemeClr val="bg1">
                      <a:alpha val="75000"/>
                    </a:schemeClr>
                  </a:glow>
                </a:effectLst>
              </a:rPr>
              <a:t>Choose</a:t>
            </a:r>
            <a:r>
              <a:rPr lang="en-US" sz="3200" b="1" i="1" dirty="0">
                <a:effectLst>
                  <a:glow rad="228600">
                    <a:schemeClr val="bg1">
                      <a:alpha val="75000"/>
                    </a:schemeClr>
                  </a:glow>
                </a:effectLst>
              </a:rPr>
              <a:t>… from among you</a:t>
            </a:r>
            <a:r>
              <a:rPr lang="en-US" sz="3200" b="1" i="1" dirty="0" smtClean="0">
                <a:effectLst>
                  <a:glow rad="228600">
                    <a:schemeClr val="bg1">
                      <a:alpha val="75000"/>
                    </a:schemeClr>
                  </a:glow>
                </a:effectLst>
              </a:rPr>
              <a:t>…</a:t>
            </a:r>
            <a:r>
              <a:rPr lang="ru-RU" sz="3200" b="1" i="1" dirty="0" smtClean="0">
                <a:effectLst>
                  <a:glow rad="228600">
                    <a:schemeClr val="bg1">
                      <a:alpha val="75000"/>
                    </a:schemeClr>
                  </a:glow>
                </a:effectLst>
              </a:rPr>
              <a:t>"</a:t>
            </a:r>
            <a:endParaRPr lang="en-US" sz="3200" b="1" dirty="0">
              <a:effectLst>
                <a:glow rad="228600">
                  <a:schemeClr val="bg1">
                    <a:alpha val="75000"/>
                  </a:schemeClr>
                </a:glow>
              </a:effectLst>
            </a:endParaRPr>
          </a:p>
        </p:txBody>
      </p:sp>
      <p:sp>
        <p:nvSpPr>
          <p:cNvPr id="552966" name="Text Box 6"/>
          <p:cNvSpPr txBox="1">
            <a:spLocks noChangeArrowheads="1"/>
          </p:cNvSpPr>
          <p:nvPr/>
        </p:nvSpPr>
        <p:spPr bwMode="auto">
          <a:xfrm>
            <a:off x="107504" y="4077072"/>
            <a:ext cx="9036496"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398463" indent="-3984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Char char="•"/>
            </a:pPr>
            <a:r>
              <a:rPr lang="en-US" sz="3200" b="1" dirty="0">
                <a:effectLst>
                  <a:glow rad="228600">
                    <a:schemeClr val="bg1">
                      <a:alpha val="75000"/>
                    </a:schemeClr>
                  </a:glow>
                </a:effectLst>
              </a:rPr>
              <a:t>In Maintaining True </a:t>
            </a:r>
            <a:r>
              <a:rPr lang="en-US" sz="3200" b="1" u="sng" dirty="0">
                <a:effectLst>
                  <a:glow rad="228600">
                    <a:schemeClr val="bg1">
                      <a:alpha val="75000"/>
                    </a:schemeClr>
                  </a:glow>
                </a:effectLst>
              </a:rPr>
              <a:t>Doctrine</a:t>
            </a:r>
            <a:r>
              <a:rPr lang="en-US" sz="3200" b="1" dirty="0">
                <a:effectLst>
                  <a:glow rad="228600">
                    <a:schemeClr val="bg1">
                      <a:alpha val="75000"/>
                    </a:schemeClr>
                  </a:glow>
                </a:effectLst>
              </a:rPr>
              <a:t> &amp; </a:t>
            </a:r>
            <a:r>
              <a:rPr lang="en-US" sz="3200" b="1" u="sng" dirty="0">
                <a:effectLst>
                  <a:glow rad="228600">
                    <a:schemeClr val="bg1">
                      <a:alpha val="75000"/>
                    </a:schemeClr>
                  </a:glow>
                </a:effectLst>
              </a:rPr>
              <a:t>Practice</a:t>
            </a:r>
            <a:r>
              <a:rPr lang="en-US" sz="3200" b="1" dirty="0">
                <a:effectLst>
                  <a:glow rad="228600">
                    <a:schemeClr val="bg1">
                      <a:alpha val="75000"/>
                    </a:schemeClr>
                  </a:glow>
                </a:effectLst>
              </a:rPr>
              <a:t>:</a:t>
            </a:r>
          </a:p>
          <a:p>
            <a:pPr eaLnBrk="1" hangingPunct="1"/>
            <a:r>
              <a:rPr lang="en-US" sz="3200" b="1" i="1" dirty="0">
                <a:effectLst>
                  <a:glow rad="228600">
                    <a:schemeClr val="bg1">
                      <a:alpha val="75000"/>
                    </a:schemeClr>
                  </a:glow>
                </a:effectLst>
              </a:rPr>
              <a:t>	</a:t>
            </a:r>
            <a:r>
              <a:rPr lang="ru-RU" sz="3200" b="1" i="1" dirty="0">
                <a:effectLst>
                  <a:glow rad="228600">
                    <a:schemeClr val="bg1">
                      <a:alpha val="75000"/>
                    </a:schemeClr>
                  </a:glow>
                </a:effectLst>
              </a:rPr>
              <a:t>"</a:t>
            </a:r>
            <a:r>
              <a:rPr lang="en-US" sz="3200" b="1" i="1" dirty="0">
                <a:effectLst>
                  <a:glow rad="228600">
                    <a:schemeClr val="bg1">
                      <a:alpha val="75000"/>
                    </a:schemeClr>
                  </a:glow>
                </a:effectLst>
              </a:rPr>
              <a:t>...examine himself before he eats of the bread and drinks of the cup</a:t>
            </a:r>
            <a:r>
              <a:rPr lang="ru-RU" sz="3200" b="1" i="1" dirty="0" smtClean="0">
                <a:effectLst>
                  <a:glow rad="228600">
                    <a:schemeClr val="bg1">
                      <a:alpha val="75000"/>
                    </a:schemeClr>
                  </a:glow>
                </a:effectLst>
              </a:rPr>
              <a:t>"</a:t>
            </a:r>
            <a:r>
              <a:rPr lang="en-US" sz="3200" b="1" i="1" dirty="0" smtClean="0">
                <a:effectLst>
                  <a:glow rad="228600">
                    <a:schemeClr val="bg1">
                      <a:alpha val="75000"/>
                    </a:schemeClr>
                  </a:glow>
                </a:effectLst>
              </a:rPr>
              <a:t> </a:t>
            </a:r>
            <a:r>
              <a:rPr lang="en-US" sz="3200" b="1" i="1" dirty="0">
                <a:effectLst>
                  <a:glow rad="228600">
                    <a:schemeClr val="bg1">
                      <a:alpha val="75000"/>
                    </a:schemeClr>
                  </a:glow>
                </a:effectLst>
              </a:rPr>
              <a:t>(1 Cor. 11:28)</a:t>
            </a:r>
          </a:p>
          <a:p>
            <a:pPr eaLnBrk="1" hangingPunct="1"/>
            <a:r>
              <a:rPr lang="en-US" sz="3200" b="1" i="1" dirty="0">
                <a:effectLst>
                  <a:glow rad="228600">
                    <a:schemeClr val="bg1">
                      <a:alpha val="75000"/>
                    </a:schemeClr>
                  </a:glow>
                </a:effectLst>
              </a:rPr>
              <a:t>	</a:t>
            </a:r>
            <a:r>
              <a:rPr lang="ru-RU" sz="3200" b="1" i="1" dirty="0" smtClean="0">
                <a:effectLst>
                  <a:glow rad="228600">
                    <a:schemeClr val="bg1">
                      <a:alpha val="75000"/>
                    </a:schemeClr>
                  </a:glow>
                </a:effectLst>
              </a:rPr>
              <a:t>"</a:t>
            </a:r>
            <a:r>
              <a:rPr lang="en-US" sz="3200" b="1" i="1" dirty="0" smtClean="0">
                <a:effectLst>
                  <a:glow rad="228600">
                    <a:schemeClr val="bg1">
                      <a:alpha val="75000"/>
                    </a:schemeClr>
                  </a:glow>
                </a:effectLst>
              </a:rPr>
              <a:t>Friends</a:t>
            </a:r>
            <a:r>
              <a:rPr lang="en-US" sz="3200" b="1" i="1" dirty="0">
                <a:effectLst>
                  <a:glow rad="228600">
                    <a:schemeClr val="bg1">
                      <a:alpha val="75000"/>
                    </a:schemeClr>
                  </a:glow>
                </a:effectLst>
              </a:rPr>
              <a:t>… test the </a:t>
            </a:r>
            <a:r>
              <a:rPr lang="en-US" sz="3200" b="1" i="1" dirty="0" smtClean="0">
                <a:effectLst>
                  <a:glow rad="228600">
                    <a:schemeClr val="bg1">
                      <a:alpha val="75000"/>
                    </a:schemeClr>
                  </a:glow>
                </a:effectLst>
              </a:rPr>
              <a:t>spirits</a:t>
            </a:r>
            <a:r>
              <a:rPr lang="ru-RU" sz="3200" b="1" i="1" dirty="0" smtClean="0">
                <a:effectLst>
                  <a:glow rad="228600">
                    <a:schemeClr val="bg1">
                      <a:alpha val="75000"/>
                    </a:schemeClr>
                  </a:glow>
                </a:effectLst>
              </a:rPr>
              <a:t>"</a:t>
            </a:r>
            <a:r>
              <a:rPr lang="en-US" sz="3200" b="1" i="1" dirty="0" smtClean="0">
                <a:effectLst>
                  <a:glow rad="228600">
                    <a:schemeClr val="bg1">
                      <a:alpha val="75000"/>
                    </a:schemeClr>
                  </a:glow>
                </a:effectLst>
              </a:rPr>
              <a:t> </a:t>
            </a:r>
            <a:r>
              <a:rPr lang="en-US" sz="3200" b="1" i="1" dirty="0">
                <a:effectLst>
                  <a:glow rad="228600">
                    <a:schemeClr val="bg1">
                      <a:alpha val="75000"/>
                    </a:schemeClr>
                  </a:glow>
                </a:effectLst>
              </a:rPr>
              <a:t>(1 John 4:1)</a:t>
            </a:r>
          </a:p>
          <a:p>
            <a:pPr eaLnBrk="1" hangingPunct="1"/>
            <a:r>
              <a:rPr lang="en-US" sz="3200" b="1" i="1" dirty="0">
                <a:effectLst>
                  <a:glow rad="228600">
                    <a:schemeClr val="bg1">
                      <a:alpha val="75000"/>
                    </a:schemeClr>
                  </a:glow>
                </a:effectLst>
              </a:rPr>
              <a:t>	</a:t>
            </a:r>
            <a:r>
              <a:rPr lang="ru-RU" sz="3200" b="1" i="1" dirty="0" smtClean="0">
                <a:effectLst>
                  <a:glow rad="228600">
                    <a:schemeClr val="bg1">
                      <a:alpha val="75000"/>
                    </a:schemeClr>
                  </a:glow>
                </a:effectLst>
              </a:rPr>
              <a:t>"</a:t>
            </a:r>
            <a:r>
              <a:rPr lang="en-US" sz="3200" b="1" i="1" dirty="0" smtClean="0">
                <a:effectLst>
                  <a:glow rad="228600">
                    <a:schemeClr val="bg1">
                      <a:alpha val="75000"/>
                    </a:schemeClr>
                  </a:glow>
                </a:effectLst>
              </a:rPr>
              <a:t>Contend </a:t>
            </a:r>
            <a:r>
              <a:rPr lang="en-US" sz="3200" b="1" i="1" dirty="0">
                <a:effectLst>
                  <a:glow rad="228600">
                    <a:schemeClr val="bg1">
                      <a:alpha val="75000"/>
                    </a:schemeClr>
                  </a:glow>
                </a:effectLst>
              </a:rPr>
              <a:t>for the </a:t>
            </a:r>
            <a:r>
              <a:rPr lang="en-US" sz="3200" b="1" i="1" dirty="0" smtClean="0">
                <a:effectLst>
                  <a:glow rad="228600">
                    <a:schemeClr val="bg1">
                      <a:alpha val="75000"/>
                    </a:schemeClr>
                  </a:glow>
                </a:effectLst>
              </a:rPr>
              <a:t>faith</a:t>
            </a:r>
            <a:r>
              <a:rPr lang="ru-RU" sz="3200" b="1" i="1" dirty="0" smtClean="0">
                <a:effectLst>
                  <a:glow rad="228600">
                    <a:schemeClr val="bg1">
                      <a:alpha val="75000"/>
                    </a:schemeClr>
                  </a:glow>
                </a:effectLst>
              </a:rPr>
              <a:t>"</a:t>
            </a:r>
            <a:r>
              <a:rPr lang="en-US" sz="3200" b="1" i="1" dirty="0" smtClean="0">
                <a:effectLst>
                  <a:glow rad="228600">
                    <a:schemeClr val="bg1">
                      <a:alpha val="75000"/>
                    </a:schemeClr>
                  </a:glow>
                </a:effectLst>
              </a:rPr>
              <a:t> </a:t>
            </a:r>
            <a:r>
              <a:rPr lang="en-US" sz="3200" b="1" i="1" dirty="0">
                <a:effectLst>
                  <a:glow rad="228600">
                    <a:schemeClr val="bg1">
                      <a:alpha val="75000"/>
                    </a:schemeClr>
                  </a:glow>
                </a:effectLst>
              </a:rPr>
              <a:t>(Jude 3)</a:t>
            </a:r>
            <a:endParaRPr lang="en-US" sz="3200" b="1" dirty="0">
              <a:effectLst>
                <a:glow rad="228600">
                  <a:schemeClr val="bg1">
                    <a:alpha val="75000"/>
                  </a:schemeClr>
                </a:glo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52964"/>
                                        </p:tgtEl>
                                        <p:attrNameLst>
                                          <p:attrName>style.visibility</p:attrName>
                                        </p:attrNameLst>
                                      </p:cBhvr>
                                      <p:to>
                                        <p:strVal val="visible"/>
                                      </p:to>
                                    </p:set>
                                    <p:animEffect transition="in" filter="dissolve">
                                      <p:cBhvr>
                                        <p:cTn id="7" dur="500"/>
                                        <p:tgtEl>
                                          <p:spTgt spid="5529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52965"/>
                                        </p:tgtEl>
                                        <p:attrNameLst>
                                          <p:attrName>style.visibility</p:attrName>
                                        </p:attrNameLst>
                                      </p:cBhvr>
                                      <p:to>
                                        <p:strVal val="visible"/>
                                      </p:to>
                                    </p:set>
                                    <p:animEffect transition="in" filter="dissolve">
                                      <p:cBhvr>
                                        <p:cTn id="12" dur="500"/>
                                        <p:tgtEl>
                                          <p:spTgt spid="55296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52966">
                                            <p:txEl>
                                              <p:pRg st="0" end="0"/>
                                            </p:txEl>
                                          </p:spTgt>
                                        </p:tgtEl>
                                        <p:attrNameLst>
                                          <p:attrName>style.visibility</p:attrName>
                                        </p:attrNameLst>
                                      </p:cBhvr>
                                      <p:to>
                                        <p:strVal val="visible"/>
                                      </p:to>
                                    </p:set>
                                    <p:animEffect transition="in" filter="dissolve">
                                      <p:cBhvr>
                                        <p:cTn id="17" dur="500"/>
                                        <p:tgtEl>
                                          <p:spTgt spid="552966">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52966">
                                            <p:txEl>
                                              <p:pRg st="1" end="1"/>
                                            </p:txEl>
                                          </p:spTgt>
                                        </p:tgtEl>
                                        <p:attrNameLst>
                                          <p:attrName>style.visibility</p:attrName>
                                        </p:attrNameLst>
                                      </p:cBhvr>
                                      <p:to>
                                        <p:strVal val="visible"/>
                                      </p:to>
                                    </p:set>
                                    <p:animEffect transition="in" filter="dissolve">
                                      <p:cBhvr>
                                        <p:cTn id="22" dur="500"/>
                                        <p:tgtEl>
                                          <p:spTgt spid="552966">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52966">
                                            <p:txEl>
                                              <p:pRg st="2" end="2"/>
                                            </p:txEl>
                                          </p:spTgt>
                                        </p:tgtEl>
                                        <p:attrNameLst>
                                          <p:attrName>style.visibility</p:attrName>
                                        </p:attrNameLst>
                                      </p:cBhvr>
                                      <p:to>
                                        <p:strVal val="visible"/>
                                      </p:to>
                                    </p:set>
                                    <p:animEffect transition="in" filter="dissolve">
                                      <p:cBhvr>
                                        <p:cTn id="27" dur="500"/>
                                        <p:tgtEl>
                                          <p:spTgt spid="552966">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52966">
                                            <p:txEl>
                                              <p:pRg st="3" end="3"/>
                                            </p:txEl>
                                          </p:spTgt>
                                        </p:tgtEl>
                                        <p:attrNameLst>
                                          <p:attrName>style.visibility</p:attrName>
                                        </p:attrNameLst>
                                      </p:cBhvr>
                                      <p:to>
                                        <p:strVal val="visible"/>
                                      </p:to>
                                    </p:set>
                                    <p:animEffect transition="in" filter="dissolve">
                                      <p:cBhvr>
                                        <p:cTn id="32" dur="500"/>
                                        <p:tgtEl>
                                          <p:spTgt spid="55296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64" grpId="0"/>
      <p:bldP spid="552965" grpId="0"/>
      <p:bldP spid="55296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5" name="Rectangle 5"/>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a:effectLst/>
        </p:spPr>
        <p:txBody>
          <a:bodyPr wrap="none" anchor="ctr"/>
          <a:lstStyle/>
          <a:p>
            <a:pPr>
              <a:defRPr/>
            </a:pPr>
            <a:endParaRPr lang="en-US">
              <a:solidFill>
                <a:srgbClr val="000000"/>
              </a:solidFill>
              <a:latin typeface="Times New Roman" pitchFamily="8" charset="0"/>
              <a:ea typeface="ＭＳ Ｐゴシック"/>
              <a:cs typeface="ＭＳ Ｐゴシック"/>
            </a:endParaRPr>
          </a:p>
        </p:txBody>
      </p:sp>
      <p:sp>
        <p:nvSpPr>
          <p:cNvPr id="369672" name="Rectangle 1032"/>
          <p:cNvSpPr>
            <a:spLocks noGrp="1"/>
          </p:cNvSpPr>
          <p:nvPr>
            <p:ph type="title" idx="4294967295"/>
          </p:nvPr>
        </p:nvSpPr>
        <p:spPr bwMode="auto">
          <a:xfrm>
            <a:off x="-16735" y="0"/>
            <a:ext cx="9144000" cy="620688"/>
          </a:xfrm>
          <a:effectLst/>
        </p:spPr>
        <p:txBody>
          <a:bodyPr wrap="square" lIns="91440" tIns="45720" rIns="91440" bIns="45720" numCol="1" anchorCtr="0" compatLnSpc="1">
            <a:prstTxWarp prst="textNoShape">
              <a:avLst/>
            </a:prstTxWarp>
          </a:bodyPr>
          <a:lstStyle/>
          <a:p>
            <a:pPr eaLnBrk="1" hangingPunct="1">
              <a:defRPr/>
            </a:pPr>
            <a:r>
              <a:rPr lang="en-US" sz="4800" b="1" dirty="0">
                <a:solidFill>
                  <a:schemeClr val="bg1"/>
                </a:solidFill>
                <a:effectLst>
                  <a:outerShdw blurRad="38100" dist="38100" dir="2700000" algn="tl">
                    <a:srgbClr val="000000">
                      <a:alpha val="43137"/>
                    </a:srgbClr>
                  </a:outerShdw>
                </a:effectLst>
                <a:ea typeface="+mj-ea"/>
                <a:cs typeface="+mj-cs"/>
              </a:rPr>
              <a:t>Congregation Authority</a:t>
            </a:r>
            <a:endParaRPr lang="en-US" sz="3600" b="1" dirty="0">
              <a:solidFill>
                <a:schemeClr val="bg1"/>
              </a:solidFill>
              <a:effectLst>
                <a:outerShdw blurRad="38100" dist="38100" dir="2700000" algn="tl">
                  <a:srgbClr val="000000">
                    <a:alpha val="43137"/>
                  </a:srgbClr>
                </a:outerShdw>
              </a:effectLst>
              <a:ea typeface="+mj-ea"/>
              <a:cs typeface="+mj-cs"/>
            </a:endParaRPr>
          </a:p>
        </p:txBody>
      </p:sp>
      <p:sp>
        <p:nvSpPr>
          <p:cNvPr id="9" name="Rectangle 1032"/>
          <p:cNvSpPr txBox="1">
            <a:spLocks/>
          </p:cNvSpPr>
          <p:nvPr/>
        </p:nvSpPr>
        <p:spPr bwMode="auto">
          <a:xfrm>
            <a:off x="539552" y="6093296"/>
            <a:ext cx="8229600" cy="792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a:lstStyle>
          <a:p>
            <a:pPr algn="r" eaLnBrk="1" hangingPunct="1">
              <a:defRPr/>
            </a:pPr>
            <a:r>
              <a:rPr lang="en-US" sz="4000" b="1" dirty="0" smtClean="0">
                <a:solidFill>
                  <a:srgbClr val="FFFFFF"/>
                </a:solidFill>
                <a:effectLst>
                  <a:outerShdw blurRad="38100" dist="38100" dir="2700000" algn="tl">
                    <a:srgbClr val="000000">
                      <a:alpha val="43137"/>
                    </a:srgbClr>
                  </a:outerShdw>
                </a:effectLst>
                <a:latin typeface="Arial"/>
                <a:ea typeface="ＭＳ Ｐゴシック"/>
                <a:cs typeface="ＭＳ Ｐゴシック"/>
              </a:rPr>
              <a:t>CIC By-Laws 3.1.2 </a:t>
            </a:r>
            <a:endParaRPr lang="en-US" sz="2800" b="1" dirty="0">
              <a:solidFill>
                <a:srgbClr val="FFFFFF"/>
              </a:solidFill>
              <a:effectLst>
                <a:outerShdw blurRad="38100" dist="38100" dir="2700000" algn="tl">
                  <a:srgbClr val="000000">
                    <a:alpha val="43137"/>
                  </a:srgbClr>
                </a:outerShdw>
              </a:effectLst>
              <a:latin typeface="Arial"/>
              <a:ea typeface="ＭＳ Ｐゴシック"/>
              <a:cs typeface="ＭＳ Ｐゴシック"/>
            </a:endParaRPr>
          </a:p>
        </p:txBody>
      </p:sp>
      <p:grpSp>
        <p:nvGrpSpPr>
          <p:cNvPr id="5" name="Group 4"/>
          <p:cNvGrpSpPr/>
          <p:nvPr/>
        </p:nvGrpSpPr>
        <p:grpSpPr>
          <a:xfrm>
            <a:off x="107504" y="836712"/>
            <a:ext cx="8640960" cy="4752528"/>
            <a:chOff x="1289829" y="20113"/>
            <a:chExt cx="6604271" cy="4663248"/>
          </a:xfrm>
        </p:grpSpPr>
        <p:sp>
          <p:nvSpPr>
            <p:cNvPr id="3" name="Rounded Rectangular Callout 2"/>
            <p:cNvSpPr/>
            <p:nvPr/>
          </p:nvSpPr>
          <p:spPr>
            <a:xfrm>
              <a:off x="1289829" y="20113"/>
              <a:ext cx="6604271" cy="4663248"/>
            </a:xfrm>
            <a:prstGeom prst="wedgeRoundRectCallout">
              <a:avLst>
                <a:gd name="adj1" fmla="val 42261"/>
                <a:gd name="adj2" fmla="val 64495"/>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Arial"/>
                <a:ea typeface="ＭＳ Ｐゴシック"/>
                <a:cs typeface="ＭＳ Ｐゴシック"/>
              </a:endParaRPr>
            </a:p>
          </p:txBody>
        </p:sp>
        <p:sp>
          <p:nvSpPr>
            <p:cNvPr id="4" name="Rectangle 3"/>
            <p:cNvSpPr/>
            <p:nvPr/>
          </p:nvSpPr>
          <p:spPr>
            <a:xfrm>
              <a:off x="1532031" y="93611"/>
              <a:ext cx="6196963" cy="4439322"/>
            </a:xfrm>
            <a:prstGeom prst="rect">
              <a:avLst/>
            </a:prstGeom>
          </p:spPr>
          <p:txBody>
            <a:bodyPr wrap="square">
              <a:spAutoFit/>
            </a:bodyPr>
            <a:lstStyle/>
            <a:p>
              <a:pPr defTabSz="457200" fontAlgn="auto">
                <a:spcBef>
                  <a:spcPts val="0"/>
                </a:spcBef>
                <a:spcAft>
                  <a:spcPts val="0"/>
                </a:spcAft>
              </a:pPr>
              <a:r>
                <a:rPr lang="en-US" b="1" u="sng" dirty="0">
                  <a:solidFill>
                    <a:srgbClr val="000000"/>
                  </a:solidFill>
                  <a:latin typeface="Arial"/>
                  <a:ea typeface="ＭＳ Ｐゴシック"/>
                  <a:cs typeface="ＭＳ Ｐゴシック"/>
                </a:rPr>
                <a:t>Ultimate Authority</a:t>
              </a:r>
              <a:r>
                <a:rPr lang="en-US" b="1" dirty="0">
                  <a:solidFill>
                    <a:srgbClr val="000000"/>
                  </a:solidFill>
                  <a:latin typeface="Arial"/>
                  <a:ea typeface="ＭＳ Ｐゴシック"/>
                  <a:cs typeface="ＭＳ Ｐゴシック"/>
                </a:rPr>
                <a:t>: In accord with generally accepted Baptist church polity, the congregation shall have highest authority in the life of the church.  The members shall retain the authority to affirm, by vote, God</a:t>
              </a:r>
              <a:r>
                <a:rPr lang="uk-UA" b="1" dirty="0">
                  <a:solidFill>
                    <a:srgbClr val="000000"/>
                  </a:solidFill>
                  <a:latin typeface="Arial"/>
                  <a:ea typeface="ＭＳ Ｐゴシック"/>
                  <a:cs typeface="ＭＳ Ｐゴシック"/>
                </a:rPr>
                <a:t>'</a:t>
              </a:r>
              <a:r>
                <a:rPr lang="en-US" b="1" dirty="0">
                  <a:solidFill>
                    <a:srgbClr val="000000"/>
                  </a:solidFill>
                  <a:latin typeface="Arial"/>
                  <a:ea typeface="ＭＳ Ｐゴシック"/>
                  <a:cs typeface="ＭＳ Ｐゴシック"/>
                </a:rPr>
                <a:t>s call of the pastor-teacher and certain pastoral staff positions, the appointment of elders and deacons and shall approve, by vote, the fiscal budget of the church.  The members, subject to these By-Laws, delegate authority to the pastoral staff, elders and other persons of authority to carry out the execution of the approved budget and the daily administration of the church.</a:t>
              </a:r>
            </a:p>
          </p:txBody>
        </p:sp>
      </p:grpSp>
    </p:spTree>
    <p:extLst>
      <p:ext uri="{BB962C8B-B14F-4D97-AF65-F5344CB8AC3E}">
        <p14:creationId xmlns:p14="http://schemas.microsoft.com/office/powerpoint/2010/main" val="181013290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5" name="Line 15"/>
          <p:cNvSpPr>
            <a:spLocks noChangeShapeType="1"/>
          </p:cNvSpPr>
          <p:nvPr/>
        </p:nvSpPr>
        <p:spPr bwMode="auto">
          <a:xfrm>
            <a:off x="5772150" y="1765300"/>
            <a:ext cx="0" cy="6731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sp>
        <p:nvSpPr>
          <p:cNvPr id="450579" name="Line 19"/>
          <p:cNvSpPr>
            <a:spLocks noChangeShapeType="1"/>
          </p:cNvSpPr>
          <p:nvPr/>
        </p:nvSpPr>
        <p:spPr bwMode="auto">
          <a:xfrm>
            <a:off x="5797550" y="3635375"/>
            <a:ext cx="0" cy="685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sp>
        <p:nvSpPr>
          <p:cNvPr id="450573" name="Line 13"/>
          <p:cNvSpPr>
            <a:spLocks noChangeShapeType="1"/>
          </p:cNvSpPr>
          <p:nvPr/>
        </p:nvSpPr>
        <p:spPr bwMode="auto">
          <a:xfrm>
            <a:off x="5797550" y="4625975"/>
            <a:ext cx="0" cy="685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sp>
        <p:nvSpPr>
          <p:cNvPr id="450562" name="Rectangle 2"/>
          <p:cNvSpPr>
            <a:spLocks noGrp="1" noChangeArrowheads="1"/>
          </p:cNvSpPr>
          <p:nvPr>
            <p:ph type="title"/>
          </p:nvPr>
        </p:nvSpPr>
        <p:spPr>
          <a:xfrm>
            <a:off x="76200" y="76200"/>
            <a:ext cx="3657600" cy="2895600"/>
          </a:xfrm>
          <a:effectLst>
            <a:outerShdw blurRad="63500" dist="107763" dir="13500000" algn="ctr" rotWithShape="0">
              <a:srgbClr val="000000">
                <a:alpha val="74998"/>
              </a:srgbClr>
            </a:outerShdw>
          </a:effectLst>
        </p:spPr>
        <p:txBody>
          <a:bodyPr/>
          <a:lstStyle/>
          <a:p>
            <a:pPr eaLnBrk="1" hangingPunct="1">
              <a:defRPr/>
            </a:pPr>
            <a:r>
              <a:rPr kumimoji="0" lang="en-US" smtClean="0"/>
              <a:t>Episcopal Church</a:t>
            </a:r>
            <a:br>
              <a:rPr kumimoji="0" lang="en-US" smtClean="0"/>
            </a:br>
            <a:r>
              <a:rPr kumimoji="0" lang="en-US" smtClean="0"/>
              <a:t>Structure</a:t>
            </a:r>
            <a:br>
              <a:rPr kumimoji="0" lang="en-US" smtClean="0"/>
            </a:br>
            <a:r>
              <a:rPr kumimoji="0" lang="en-US" smtClean="0"/>
              <a:t>(Simplified)</a:t>
            </a:r>
          </a:p>
        </p:txBody>
      </p:sp>
      <p:sp>
        <p:nvSpPr>
          <p:cNvPr id="450567" name="Line 7"/>
          <p:cNvSpPr>
            <a:spLocks noChangeShapeType="1"/>
          </p:cNvSpPr>
          <p:nvPr/>
        </p:nvSpPr>
        <p:spPr bwMode="auto">
          <a:xfrm>
            <a:off x="5772150" y="2590800"/>
            <a:ext cx="0" cy="685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sp>
        <p:nvSpPr>
          <p:cNvPr id="450569" name="Text Box 9"/>
          <p:cNvSpPr txBox="1">
            <a:spLocks noChangeArrowheads="1"/>
          </p:cNvSpPr>
          <p:nvPr/>
        </p:nvSpPr>
        <p:spPr bwMode="auto">
          <a:xfrm>
            <a:off x="4876800" y="2209800"/>
            <a:ext cx="1790700" cy="698500"/>
          </a:xfrm>
          <a:prstGeom prst="rect">
            <a:avLst/>
          </a:prstGeom>
          <a:solidFill>
            <a:srgbClr val="000000"/>
          </a:solidFill>
          <a:ln w="571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3600" b="1">
                <a:cs typeface="Arial" charset="0"/>
              </a:rPr>
              <a:t>Bishop</a:t>
            </a:r>
          </a:p>
        </p:txBody>
      </p:sp>
      <p:sp>
        <p:nvSpPr>
          <p:cNvPr id="450570" name="Text Box 10"/>
          <p:cNvSpPr txBox="1">
            <a:spLocks noChangeArrowheads="1"/>
          </p:cNvSpPr>
          <p:nvPr/>
        </p:nvSpPr>
        <p:spPr bwMode="auto">
          <a:xfrm>
            <a:off x="5116513" y="3317875"/>
            <a:ext cx="1360487" cy="698500"/>
          </a:xfrm>
          <a:prstGeom prst="rect">
            <a:avLst/>
          </a:prstGeom>
          <a:solidFill>
            <a:srgbClr val="000000"/>
          </a:solidFill>
          <a:ln w="571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3600" b="1">
                <a:cs typeface="Arial" charset="0"/>
              </a:rPr>
              <a:t>Vicar</a:t>
            </a:r>
          </a:p>
        </p:txBody>
      </p:sp>
      <p:pic>
        <p:nvPicPr>
          <p:cNvPr id="450571" name="Picture 11"/>
          <p:cNvPicPr>
            <a:picLocks noChangeAspect="1" noChangeArrowheads="1"/>
          </p:cNvPicPr>
          <p:nvPr/>
        </p:nvPicPr>
        <p:blipFill>
          <a:blip r:embed="rId3">
            <a:lum bright="-42000"/>
            <a:extLst>
              <a:ext uri="{28A0092B-C50C-407E-A947-70E740481C1C}">
                <a14:useLocalDpi xmlns:a14="http://schemas.microsoft.com/office/drawing/2010/main" val="0"/>
              </a:ext>
            </a:extLst>
          </a:blip>
          <a:srcRect l="1917"/>
          <a:stretch>
            <a:fillRect/>
          </a:stretch>
        </p:blipFill>
        <p:spPr bwMode="auto">
          <a:xfrm>
            <a:off x="4775200" y="5387975"/>
            <a:ext cx="2057400" cy="1393825"/>
          </a:xfrm>
          <a:prstGeom prst="rect">
            <a:avLst/>
          </a:prstGeom>
          <a:noFill/>
          <a:ln w="5715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50574" name="Text Box 14"/>
          <p:cNvSpPr txBox="1">
            <a:spLocks noChangeArrowheads="1"/>
          </p:cNvSpPr>
          <p:nvPr/>
        </p:nvSpPr>
        <p:spPr bwMode="auto">
          <a:xfrm>
            <a:off x="4956175" y="5584825"/>
            <a:ext cx="1682750" cy="641350"/>
          </a:xfrm>
          <a:prstGeom prst="rect">
            <a:avLst/>
          </a:prstGeom>
          <a:noFill/>
          <a:ln>
            <a:noFill/>
          </a:ln>
          <a:effectLst>
            <a:outerShdw blurRad="63500" dist="81320" dir="2319588" algn="ctr" rotWithShape="0">
              <a:srgbClr val="000000">
                <a:alpha val="74998"/>
              </a:srgbClr>
            </a:outerShdw>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57150">
                <a:solidFill>
                  <a:schemeClr val="tx1"/>
                </a:solidFill>
                <a:miter lim="800000"/>
                <a:headEnd/>
                <a:tailEnd/>
              </a14:hiddenLine>
            </a:ext>
          </a:extLst>
        </p:spPr>
        <p:txBody>
          <a:bodyPr wrap="none">
            <a:spAutoFit/>
          </a:bodyPr>
          <a:lstStyle/>
          <a:p>
            <a:pPr>
              <a:defRPr/>
            </a:pPr>
            <a:r>
              <a:rPr lang="en-US" sz="3600" b="1">
                <a:solidFill>
                  <a:schemeClr val="tx2"/>
                </a:solidFill>
                <a:cs typeface="Arial" charset="0"/>
              </a:rPr>
              <a:t>People</a:t>
            </a:r>
          </a:p>
        </p:txBody>
      </p:sp>
      <p:pic>
        <p:nvPicPr>
          <p:cNvPr id="450578"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76200"/>
            <a:ext cx="1882775" cy="188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50580" name="Text Box 20"/>
          <p:cNvSpPr txBox="1">
            <a:spLocks noChangeArrowheads="1"/>
          </p:cNvSpPr>
          <p:nvPr/>
        </p:nvSpPr>
        <p:spPr bwMode="auto">
          <a:xfrm>
            <a:off x="4724400" y="4308475"/>
            <a:ext cx="2147888" cy="698500"/>
          </a:xfrm>
          <a:prstGeom prst="rect">
            <a:avLst/>
          </a:prstGeom>
          <a:solidFill>
            <a:srgbClr val="000000"/>
          </a:solidFill>
          <a:ln w="571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3600" b="1">
                <a:cs typeface="Arial" charset="0"/>
              </a:rPr>
              <a:t>Deacons</a:t>
            </a:r>
          </a:p>
        </p:txBody>
      </p:sp>
      <p:sp>
        <p:nvSpPr>
          <p:cNvPr id="450581" name="Text Box 21"/>
          <p:cNvSpPr txBox="1">
            <a:spLocks noChangeArrowheads="1"/>
          </p:cNvSpPr>
          <p:nvPr/>
        </p:nvSpPr>
        <p:spPr bwMode="auto">
          <a:xfrm>
            <a:off x="457200" y="3352800"/>
            <a:ext cx="1863725" cy="222726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2800" b="1">
                <a:solidFill>
                  <a:schemeClr val="tx2"/>
                </a:solidFill>
                <a:cs typeface="Arial" charset="0"/>
              </a:rPr>
              <a:t>Anglican</a:t>
            </a:r>
          </a:p>
          <a:p>
            <a:pPr>
              <a:defRPr/>
            </a:pPr>
            <a:r>
              <a:rPr lang="en-US" sz="2800" b="1">
                <a:solidFill>
                  <a:schemeClr val="tx2"/>
                </a:solidFill>
                <a:cs typeface="Arial" charset="0"/>
              </a:rPr>
              <a:t>Lutheran</a:t>
            </a:r>
          </a:p>
          <a:p>
            <a:pPr>
              <a:defRPr/>
            </a:pPr>
            <a:r>
              <a:rPr lang="en-US" sz="2800" b="1">
                <a:solidFill>
                  <a:schemeClr val="tx2"/>
                </a:solidFill>
                <a:cs typeface="Arial" charset="0"/>
              </a:rPr>
              <a:t>Methodist</a:t>
            </a:r>
          </a:p>
          <a:p>
            <a:pPr>
              <a:defRPr/>
            </a:pPr>
            <a:r>
              <a:rPr lang="en-US" sz="2800" b="1">
                <a:solidFill>
                  <a:schemeClr val="tx2"/>
                </a:solidFill>
                <a:cs typeface="Arial" charset="0"/>
              </a:rPr>
              <a:t>Orthodox</a:t>
            </a:r>
          </a:p>
          <a:p>
            <a:pPr>
              <a:defRPr/>
            </a:pPr>
            <a:r>
              <a:rPr lang="en-US" sz="2800" b="1">
                <a:solidFill>
                  <a:schemeClr val="tx2"/>
                </a:solidFill>
                <a:cs typeface="Arial" charset="0"/>
              </a:rPr>
              <a:t>Catholic</a:t>
            </a:r>
          </a:p>
        </p:txBody>
      </p:sp>
      <p:sp>
        <p:nvSpPr>
          <p:cNvPr id="450583" name="Line 23"/>
          <p:cNvSpPr>
            <a:spLocks noChangeShapeType="1"/>
          </p:cNvSpPr>
          <p:nvPr/>
        </p:nvSpPr>
        <p:spPr bwMode="auto">
          <a:xfrm>
            <a:off x="8069263" y="3635375"/>
            <a:ext cx="0" cy="685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sp>
        <p:nvSpPr>
          <p:cNvPr id="450584" name="Line 24"/>
          <p:cNvSpPr>
            <a:spLocks noChangeShapeType="1"/>
          </p:cNvSpPr>
          <p:nvPr/>
        </p:nvSpPr>
        <p:spPr bwMode="auto">
          <a:xfrm>
            <a:off x="8069263" y="4625975"/>
            <a:ext cx="0" cy="685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sp>
        <p:nvSpPr>
          <p:cNvPr id="450587" name="Text Box 27"/>
          <p:cNvSpPr txBox="1">
            <a:spLocks noChangeArrowheads="1"/>
          </p:cNvSpPr>
          <p:nvPr/>
        </p:nvSpPr>
        <p:spPr bwMode="auto">
          <a:xfrm>
            <a:off x="7388225" y="3317875"/>
            <a:ext cx="1360488" cy="698500"/>
          </a:xfrm>
          <a:prstGeom prst="rect">
            <a:avLst/>
          </a:prstGeom>
          <a:solidFill>
            <a:srgbClr val="000000"/>
          </a:solidFill>
          <a:ln w="571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3600" b="1">
                <a:cs typeface="Arial" charset="0"/>
              </a:rPr>
              <a:t>Vicar</a:t>
            </a:r>
          </a:p>
        </p:txBody>
      </p:sp>
      <p:pic>
        <p:nvPicPr>
          <p:cNvPr id="450588" name="Picture 28"/>
          <p:cNvPicPr>
            <a:picLocks noChangeAspect="1" noChangeArrowheads="1"/>
          </p:cNvPicPr>
          <p:nvPr/>
        </p:nvPicPr>
        <p:blipFill>
          <a:blip r:embed="rId3">
            <a:lum bright="-42000"/>
            <a:extLst>
              <a:ext uri="{28A0092B-C50C-407E-A947-70E740481C1C}">
                <a14:useLocalDpi xmlns:a14="http://schemas.microsoft.com/office/drawing/2010/main" val="0"/>
              </a:ext>
            </a:extLst>
          </a:blip>
          <a:srcRect l="1917"/>
          <a:stretch>
            <a:fillRect/>
          </a:stretch>
        </p:blipFill>
        <p:spPr bwMode="auto">
          <a:xfrm>
            <a:off x="7046913" y="5387975"/>
            <a:ext cx="2057400" cy="1393825"/>
          </a:xfrm>
          <a:prstGeom prst="rect">
            <a:avLst/>
          </a:prstGeom>
          <a:noFill/>
          <a:ln w="5715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50589" name="Text Box 29"/>
          <p:cNvSpPr txBox="1">
            <a:spLocks noChangeArrowheads="1"/>
          </p:cNvSpPr>
          <p:nvPr/>
        </p:nvSpPr>
        <p:spPr bwMode="auto">
          <a:xfrm>
            <a:off x="7227888" y="5584825"/>
            <a:ext cx="1682750" cy="641350"/>
          </a:xfrm>
          <a:prstGeom prst="rect">
            <a:avLst/>
          </a:prstGeom>
          <a:noFill/>
          <a:ln>
            <a:noFill/>
          </a:ln>
          <a:effectLst>
            <a:outerShdw blurRad="63500" dist="81320" dir="2319588" algn="ctr" rotWithShape="0">
              <a:srgbClr val="000000">
                <a:alpha val="74998"/>
              </a:srgbClr>
            </a:outerShdw>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57150">
                <a:solidFill>
                  <a:schemeClr val="tx1"/>
                </a:solidFill>
                <a:miter lim="800000"/>
                <a:headEnd/>
                <a:tailEnd/>
              </a14:hiddenLine>
            </a:ext>
          </a:extLst>
        </p:spPr>
        <p:txBody>
          <a:bodyPr wrap="none">
            <a:spAutoFit/>
          </a:bodyPr>
          <a:lstStyle/>
          <a:p>
            <a:pPr>
              <a:defRPr/>
            </a:pPr>
            <a:r>
              <a:rPr lang="en-US" sz="3600" b="1">
                <a:solidFill>
                  <a:schemeClr val="tx2"/>
                </a:solidFill>
                <a:cs typeface="Arial" charset="0"/>
              </a:rPr>
              <a:t>People</a:t>
            </a:r>
          </a:p>
        </p:txBody>
      </p:sp>
      <p:sp>
        <p:nvSpPr>
          <p:cNvPr id="450591" name="Text Box 31"/>
          <p:cNvSpPr txBox="1">
            <a:spLocks noChangeArrowheads="1"/>
          </p:cNvSpPr>
          <p:nvPr/>
        </p:nvSpPr>
        <p:spPr bwMode="auto">
          <a:xfrm>
            <a:off x="6996113" y="4308475"/>
            <a:ext cx="2147887" cy="698500"/>
          </a:xfrm>
          <a:prstGeom prst="rect">
            <a:avLst/>
          </a:prstGeom>
          <a:solidFill>
            <a:srgbClr val="000000"/>
          </a:solidFill>
          <a:ln w="571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3600" b="1">
                <a:cs typeface="Arial" charset="0"/>
              </a:rPr>
              <a:t>Deacons</a:t>
            </a:r>
          </a:p>
        </p:txBody>
      </p:sp>
      <p:sp>
        <p:nvSpPr>
          <p:cNvPr id="450592" name="Line 32"/>
          <p:cNvSpPr>
            <a:spLocks noChangeShapeType="1"/>
          </p:cNvSpPr>
          <p:nvPr/>
        </p:nvSpPr>
        <p:spPr bwMode="auto">
          <a:xfrm>
            <a:off x="3511550" y="3635375"/>
            <a:ext cx="0" cy="685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sp>
        <p:nvSpPr>
          <p:cNvPr id="450593" name="Line 33"/>
          <p:cNvSpPr>
            <a:spLocks noChangeShapeType="1"/>
          </p:cNvSpPr>
          <p:nvPr/>
        </p:nvSpPr>
        <p:spPr bwMode="auto">
          <a:xfrm>
            <a:off x="3511550" y="4625975"/>
            <a:ext cx="0" cy="685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sp>
        <p:nvSpPr>
          <p:cNvPr id="450594" name="Line 34"/>
          <p:cNvSpPr>
            <a:spLocks noChangeShapeType="1"/>
          </p:cNvSpPr>
          <p:nvPr/>
        </p:nvSpPr>
        <p:spPr bwMode="auto">
          <a:xfrm flipH="1">
            <a:off x="3587750" y="3048000"/>
            <a:ext cx="7938" cy="228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sp>
        <p:nvSpPr>
          <p:cNvPr id="450595" name="Text Box 35"/>
          <p:cNvSpPr txBox="1">
            <a:spLocks noChangeArrowheads="1"/>
          </p:cNvSpPr>
          <p:nvPr/>
        </p:nvSpPr>
        <p:spPr bwMode="auto">
          <a:xfrm>
            <a:off x="2830513" y="3317875"/>
            <a:ext cx="1360487" cy="698500"/>
          </a:xfrm>
          <a:prstGeom prst="rect">
            <a:avLst/>
          </a:prstGeom>
          <a:solidFill>
            <a:srgbClr val="000000"/>
          </a:solidFill>
          <a:ln w="571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3600" b="1">
                <a:cs typeface="Arial" charset="0"/>
              </a:rPr>
              <a:t>Vicar</a:t>
            </a:r>
          </a:p>
        </p:txBody>
      </p:sp>
      <p:pic>
        <p:nvPicPr>
          <p:cNvPr id="450596" name="Picture 36"/>
          <p:cNvPicPr>
            <a:picLocks noChangeAspect="1" noChangeArrowheads="1"/>
          </p:cNvPicPr>
          <p:nvPr/>
        </p:nvPicPr>
        <p:blipFill>
          <a:blip r:embed="rId3">
            <a:lum bright="-42000"/>
            <a:extLst>
              <a:ext uri="{28A0092B-C50C-407E-A947-70E740481C1C}">
                <a14:useLocalDpi xmlns:a14="http://schemas.microsoft.com/office/drawing/2010/main" val="0"/>
              </a:ext>
            </a:extLst>
          </a:blip>
          <a:srcRect l="1917"/>
          <a:stretch>
            <a:fillRect/>
          </a:stretch>
        </p:blipFill>
        <p:spPr bwMode="auto">
          <a:xfrm>
            <a:off x="2489200" y="5387975"/>
            <a:ext cx="2057400" cy="1393825"/>
          </a:xfrm>
          <a:prstGeom prst="rect">
            <a:avLst/>
          </a:prstGeom>
          <a:noFill/>
          <a:ln w="5715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50597" name="Text Box 37"/>
          <p:cNvSpPr txBox="1">
            <a:spLocks noChangeArrowheads="1"/>
          </p:cNvSpPr>
          <p:nvPr/>
        </p:nvSpPr>
        <p:spPr bwMode="auto">
          <a:xfrm>
            <a:off x="2670175" y="5584825"/>
            <a:ext cx="1682750" cy="641350"/>
          </a:xfrm>
          <a:prstGeom prst="rect">
            <a:avLst/>
          </a:prstGeom>
          <a:noFill/>
          <a:ln>
            <a:noFill/>
          </a:ln>
          <a:effectLst>
            <a:outerShdw blurRad="63500" dist="81320" dir="2319588" algn="ctr" rotWithShape="0">
              <a:srgbClr val="000000">
                <a:alpha val="74998"/>
              </a:srgbClr>
            </a:outerShdw>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57150">
                <a:solidFill>
                  <a:schemeClr val="tx1"/>
                </a:solidFill>
                <a:miter lim="800000"/>
                <a:headEnd/>
                <a:tailEnd/>
              </a14:hiddenLine>
            </a:ext>
          </a:extLst>
        </p:spPr>
        <p:txBody>
          <a:bodyPr wrap="none">
            <a:spAutoFit/>
          </a:bodyPr>
          <a:lstStyle/>
          <a:p>
            <a:pPr>
              <a:defRPr/>
            </a:pPr>
            <a:r>
              <a:rPr lang="en-US" sz="3600" b="1">
                <a:solidFill>
                  <a:schemeClr val="tx2"/>
                </a:solidFill>
                <a:cs typeface="Arial" charset="0"/>
              </a:rPr>
              <a:t>People</a:t>
            </a:r>
          </a:p>
        </p:txBody>
      </p:sp>
      <p:sp>
        <p:nvSpPr>
          <p:cNvPr id="450598" name="Text Box 38"/>
          <p:cNvSpPr txBox="1">
            <a:spLocks noChangeArrowheads="1"/>
          </p:cNvSpPr>
          <p:nvPr/>
        </p:nvSpPr>
        <p:spPr bwMode="auto">
          <a:xfrm>
            <a:off x="2438400" y="4308475"/>
            <a:ext cx="2147888" cy="698500"/>
          </a:xfrm>
          <a:prstGeom prst="rect">
            <a:avLst/>
          </a:prstGeom>
          <a:solidFill>
            <a:srgbClr val="000000"/>
          </a:solidFill>
          <a:ln w="571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3600" b="1">
                <a:cs typeface="Arial" charset="0"/>
              </a:rPr>
              <a:t>Deacons</a:t>
            </a:r>
          </a:p>
        </p:txBody>
      </p:sp>
      <p:sp>
        <p:nvSpPr>
          <p:cNvPr id="450600" name="Line 40"/>
          <p:cNvSpPr>
            <a:spLocks noChangeShapeType="1"/>
          </p:cNvSpPr>
          <p:nvPr/>
        </p:nvSpPr>
        <p:spPr bwMode="auto">
          <a:xfrm>
            <a:off x="8077200" y="3048000"/>
            <a:ext cx="0" cy="685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sp>
        <p:nvSpPr>
          <p:cNvPr id="450601" name="Line 41"/>
          <p:cNvSpPr>
            <a:spLocks noChangeShapeType="1"/>
          </p:cNvSpPr>
          <p:nvPr/>
        </p:nvSpPr>
        <p:spPr bwMode="auto">
          <a:xfrm rot="5400000" flipV="1">
            <a:off x="5810250" y="819150"/>
            <a:ext cx="38100" cy="4495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450562"/>
                                        </p:tgtEl>
                                        <p:attrNameLst>
                                          <p:attrName>style.visibility</p:attrName>
                                        </p:attrNameLst>
                                      </p:cBhvr>
                                      <p:to>
                                        <p:strVal val="visible"/>
                                      </p:to>
                                    </p:set>
                                    <p:animEffect transition="in" filter="dissolve">
                                      <p:cBhvr>
                                        <p:cTn id="7" dur="500"/>
                                        <p:tgtEl>
                                          <p:spTgt spid="450562"/>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50569"/>
                                        </p:tgtEl>
                                        <p:attrNameLst>
                                          <p:attrName>style.visibility</p:attrName>
                                        </p:attrNameLst>
                                      </p:cBhvr>
                                      <p:to>
                                        <p:strVal val="visible"/>
                                      </p:to>
                                    </p:set>
                                    <p:animEffect transition="in" filter="dissolve">
                                      <p:cBhvr>
                                        <p:cTn id="11" dur="500"/>
                                        <p:tgtEl>
                                          <p:spTgt spid="450569"/>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450567"/>
                                        </p:tgtEl>
                                        <p:attrNameLst>
                                          <p:attrName>style.visibility</p:attrName>
                                        </p:attrNameLst>
                                      </p:cBhvr>
                                      <p:to>
                                        <p:strVal val="visible"/>
                                      </p:to>
                                    </p:set>
                                    <p:animEffect transition="in" filter="dissolve">
                                      <p:cBhvr>
                                        <p:cTn id="15" dur="500"/>
                                        <p:tgtEl>
                                          <p:spTgt spid="45056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450570"/>
                                        </p:tgtEl>
                                        <p:attrNameLst>
                                          <p:attrName>style.visibility</p:attrName>
                                        </p:attrNameLst>
                                      </p:cBhvr>
                                      <p:to>
                                        <p:strVal val="visible"/>
                                      </p:to>
                                    </p:set>
                                    <p:animEffect transition="in" filter="dissolve">
                                      <p:cBhvr>
                                        <p:cTn id="18" dur="500"/>
                                        <p:tgtEl>
                                          <p:spTgt spid="450570"/>
                                        </p:tgtEl>
                                      </p:cBhvr>
                                    </p:animEffect>
                                  </p:childTnLst>
                                </p:cTn>
                              </p:par>
                            </p:childTnLst>
                          </p:cTn>
                        </p:par>
                        <p:par>
                          <p:cTn id="19" fill="hold" nodeType="afterGroup">
                            <p:stCondLst>
                              <p:cond delay="1500"/>
                            </p:stCondLst>
                            <p:childTnLst>
                              <p:par>
                                <p:cTn id="20" presetID="9" presetClass="entr" presetSubtype="0" fill="hold" nodeType="afterEffect">
                                  <p:stCondLst>
                                    <p:cond delay="0"/>
                                  </p:stCondLst>
                                  <p:childTnLst>
                                    <p:set>
                                      <p:cBhvr>
                                        <p:cTn id="21" dur="1" fill="hold">
                                          <p:stCondLst>
                                            <p:cond delay="0"/>
                                          </p:stCondLst>
                                        </p:cTn>
                                        <p:tgtEl>
                                          <p:spTgt spid="450579"/>
                                        </p:tgtEl>
                                        <p:attrNameLst>
                                          <p:attrName>style.visibility</p:attrName>
                                        </p:attrNameLst>
                                      </p:cBhvr>
                                      <p:to>
                                        <p:strVal val="visible"/>
                                      </p:to>
                                    </p:set>
                                    <p:animEffect transition="in" filter="dissolve">
                                      <p:cBhvr>
                                        <p:cTn id="22" dur="500"/>
                                        <p:tgtEl>
                                          <p:spTgt spid="450579"/>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450580"/>
                                        </p:tgtEl>
                                        <p:attrNameLst>
                                          <p:attrName>style.visibility</p:attrName>
                                        </p:attrNameLst>
                                      </p:cBhvr>
                                      <p:to>
                                        <p:strVal val="visible"/>
                                      </p:to>
                                    </p:set>
                                    <p:animEffect transition="in" filter="dissolve">
                                      <p:cBhvr>
                                        <p:cTn id="25" dur="500"/>
                                        <p:tgtEl>
                                          <p:spTgt spid="450580"/>
                                        </p:tgtEl>
                                      </p:cBhvr>
                                    </p:animEffect>
                                  </p:childTnLst>
                                </p:cTn>
                              </p:par>
                            </p:childTnLst>
                          </p:cTn>
                        </p:par>
                        <p:par>
                          <p:cTn id="26" fill="hold" nodeType="afterGroup">
                            <p:stCondLst>
                              <p:cond delay="2000"/>
                            </p:stCondLst>
                            <p:childTnLst>
                              <p:par>
                                <p:cTn id="27" presetID="9" presetClass="entr" presetSubtype="0" fill="hold" nodeType="afterEffect">
                                  <p:stCondLst>
                                    <p:cond delay="0"/>
                                  </p:stCondLst>
                                  <p:childTnLst>
                                    <p:set>
                                      <p:cBhvr>
                                        <p:cTn id="28" dur="1" fill="hold">
                                          <p:stCondLst>
                                            <p:cond delay="0"/>
                                          </p:stCondLst>
                                        </p:cTn>
                                        <p:tgtEl>
                                          <p:spTgt spid="450573"/>
                                        </p:tgtEl>
                                        <p:attrNameLst>
                                          <p:attrName>style.visibility</p:attrName>
                                        </p:attrNameLst>
                                      </p:cBhvr>
                                      <p:to>
                                        <p:strVal val="visible"/>
                                      </p:to>
                                    </p:set>
                                    <p:animEffect transition="in" filter="dissolve">
                                      <p:cBhvr>
                                        <p:cTn id="29" dur="500"/>
                                        <p:tgtEl>
                                          <p:spTgt spid="450573"/>
                                        </p:tgtEl>
                                      </p:cBhvr>
                                    </p:animEffect>
                                  </p:childTnLst>
                                </p:cTn>
                              </p:par>
                              <p:par>
                                <p:cTn id="30" presetID="9" presetClass="entr" presetSubtype="0" fill="hold" nodeType="withEffect">
                                  <p:stCondLst>
                                    <p:cond delay="0"/>
                                  </p:stCondLst>
                                  <p:childTnLst>
                                    <p:set>
                                      <p:cBhvr>
                                        <p:cTn id="31" dur="1" fill="hold">
                                          <p:stCondLst>
                                            <p:cond delay="0"/>
                                          </p:stCondLst>
                                        </p:cTn>
                                        <p:tgtEl>
                                          <p:spTgt spid="450571"/>
                                        </p:tgtEl>
                                        <p:attrNameLst>
                                          <p:attrName>style.visibility</p:attrName>
                                        </p:attrNameLst>
                                      </p:cBhvr>
                                      <p:to>
                                        <p:strVal val="visible"/>
                                      </p:to>
                                    </p:set>
                                    <p:animEffect transition="in" filter="dissolve">
                                      <p:cBhvr>
                                        <p:cTn id="32" dur="500"/>
                                        <p:tgtEl>
                                          <p:spTgt spid="450571"/>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450574"/>
                                        </p:tgtEl>
                                        <p:attrNameLst>
                                          <p:attrName>style.visibility</p:attrName>
                                        </p:attrNameLst>
                                      </p:cBhvr>
                                      <p:to>
                                        <p:strVal val="visible"/>
                                      </p:to>
                                    </p:set>
                                    <p:animEffect transition="in" filter="dissolve">
                                      <p:cBhvr>
                                        <p:cTn id="35" dur="500"/>
                                        <p:tgtEl>
                                          <p:spTgt spid="450574"/>
                                        </p:tgtEl>
                                      </p:cBhvr>
                                    </p:animEffect>
                                  </p:childTnLst>
                                </p:cTn>
                              </p:par>
                            </p:childTnLst>
                          </p:cTn>
                        </p:par>
                        <p:par>
                          <p:cTn id="36" fill="hold" nodeType="afterGroup">
                            <p:stCondLst>
                              <p:cond delay="2500"/>
                            </p:stCondLst>
                            <p:childTnLst>
                              <p:par>
                                <p:cTn id="37" presetID="9" presetClass="entr" presetSubtype="0" fill="hold" grpId="0" nodeType="afterEffect">
                                  <p:stCondLst>
                                    <p:cond delay="0"/>
                                  </p:stCondLst>
                                  <p:childTnLst>
                                    <p:set>
                                      <p:cBhvr>
                                        <p:cTn id="38" dur="1" fill="hold">
                                          <p:stCondLst>
                                            <p:cond delay="0"/>
                                          </p:stCondLst>
                                        </p:cTn>
                                        <p:tgtEl>
                                          <p:spTgt spid="450581"/>
                                        </p:tgtEl>
                                        <p:attrNameLst>
                                          <p:attrName>style.visibility</p:attrName>
                                        </p:attrNameLst>
                                      </p:cBhvr>
                                      <p:to>
                                        <p:strVal val="visible"/>
                                      </p:to>
                                    </p:set>
                                    <p:animEffect transition="in" filter="dissolve">
                                      <p:cBhvr>
                                        <p:cTn id="39" dur="500"/>
                                        <p:tgtEl>
                                          <p:spTgt spid="450581"/>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450587"/>
                                        </p:tgtEl>
                                        <p:attrNameLst>
                                          <p:attrName>style.visibility</p:attrName>
                                        </p:attrNameLst>
                                      </p:cBhvr>
                                      <p:to>
                                        <p:strVal val="visible"/>
                                      </p:to>
                                    </p:set>
                                    <p:animEffect transition="in" filter="dissolve">
                                      <p:cBhvr>
                                        <p:cTn id="42" dur="500"/>
                                        <p:tgtEl>
                                          <p:spTgt spid="450587"/>
                                        </p:tgtEl>
                                      </p:cBhvr>
                                    </p:animEffect>
                                  </p:childTnLst>
                                </p:cTn>
                              </p:par>
                            </p:childTnLst>
                          </p:cTn>
                        </p:par>
                        <p:par>
                          <p:cTn id="43" fill="hold" nodeType="afterGroup">
                            <p:stCondLst>
                              <p:cond delay="3000"/>
                            </p:stCondLst>
                            <p:childTnLst>
                              <p:par>
                                <p:cTn id="44" presetID="9" presetClass="entr" presetSubtype="0" fill="hold" nodeType="afterEffect">
                                  <p:stCondLst>
                                    <p:cond delay="0"/>
                                  </p:stCondLst>
                                  <p:childTnLst>
                                    <p:set>
                                      <p:cBhvr>
                                        <p:cTn id="45" dur="1" fill="hold">
                                          <p:stCondLst>
                                            <p:cond delay="0"/>
                                          </p:stCondLst>
                                        </p:cTn>
                                        <p:tgtEl>
                                          <p:spTgt spid="450583"/>
                                        </p:tgtEl>
                                        <p:attrNameLst>
                                          <p:attrName>style.visibility</p:attrName>
                                        </p:attrNameLst>
                                      </p:cBhvr>
                                      <p:to>
                                        <p:strVal val="visible"/>
                                      </p:to>
                                    </p:set>
                                    <p:animEffect transition="in" filter="dissolve">
                                      <p:cBhvr>
                                        <p:cTn id="46" dur="500"/>
                                        <p:tgtEl>
                                          <p:spTgt spid="450583"/>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450591"/>
                                        </p:tgtEl>
                                        <p:attrNameLst>
                                          <p:attrName>style.visibility</p:attrName>
                                        </p:attrNameLst>
                                      </p:cBhvr>
                                      <p:to>
                                        <p:strVal val="visible"/>
                                      </p:to>
                                    </p:set>
                                    <p:animEffect transition="in" filter="dissolve">
                                      <p:cBhvr>
                                        <p:cTn id="49" dur="500"/>
                                        <p:tgtEl>
                                          <p:spTgt spid="450591"/>
                                        </p:tgtEl>
                                      </p:cBhvr>
                                    </p:animEffect>
                                  </p:childTnLst>
                                </p:cTn>
                              </p:par>
                            </p:childTnLst>
                          </p:cTn>
                        </p:par>
                        <p:par>
                          <p:cTn id="50" fill="hold" nodeType="afterGroup">
                            <p:stCondLst>
                              <p:cond delay="3500"/>
                            </p:stCondLst>
                            <p:childTnLst>
                              <p:par>
                                <p:cTn id="51" presetID="9" presetClass="entr" presetSubtype="0" fill="hold" nodeType="afterEffect">
                                  <p:stCondLst>
                                    <p:cond delay="0"/>
                                  </p:stCondLst>
                                  <p:childTnLst>
                                    <p:set>
                                      <p:cBhvr>
                                        <p:cTn id="52" dur="1" fill="hold">
                                          <p:stCondLst>
                                            <p:cond delay="0"/>
                                          </p:stCondLst>
                                        </p:cTn>
                                        <p:tgtEl>
                                          <p:spTgt spid="450584"/>
                                        </p:tgtEl>
                                        <p:attrNameLst>
                                          <p:attrName>style.visibility</p:attrName>
                                        </p:attrNameLst>
                                      </p:cBhvr>
                                      <p:to>
                                        <p:strVal val="visible"/>
                                      </p:to>
                                    </p:set>
                                    <p:animEffect transition="in" filter="dissolve">
                                      <p:cBhvr>
                                        <p:cTn id="53" dur="500"/>
                                        <p:tgtEl>
                                          <p:spTgt spid="450584"/>
                                        </p:tgtEl>
                                      </p:cBhvr>
                                    </p:animEffect>
                                  </p:childTnLst>
                                </p:cTn>
                              </p:par>
                              <p:par>
                                <p:cTn id="54" presetID="9" presetClass="entr" presetSubtype="0" fill="hold" nodeType="withEffect">
                                  <p:stCondLst>
                                    <p:cond delay="0"/>
                                  </p:stCondLst>
                                  <p:childTnLst>
                                    <p:set>
                                      <p:cBhvr>
                                        <p:cTn id="55" dur="1" fill="hold">
                                          <p:stCondLst>
                                            <p:cond delay="0"/>
                                          </p:stCondLst>
                                        </p:cTn>
                                        <p:tgtEl>
                                          <p:spTgt spid="450588"/>
                                        </p:tgtEl>
                                        <p:attrNameLst>
                                          <p:attrName>style.visibility</p:attrName>
                                        </p:attrNameLst>
                                      </p:cBhvr>
                                      <p:to>
                                        <p:strVal val="visible"/>
                                      </p:to>
                                    </p:set>
                                    <p:animEffect transition="in" filter="dissolve">
                                      <p:cBhvr>
                                        <p:cTn id="56" dur="500"/>
                                        <p:tgtEl>
                                          <p:spTgt spid="450588"/>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450589"/>
                                        </p:tgtEl>
                                        <p:attrNameLst>
                                          <p:attrName>style.visibility</p:attrName>
                                        </p:attrNameLst>
                                      </p:cBhvr>
                                      <p:to>
                                        <p:strVal val="visible"/>
                                      </p:to>
                                    </p:set>
                                    <p:animEffect transition="in" filter="dissolve">
                                      <p:cBhvr>
                                        <p:cTn id="59" dur="500"/>
                                        <p:tgtEl>
                                          <p:spTgt spid="450589"/>
                                        </p:tgtEl>
                                      </p:cBhvr>
                                    </p:animEffect>
                                  </p:childTnLst>
                                </p:cTn>
                              </p:par>
                            </p:childTnLst>
                          </p:cTn>
                        </p:par>
                        <p:par>
                          <p:cTn id="60" fill="hold" nodeType="afterGroup">
                            <p:stCondLst>
                              <p:cond delay="4000"/>
                            </p:stCondLst>
                            <p:childTnLst>
                              <p:par>
                                <p:cTn id="61" presetID="9" presetClass="entr" presetSubtype="0" fill="hold" nodeType="afterEffect">
                                  <p:stCondLst>
                                    <p:cond delay="0"/>
                                  </p:stCondLst>
                                  <p:childTnLst>
                                    <p:set>
                                      <p:cBhvr>
                                        <p:cTn id="62" dur="1" fill="hold">
                                          <p:stCondLst>
                                            <p:cond delay="0"/>
                                          </p:stCondLst>
                                        </p:cTn>
                                        <p:tgtEl>
                                          <p:spTgt spid="450594"/>
                                        </p:tgtEl>
                                        <p:attrNameLst>
                                          <p:attrName>style.visibility</p:attrName>
                                        </p:attrNameLst>
                                      </p:cBhvr>
                                      <p:to>
                                        <p:strVal val="visible"/>
                                      </p:to>
                                    </p:set>
                                    <p:animEffect transition="in" filter="dissolve">
                                      <p:cBhvr>
                                        <p:cTn id="63" dur="500"/>
                                        <p:tgtEl>
                                          <p:spTgt spid="450594"/>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450595"/>
                                        </p:tgtEl>
                                        <p:attrNameLst>
                                          <p:attrName>style.visibility</p:attrName>
                                        </p:attrNameLst>
                                      </p:cBhvr>
                                      <p:to>
                                        <p:strVal val="visible"/>
                                      </p:to>
                                    </p:set>
                                    <p:animEffect transition="in" filter="dissolve">
                                      <p:cBhvr>
                                        <p:cTn id="66" dur="500"/>
                                        <p:tgtEl>
                                          <p:spTgt spid="450595"/>
                                        </p:tgtEl>
                                      </p:cBhvr>
                                    </p:animEffect>
                                  </p:childTnLst>
                                </p:cTn>
                              </p:par>
                            </p:childTnLst>
                          </p:cTn>
                        </p:par>
                        <p:par>
                          <p:cTn id="67" fill="hold" nodeType="afterGroup">
                            <p:stCondLst>
                              <p:cond delay="4500"/>
                            </p:stCondLst>
                            <p:childTnLst>
                              <p:par>
                                <p:cTn id="68" presetID="9" presetClass="entr" presetSubtype="0" fill="hold" nodeType="afterEffect">
                                  <p:stCondLst>
                                    <p:cond delay="0"/>
                                  </p:stCondLst>
                                  <p:childTnLst>
                                    <p:set>
                                      <p:cBhvr>
                                        <p:cTn id="69" dur="1" fill="hold">
                                          <p:stCondLst>
                                            <p:cond delay="0"/>
                                          </p:stCondLst>
                                        </p:cTn>
                                        <p:tgtEl>
                                          <p:spTgt spid="450592"/>
                                        </p:tgtEl>
                                        <p:attrNameLst>
                                          <p:attrName>style.visibility</p:attrName>
                                        </p:attrNameLst>
                                      </p:cBhvr>
                                      <p:to>
                                        <p:strVal val="visible"/>
                                      </p:to>
                                    </p:set>
                                    <p:animEffect transition="in" filter="dissolve">
                                      <p:cBhvr>
                                        <p:cTn id="70" dur="500"/>
                                        <p:tgtEl>
                                          <p:spTgt spid="450592"/>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450598"/>
                                        </p:tgtEl>
                                        <p:attrNameLst>
                                          <p:attrName>style.visibility</p:attrName>
                                        </p:attrNameLst>
                                      </p:cBhvr>
                                      <p:to>
                                        <p:strVal val="visible"/>
                                      </p:to>
                                    </p:set>
                                    <p:animEffect transition="in" filter="dissolve">
                                      <p:cBhvr>
                                        <p:cTn id="73" dur="500"/>
                                        <p:tgtEl>
                                          <p:spTgt spid="450598"/>
                                        </p:tgtEl>
                                      </p:cBhvr>
                                    </p:animEffect>
                                  </p:childTnLst>
                                </p:cTn>
                              </p:par>
                            </p:childTnLst>
                          </p:cTn>
                        </p:par>
                        <p:par>
                          <p:cTn id="74" fill="hold" nodeType="afterGroup">
                            <p:stCondLst>
                              <p:cond delay="5000"/>
                            </p:stCondLst>
                            <p:childTnLst>
                              <p:par>
                                <p:cTn id="75" presetID="9" presetClass="entr" presetSubtype="0" fill="hold" nodeType="afterEffect">
                                  <p:stCondLst>
                                    <p:cond delay="0"/>
                                  </p:stCondLst>
                                  <p:childTnLst>
                                    <p:set>
                                      <p:cBhvr>
                                        <p:cTn id="76" dur="1" fill="hold">
                                          <p:stCondLst>
                                            <p:cond delay="0"/>
                                          </p:stCondLst>
                                        </p:cTn>
                                        <p:tgtEl>
                                          <p:spTgt spid="450593"/>
                                        </p:tgtEl>
                                        <p:attrNameLst>
                                          <p:attrName>style.visibility</p:attrName>
                                        </p:attrNameLst>
                                      </p:cBhvr>
                                      <p:to>
                                        <p:strVal val="visible"/>
                                      </p:to>
                                    </p:set>
                                    <p:animEffect transition="in" filter="dissolve">
                                      <p:cBhvr>
                                        <p:cTn id="77" dur="500"/>
                                        <p:tgtEl>
                                          <p:spTgt spid="450593"/>
                                        </p:tgtEl>
                                      </p:cBhvr>
                                    </p:animEffect>
                                  </p:childTnLst>
                                </p:cTn>
                              </p:par>
                              <p:par>
                                <p:cTn id="78" presetID="9" presetClass="entr" presetSubtype="0" fill="hold" nodeType="withEffect">
                                  <p:stCondLst>
                                    <p:cond delay="0"/>
                                  </p:stCondLst>
                                  <p:childTnLst>
                                    <p:set>
                                      <p:cBhvr>
                                        <p:cTn id="79" dur="1" fill="hold">
                                          <p:stCondLst>
                                            <p:cond delay="0"/>
                                          </p:stCondLst>
                                        </p:cTn>
                                        <p:tgtEl>
                                          <p:spTgt spid="450596"/>
                                        </p:tgtEl>
                                        <p:attrNameLst>
                                          <p:attrName>style.visibility</p:attrName>
                                        </p:attrNameLst>
                                      </p:cBhvr>
                                      <p:to>
                                        <p:strVal val="visible"/>
                                      </p:to>
                                    </p:set>
                                    <p:animEffect transition="in" filter="dissolve">
                                      <p:cBhvr>
                                        <p:cTn id="80" dur="500"/>
                                        <p:tgtEl>
                                          <p:spTgt spid="450596"/>
                                        </p:tgtEl>
                                      </p:cBhvr>
                                    </p:animEffect>
                                  </p:childTnLst>
                                </p:cTn>
                              </p:par>
                              <p:par>
                                <p:cTn id="81" presetID="9" presetClass="entr" presetSubtype="0" fill="hold" grpId="0" nodeType="withEffect">
                                  <p:stCondLst>
                                    <p:cond delay="0"/>
                                  </p:stCondLst>
                                  <p:childTnLst>
                                    <p:set>
                                      <p:cBhvr>
                                        <p:cTn id="82" dur="1" fill="hold">
                                          <p:stCondLst>
                                            <p:cond delay="0"/>
                                          </p:stCondLst>
                                        </p:cTn>
                                        <p:tgtEl>
                                          <p:spTgt spid="450597"/>
                                        </p:tgtEl>
                                        <p:attrNameLst>
                                          <p:attrName>style.visibility</p:attrName>
                                        </p:attrNameLst>
                                      </p:cBhvr>
                                      <p:to>
                                        <p:strVal val="visible"/>
                                      </p:to>
                                    </p:set>
                                    <p:animEffect transition="in" filter="dissolve">
                                      <p:cBhvr>
                                        <p:cTn id="83" dur="500"/>
                                        <p:tgtEl>
                                          <p:spTgt spid="450597"/>
                                        </p:tgtEl>
                                      </p:cBhvr>
                                    </p:animEffect>
                                  </p:childTnLst>
                                </p:cTn>
                              </p:par>
                            </p:childTnLst>
                          </p:cTn>
                        </p:par>
                        <p:par>
                          <p:cTn id="84" fill="hold" nodeType="afterGroup">
                            <p:stCondLst>
                              <p:cond delay="5500"/>
                            </p:stCondLst>
                            <p:childTnLst>
                              <p:par>
                                <p:cTn id="85" presetID="9" presetClass="entr" presetSubtype="0" fill="hold" nodeType="afterEffect">
                                  <p:stCondLst>
                                    <p:cond delay="0"/>
                                  </p:stCondLst>
                                  <p:childTnLst>
                                    <p:set>
                                      <p:cBhvr>
                                        <p:cTn id="86" dur="1" fill="hold">
                                          <p:stCondLst>
                                            <p:cond delay="0"/>
                                          </p:stCondLst>
                                        </p:cTn>
                                        <p:tgtEl>
                                          <p:spTgt spid="450600"/>
                                        </p:tgtEl>
                                        <p:attrNameLst>
                                          <p:attrName>style.visibility</p:attrName>
                                        </p:attrNameLst>
                                      </p:cBhvr>
                                      <p:to>
                                        <p:strVal val="visible"/>
                                      </p:to>
                                    </p:set>
                                    <p:animEffect transition="in" filter="dissolve">
                                      <p:cBhvr>
                                        <p:cTn id="87" dur="500"/>
                                        <p:tgtEl>
                                          <p:spTgt spid="450600"/>
                                        </p:tgtEl>
                                      </p:cBhvr>
                                    </p:animEffect>
                                  </p:childTnLst>
                                </p:cTn>
                              </p:par>
                            </p:childTnLst>
                          </p:cTn>
                        </p:par>
                        <p:par>
                          <p:cTn id="88" fill="hold" nodeType="afterGroup">
                            <p:stCondLst>
                              <p:cond delay="6000"/>
                            </p:stCondLst>
                            <p:childTnLst>
                              <p:par>
                                <p:cTn id="89" presetID="9" presetClass="entr" presetSubtype="0" fill="hold" nodeType="afterEffect">
                                  <p:stCondLst>
                                    <p:cond delay="0"/>
                                  </p:stCondLst>
                                  <p:childTnLst>
                                    <p:set>
                                      <p:cBhvr>
                                        <p:cTn id="90" dur="1" fill="hold">
                                          <p:stCondLst>
                                            <p:cond delay="0"/>
                                          </p:stCondLst>
                                        </p:cTn>
                                        <p:tgtEl>
                                          <p:spTgt spid="450601"/>
                                        </p:tgtEl>
                                        <p:attrNameLst>
                                          <p:attrName>style.visibility</p:attrName>
                                        </p:attrNameLst>
                                      </p:cBhvr>
                                      <p:to>
                                        <p:strVal val="visible"/>
                                      </p:to>
                                    </p:set>
                                    <p:animEffect transition="in" filter="dissolve">
                                      <p:cBhvr>
                                        <p:cTn id="91" dur="500"/>
                                        <p:tgtEl>
                                          <p:spTgt spid="450601"/>
                                        </p:tgtEl>
                                      </p:cBhvr>
                                    </p:animEffect>
                                  </p:childTnLst>
                                </p:cTn>
                              </p:par>
                            </p:childTnLst>
                          </p:cTn>
                        </p:par>
                        <p:par>
                          <p:cTn id="92" fill="hold" nodeType="afterGroup">
                            <p:stCondLst>
                              <p:cond delay="6500"/>
                            </p:stCondLst>
                            <p:childTnLst>
                              <p:par>
                                <p:cTn id="93" presetID="9" presetClass="entr" presetSubtype="0" fill="hold" nodeType="afterEffect">
                                  <p:stCondLst>
                                    <p:cond delay="0"/>
                                  </p:stCondLst>
                                  <p:childTnLst>
                                    <p:set>
                                      <p:cBhvr>
                                        <p:cTn id="94" dur="1" fill="hold">
                                          <p:stCondLst>
                                            <p:cond delay="0"/>
                                          </p:stCondLst>
                                        </p:cTn>
                                        <p:tgtEl>
                                          <p:spTgt spid="450575"/>
                                        </p:tgtEl>
                                        <p:attrNameLst>
                                          <p:attrName>style.visibility</p:attrName>
                                        </p:attrNameLst>
                                      </p:cBhvr>
                                      <p:to>
                                        <p:strVal val="visible"/>
                                      </p:to>
                                    </p:set>
                                    <p:animEffect transition="in" filter="dissolve">
                                      <p:cBhvr>
                                        <p:cTn id="95" dur="3000"/>
                                        <p:tgtEl>
                                          <p:spTgt spid="450575"/>
                                        </p:tgtEl>
                                      </p:cBhvr>
                                    </p:animEffect>
                                  </p:childTnLst>
                                </p:cTn>
                              </p:par>
                              <p:par>
                                <p:cTn id="96" presetID="9" presetClass="entr" presetSubtype="0" fill="hold" nodeType="withEffect">
                                  <p:stCondLst>
                                    <p:cond delay="0"/>
                                  </p:stCondLst>
                                  <p:childTnLst>
                                    <p:set>
                                      <p:cBhvr>
                                        <p:cTn id="97" dur="1" fill="hold">
                                          <p:stCondLst>
                                            <p:cond delay="0"/>
                                          </p:stCondLst>
                                        </p:cTn>
                                        <p:tgtEl>
                                          <p:spTgt spid="450578"/>
                                        </p:tgtEl>
                                        <p:attrNameLst>
                                          <p:attrName>style.visibility</p:attrName>
                                        </p:attrNameLst>
                                      </p:cBhvr>
                                      <p:to>
                                        <p:strVal val="visible"/>
                                      </p:to>
                                    </p:set>
                                    <p:animEffect transition="in" filter="dissolve">
                                      <p:cBhvr>
                                        <p:cTn id="98" dur="500"/>
                                        <p:tgtEl>
                                          <p:spTgt spid="450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62" grpId="0"/>
      <p:bldP spid="450569" grpId="0" animBg="1"/>
      <p:bldP spid="450570" grpId="0" animBg="1"/>
      <p:bldP spid="450574" grpId="0"/>
      <p:bldP spid="450580" grpId="0" animBg="1"/>
      <p:bldP spid="450581" grpId="0"/>
      <p:bldP spid="450587" grpId="0" animBg="1"/>
      <p:bldP spid="450589" grpId="0"/>
      <p:bldP spid="450591" grpId="0" animBg="1"/>
      <p:bldP spid="450595" grpId="0" animBg="1"/>
      <p:bldP spid="450597" grpId="0"/>
      <p:bldP spid="45059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66278" name="Line 6"/>
          <p:cNvSpPr>
            <a:spLocks noChangeShapeType="1"/>
          </p:cNvSpPr>
          <p:nvPr/>
        </p:nvSpPr>
        <p:spPr bwMode="auto">
          <a:xfrm>
            <a:off x="7086600" y="3194050"/>
            <a:ext cx="0" cy="381000"/>
          </a:xfrm>
          <a:prstGeom prst="line">
            <a:avLst/>
          </a:prstGeom>
          <a:noFill/>
          <a:ln w="38100">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sp>
        <p:nvSpPr>
          <p:cNvPr id="566279" name="Line 7"/>
          <p:cNvSpPr>
            <a:spLocks noChangeShapeType="1"/>
          </p:cNvSpPr>
          <p:nvPr/>
        </p:nvSpPr>
        <p:spPr bwMode="auto">
          <a:xfrm>
            <a:off x="7085013" y="4565650"/>
            <a:ext cx="0" cy="68580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pic>
        <p:nvPicPr>
          <p:cNvPr id="566280" name="Picture 8"/>
          <p:cNvPicPr>
            <a:picLocks noChangeAspect="1" noChangeArrowheads="1"/>
          </p:cNvPicPr>
          <p:nvPr/>
        </p:nvPicPr>
        <p:blipFill>
          <a:blip r:embed="rId4">
            <a:lum bright="-42000"/>
            <a:extLst>
              <a:ext uri="{28A0092B-C50C-407E-A947-70E740481C1C}">
                <a14:useLocalDpi xmlns:a14="http://schemas.microsoft.com/office/drawing/2010/main" val="0"/>
              </a:ext>
            </a:extLst>
          </a:blip>
          <a:srcRect l="1917"/>
          <a:stretch>
            <a:fillRect/>
          </a:stretch>
        </p:blipFill>
        <p:spPr bwMode="auto">
          <a:xfrm>
            <a:off x="6208713" y="5251450"/>
            <a:ext cx="1790700" cy="1212850"/>
          </a:xfrm>
          <a:prstGeom prst="rect">
            <a:avLst/>
          </a:prstGeom>
          <a:noFill/>
          <a:ln w="5715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66281" name="Text Box 9"/>
          <p:cNvSpPr txBox="1">
            <a:spLocks noChangeArrowheads="1"/>
          </p:cNvSpPr>
          <p:nvPr/>
        </p:nvSpPr>
        <p:spPr bwMode="auto">
          <a:xfrm>
            <a:off x="6243638" y="5448300"/>
            <a:ext cx="1682750" cy="641350"/>
          </a:xfrm>
          <a:prstGeom prst="rect">
            <a:avLst/>
          </a:prstGeom>
          <a:noFill/>
          <a:ln>
            <a:noFill/>
          </a:ln>
          <a:effectLst>
            <a:outerShdw blurRad="63500" dist="81320" dir="2319588" algn="ctr" rotWithShape="0">
              <a:srgbClr val="000000">
                <a:alpha val="74998"/>
              </a:srgbClr>
            </a:outerShdw>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57150">
                <a:solidFill>
                  <a:schemeClr val="tx1"/>
                </a:solidFill>
                <a:miter lim="800000"/>
                <a:headEnd/>
                <a:tailEnd/>
              </a14:hiddenLine>
            </a:ext>
          </a:extLst>
        </p:spPr>
        <p:txBody>
          <a:bodyPr wrap="none">
            <a:spAutoFit/>
          </a:bodyPr>
          <a:lstStyle/>
          <a:p>
            <a:pPr>
              <a:defRPr/>
            </a:pPr>
            <a:r>
              <a:rPr lang="en-US" sz="3600" b="1">
                <a:solidFill>
                  <a:schemeClr val="bg1"/>
                </a:solidFill>
                <a:cs typeface="Arial" charset="0"/>
              </a:rPr>
              <a:t>People</a:t>
            </a:r>
          </a:p>
        </p:txBody>
      </p:sp>
      <p:sp>
        <p:nvSpPr>
          <p:cNvPr id="566282" name="Text Box 10"/>
          <p:cNvSpPr txBox="1">
            <a:spLocks noChangeArrowheads="1"/>
          </p:cNvSpPr>
          <p:nvPr/>
        </p:nvSpPr>
        <p:spPr bwMode="auto">
          <a:xfrm>
            <a:off x="5935663" y="3562350"/>
            <a:ext cx="2298700" cy="1247775"/>
          </a:xfrm>
          <a:prstGeom prst="rect">
            <a:avLst/>
          </a:prstGeom>
          <a:solidFill>
            <a:srgbClr val="000000"/>
          </a:solidFill>
          <a:ln w="571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3600" b="1">
                <a:solidFill>
                  <a:schemeClr val="bg1"/>
                </a:solidFill>
                <a:cs typeface="Arial" charset="0"/>
              </a:rPr>
              <a:t>Elders </a:t>
            </a:r>
            <a:br>
              <a:rPr lang="en-US" sz="3600" b="1">
                <a:solidFill>
                  <a:schemeClr val="bg1"/>
                </a:solidFill>
                <a:cs typeface="Arial" charset="0"/>
              </a:rPr>
            </a:br>
            <a:r>
              <a:rPr lang="en-US" sz="3600" b="1">
                <a:solidFill>
                  <a:schemeClr val="bg1"/>
                </a:solidFill>
                <a:cs typeface="Arial" charset="0"/>
              </a:rPr>
              <a:t>(Session)</a:t>
            </a:r>
          </a:p>
        </p:txBody>
      </p:sp>
      <p:sp>
        <p:nvSpPr>
          <p:cNvPr id="566283" name="Line 11"/>
          <p:cNvSpPr>
            <a:spLocks noChangeShapeType="1"/>
          </p:cNvSpPr>
          <p:nvPr/>
        </p:nvSpPr>
        <p:spPr bwMode="auto">
          <a:xfrm>
            <a:off x="4652963" y="4578350"/>
            <a:ext cx="0" cy="68580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pic>
        <p:nvPicPr>
          <p:cNvPr id="566284" name="Picture 12"/>
          <p:cNvPicPr>
            <a:picLocks noChangeAspect="1" noChangeArrowheads="1"/>
          </p:cNvPicPr>
          <p:nvPr/>
        </p:nvPicPr>
        <p:blipFill>
          <a:blip r:embed="rId4">
            <a:lum bright="-42000"/>
            <a:extLst>
              <a:ext uri="{28A0092B-C50C-407E-A947-70E740481C1C}">
                <a14:useLocalDpi xmlns:a14="http://schemas.microsoft.com/office/drawing/2010/main" val="0"/>
              </a:ext>
            </a:extLst>
          </a:blip>
          <a:srcRect l="1917"/>
          <a:stretch>
            <a:fillRect/>
          </a:stretch>
        </p:blipFill>
        <p:spPr bwMode="auto">
          <a:xfrm>
            <a:off x="3776663" y="5264150"/>
            <a:ext cx="1790700" cy="1212850"/>
          </a:xfrm>
          <a:prstGeom prst="rect">
            <a:avLst/>
          </a:prstGeom>
          <a:noFill/>
          <a:ln w="5715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66285" name="Text Box 13"/>
          <p:cNvSpPr txBox="1">
            <a:spLocks noChangeArrowheads="1"/>
          </p:cNvSpPr>
          <p:nvPr/>
        </p:nvSpPr>
        <p:spPr bwMode="auto">
          <a:xfrm>
            <a:off x="3811588" y="5461000"/>
            <a:ext cx="1682750" cy="641350"/>
          </a:xfrm>
          <a:prstGeom prst="rect">
            <a:avLst/>
          </a:prstGeom>
          <a:noFill/>
          <a:ln>
            <a:noFill/>
          </a:ln>
          <a:effectLst>
            <a:outerShdw blurRad="63500" dist="81320" dir="2319588" algn="ctr" rotWithShape="0">
              <a:srgbClr val="000000">
                <a:alpha val="74998"/>
              </a:srgbClr>
            </a:outerShdw>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57150">
                <a:solidFill>
                  <a:schemeClr val="tx1"/>
                </a:solidFill>
                <a:miter lim="800000"/>
                <a:headEnd/>
                <a:tailEnd/>
              </a14:hiddenLine>
            </a:ext>
          </a:extLst>
        </p:spPr>
        <p:txBody>
          <a:bodyPr wrap="none">
            <a:spAutoFit/>
          </a:bodyPr>
          <a:lstStyle/>
          <a:p>
            <a:pPr>
              <a:defRPr/>
            </a:pPr>
            <a:r>
              <a:rPr lang="en-US" sz="3600" b="1">
                <a:solidFill>
                  <a:schemeClr val="bg1"/>
                </a:solidFill>
                <a:cs typeface="Arial" charset="0"/>
              </a:rPr>
              <a:t>People</a:t>
            </a:r>
          </a:p>
        </p:txBody>
      </p:sp>
      <p:sp>
        <p:nvSpPr>
          <p:cNvPr id="566286" name="Text Box 14"/>
          <p:cNvSpPr txBox="1">
            <a:spLocks noChangeArrowheads="1"/>
          </p:cNvSpPr>
          <p:nvPr/>
        </p:nvSpPr>
        <p:spPr bwMode="auto">
          <a:xfrm>
            <a:off x="3503613" y="3575050"/>
            <a:ext cx="2298700" cy="1247775"/>
          </a:xfrm>
          <a:prstGeom prst="rect">
            <a:avLst/>
          </a:prstGeom>
          <a:solidFill>
            <a:srgbClr val="000000"/>
          </a:solidFill>
          <a:ln w="571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3600" b="1">
                <a:solidFill>
                  <a:schemeClr val="bg1"/>
                </a:solidFill>
                <a:cs typeface="Arial" charset="0"/>
              </a:rPr>
              <a:t>Elders </a:t>
            </a:r>
            <a:br>
              <a:rPr lang="en-US" sz="3600" b="1">
                <a:solidFill>
                  <a:schemeClr val="bg1"/>
                </a:solidFill>
                <a:cs typeface="Arial" charset="0"/>
              </a:rPr>
            </a:br>
            <a:r>
              <a:rPr lang="en-US" sz="3600" b="1">
                <a:solidFill>
                  <a:schemeClr val="bg1"/>
                </a:solidFill>
                <a:cs typeface="Arial" charset="0"/>
              </a:rPr>
              <a:t>(Session)</a:t>
            </a:r>
          </a:p>
        </p:txBody>
      </p:sp>
      <p:sp>
        <p:nvSpPr>
          <p:cNvPr id="566287" name="Line 15"/>
          <p:cNvSpPr>
            <a:spLocks noChangeShapeType="1"/>
          </p:cNvSpPr>
          <p:nvPr/>
        </p:nvSpPr>
        <p:spPr bwMode="auto">
          <a:xfrm>
            <a:off x="2201863" y="4578350"/>
            <a:ext cx="0" cy="68580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pic>
        <p:nvPicPr>
          <p:cNvPr id="566288" name="Picture 16"/>
          <p:cNvPicPr>
            <a:picLocks noChangeAspect="1" noChangeArrowheads="1"/>
          </p:cNvPicPr>
          <p:nvPr/>
        </p:nvPicPr>
        <p:blipFill>
          <a:blip r:embed="rId4">
            <a:lum bright="-42000"/>
            <a:extLst>
              <a:ext uri="{28A0092B-C50C-407E-A947-70E740481C1C}">
                <a14:useLocalDpi xmlns:a14="http://schemas.microsoft.com/office/drawing/2010/main" val="0"/>
              </a:ext>
            </a:extLst>
          </a:blip>
          <a:srcRect l="1917"/>
          <a:stretch>
            <a:fillRect/>
          </a:stretch>
        </p:blipFill>
        <p:spPr bwMode="auto">
          <a:xfrm>
            <a:off x="1325563" y="5264150"/>
            <a:ext cx="1790700" cy="1212850"/>
          </a:xfrm>
          <a:prstGeom prst="rect">
            <a:avLst/>
          </a:prstGeom>
          <a:noFill/>
          <a:ln w="5715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66289" name="Text Box 17"/>
          <p:cNvSpPr txBox="1">
            <a:spLocks noChangeArrowheads="1"/>
          </p:cNvSpPr>
          <p:nvPr/>
        </p:nvSpPr>
        <p:spPr bwMode="auto">
          <a:xfrm>
            <a:off x="1360488" y="5461000"/>
            <a:ext cx="1682750" cy="641350"/>
          </a:xfrm>
          <a:prstGeom prst="rect">
            <a:avLst/>
          </a:prstGeom>
          <a:noFill/>
          <a:ln>
            <a:noFill/>
          </a:ln>
          <a:effectLst>
            <a:outerShdw blurRad="63500" dist="81320" dir="2319588" algn="ctr" rotWithShape="0">
              <a:srgbClr val="000000">
                <a:alpha val="74998"/>
              </a:srgbClr>
            </a:outerShdw>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57150">
                <a:solidFill>
                  <a:schemeClr val="tx1"/>
                </a:solidFill>
                <a:miter lim="800000"/>
                <a:headEnd/>
                <a:tailEnd/>
              </a14:hiddenLine>
            </a:ext>
          </a:extLst>
        </p:spPr>
        <p:txBody>
          <a:bodyPr wrap="none">
            <a:spAutoFit/>
          </a:bodyPr>
          <a:lstStyle/>
          <a:p>
            <a:pPr>
              <a:defRPr/>
            </a:pPr>
            <a:r>
              <a:rPr lang="en-US" sz="3600" b="1">
                <a:solidFill>
                  <a:schemeClr val="bg1"/>
                </a:solidFill>
                <a:cs typeface="Arial" charset="0"/>
              </a:rPr>
              <a:t>People</a:t>
            </a:r>
          </a:p>
        </p:txBody>
      </p:sp>
      <p:sp>
        <p:nvSpPr>
          <p:cNvPr id="566290" name="Text Box 18"/>
          <p:cNvSpPr txBox="1">
            <a:spLocks noChangeArrowheads="1"/>
          </p:cNvSpPr>
          <p:nvPr/>
        </p:nvSpPr>
        <p:spPr bwMode="auto">
          <a:xfrm>
            <a:off x="1052513" y="3575050"/>
            <a:ext cx="2298700" cy="1247775"/>
          </a:xfrm>
          <a:prstGeom prst="rect">
            <a:avLst/>
          </a:prstGeom>
          <a:solidFill>
            <a:srgbClr val="000000"/>
          </a:solidFill>
          <a:ln w="571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3600" b="1">
                <a:solidFill>
                  <a:schemeClr val="bg1"/>
                </a:solidFill>
                <a:cs typeface="Arial" charset="0"/>
              </a:rPr>
              <a:t>Elders </a:t>
            </a:r>
            <a:br>
              <a:rPr lang="en-US" sz="3600" b="1">
                <a:solidFill>
                  <a:schemeClr val="bg1"/>
                </a:solidFill>
                <a:cs typeface="Arial" charset="0"/>
              </a:rPr>
            </a:br>
            <a:r>
              <a:rPr lang="en-US" sz="3600" b="1">
                <a:solidFill>
                  <a:schemeClr val="bg1"/>
                </a:solidFill>
                <a:cs typeface="Arial" charset="0"/>
              </a:rPr>
              <a:t>(Session)</a:t>
            </a:r>
          </a:p>
        </p:txBody>
      </p:sp>
      <p:sp>
        <p:nvSpPr>
          <p:cNvPr id="566291" name="Text Box 19"/>
          <p:cNvSpPr txBox="1">
            <a:spLocks noChangeArrowheads="1"/>
          </p:cNvSpPr>
          <p:nvPr/>
        </p:nvSpPr>
        <p:spPr bwMode="auto">
          <a:xfrm>
            <a:off x="836613" y="2508250"/>
            <a:ext cx="7551737" cy="69850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b="1">
                <a:solidFill>
                  <a:schemeClr val="bg1"/>
                </a:solidFill>
                <a:cs typeface="Arial" charset="0"/>
              </a:rPr>
              <a:t>Presbytery</a:t>
            </a:r>
          </a:p>
        </p:txBody>
      </p:sp>
      <p:sp>
        <p:nvSpPr>
          <p:cNvPr id="566292" name="Line 20"/>
          <p:cNvSpPr>
            <a:spLocks noChangeShapeType="1"/>
          </p:cNvSpPr>
          <p:nvPr/>
        </p:nvSpPr>
        <p:spPr bwMode="auto">
          <a:xfrm>
            <a:off x="4570413" y="3194050"/>
            <a:ext cx="0" cy="381000"/>
          </a:xfrm>
          <a:prstGeom prst="line">
            <a:avLst/>
          </a:prstGeom>
          <a:noFill/>
          <a:ln w="38100">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sp>
        <p:nvSpPr>
          <p:cNvPr id="566293" name="Line 21"/>
          <p:cNvSpPr>
            <a:spLocks noChangeShapeType="1"/>
          </p:cNvSpPr>
          <p:nvPr/>
        </p:nvSpPr>
        <p:spPr bwMode="auto">
          <a:xfrm>
            <a:off x="2132013" y="3194050"/>
            <a:ext cx="0" cy="381000"/>
          </a:xfrm>
          <a:prstGeom prst="line">
            <a:avLst/>
          </a:prstGeom>
          <a:noFill/>
          <a:ln w="38100">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sp>
        <p:nvSpPr>
          <p:cNvPr id="566294" name="Rectangle 22"/>
          <p:cNvSpPr>
            <a:spLocks noGrp="1" noChangeArrowheads="1"/>
          </p:cNvSpPr>
          <p:nvPr>
            <p:ph type="title" idx="4294967295"/>
          </p:nvPr>
        </p:nvSpPr>
        <p:spPr>
          <a:xfrm>
            <a:off x="457200" y="381000"/>
            <a:ext cx="8229600" cy="838200"/>
          </a:xfrm>
          <a:extLs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b"/>
          <a:lstStyle/>
          <a:p>
            <a:pPr eaLnBrk="1" hangingPunct="1">
              <a:lnSpc>
                <a:spcPct val="130000"/>
              </a:lnSpc>
              <a:defRPr/>
            </a:pPr>
            <a:r>
              <a:rPr lang="en-US" i="1" smtClean="0">
                <a:solidFill>
                  <a:schemeClr val="bg1"/>
                </a:solidFill>
              </a:rPr>
              <a:t>Lower Presbyterian Structure</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566282"/>
                                        </p:tgtEl>
                                        <p:attrNameLst>
                                          <p:attrName>style.visibility</p:attrName>
                                        </p:attrNameLst>
                                      </p:cBhvr>
                                      <p:to>
                                        <p:strVal val="visible"/>
                                      </p:to>
                                    </p:set>
                                    <p:animEffect transition="in" filter="dissolve">
                                      <p:cBhvr>
                                        <p:cTn id="7" dur="500"/>
                                        <p:tgtEl>
                                          <p:spTgt spid="56628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566279"/>
                                        </p:tgtEl>
                                        <p:attrNameLst>
                                          <p:attrName>style.visibility</p:attrName>
                                        </p:attrNameLst>
                                      </p:cBhvr>
                                      <p:to>
                                        <p:strVal val="visible"/>
                                      </p:to>
                                    </p:set>
                                    <p:animEffect transition="in" filter="dissolve">
                                      <p:cBhvr>
                                        <p:cTn id="11" dur="500"/>
                                        <p:tgtEl>
                                          <p:spTgt spid="566279"/>
                                        </p:tgtEl>
                                      </p:cBhvr>
                                    </p:animEffect>
                                  </p:childTnLst>
                                </p:cTn>
                              </p:par>
                              <p:par>
                                <p:cTn id="12" presetID="9" presetClass="entr" presetSubtype="0" fill="hold" nodeType="withEffect">
                                  <p:stCondLst>
                                    <p:cond delay="0"/>
                                  </p:stCondLst>
                                  <p:childTnLst>
                                    <p:set>
                                      <p:cBhvr>
                                        <p:cTn id="13" dur="1" fill="hold">
                                          <p:stCondLst>
                                            <p:cond delay="0"/>
                                          </p:stCondLst>
                                        </p:cTn>
                                        <p:tgtEl>
                                          <p:spTgt spid="566280"/>
                                        </p:tgtEl>
                                        <p:attrNameLst>
                                          <p:attrName>style.visibility</p:attrName>
                                        </p:attrNameLst>
                                      </p:cBhvr>
                                      <p:to>
                                        <p:strVal val="visible"/>
                                      </p:to>
                                    </p:set>
                                    <p:animEffect transition="in" filter="dissolve">
                                      <p:cBhvr>
                                        <p:cTn id="14" dur="500"/>
                                        <p:tgtEl>
                                          <p:spTgt spid="566280"/>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566281"/>
                                        </p:tgtEl>
                                        <p:attrNameLst>
                                          <p:attrName>style.visibility</p:attrName>
                                        </p:attrNameLst>
                                      </p:cBhvr>
                                      <p:to>
                                        <p:strVal val="visible"/>
                                      </p:to>
                                    </p:set>
                                    <p:animEffect transition="in" filter="dissolve">
                                      <p:cBhvr>
                                        <p:cTn id="17" dur="500"/>
                                        <p:tgtEl>
                                          <p:spTgt spid="566281"/>
                                        </p:tgtEl>
                                      </p:cBhvr>
                                    </p:animEffect>
                                  </p:childTnLst>
                                </p:cTn>
                              </p:par>
                            </p:childTnLst>
                          </p:cTn>
                        </p:par>
                        <p:par>
                          <p:cTn id="18" fill="hold" nodeType="afterGroup">
                            <p:stCondLst>
                              <p:cond delay="1000"/>
                            </p:stCondLst>
                            <p:childTnLst>
                              <p:par>
                                <p:cTn id="19" presetID="9" presetClass="entr" presetSubtype="0" fill="hold" grpId="0" nodeType="afterEffect">
                                  <p:stCondLst>
                                    <p:cond delay="0"/>
                                  </p:stCondLst>
                                  <p:childTnLst>
                                    <p:set>
                                      <p:cBhvr>
                                        <p:cTn id="20" dur="1" fill="hold">
                                          <p:stCondLst>
                                            <p:cond delay="0"/>
                                          </p:stCondLst>
                                        </p:cTn>
                                        <p:tgtEl>
                                          <p:spTgt spid="566286"/>
                                        </p:tgtEl>
                                        <p:attrNameLst>
                                          <p:attrName>style.visibility</p:attrName>
                                        </p:attrNameLst>
                                      </p:cBhvr>
                                      <p:to>
                                        <p:strVal val="visible"/>
                                      </p:to>
                                    </p:set>
                                    <p:animEffect transition="in" filter="dissolve">
                                      <p:cBhvr>
                                        <p:cTn id="21" dur="500"/>
                                        <p:tgtEl>
                                          <p:spTgt spid="566286"/>
                                        </p:tgtEl>
                                      </p:cBhvr>
                                    </p:animEffect>
                                  </p:childTnLst>
                                </p:cTn>
                              </p:par>
                              <p:par>
                                <p:cTn id="22" presetID="9" presetClass="entr" presetSubtype="0" fill="hold" nodeType="withEffect">
                                  <p:stCondLst>
                                    <p:cond delay="0"/>
                                  </p:stCondLst>
                                  <p:childTnLst>
                                    <p:set>
                                      <p:cBhvr>
                                        <p:cTn id="23" dur="1" fill="hold">
                                          <p:stCondLst>
                                            <p:cond delay="0"/>
                                          </p:stCondLst>
                                        </p:cTn>
                                        <p:tgtEl>
                                          <p:spTgt spid="566283"/>
                                        </p:tgtEl>
                                        <p:attrNameLst>
                                          <p:attrName>style.visibility</p:attrName>
                                        </p:attrNameLst>
                                      </p:cBhvr>
                                      <p:to>
                                        <p:strVal val="visible"/>
                                      </p:to>
                                    </p:set>
                                    <p:animEffect transition="in" filter="dissolve">
                                      <p:cBhvr>
                                        <p:cTn id="24" dur="500"/>
                                        <p:tgtEl>
                                          <p:spTgt spid="566283"/>
                                        </p:tgtEl>
                                      </p:cBhvr>
                                    </p:animEffect>
                                  </p:childTnLst>
                                </p:cTn>
                              </p:par>
                              <p:par>
                                <p:cTn id="25" presetID="9" presetClass="entr" presetSubtype="0" fill="hold" nodeType="withEffect">
                                  <p:stCondLst>
                                    <p:cond delay="0"/>
                                  </p:stCondLst>
                                  <p:childTnLst>
                                    <p:set>
                                      <p:cBhvr>
                                        <p:cTn id="26" dur="1" fill="hold">
                                          <p:stCondLst>
                                            <p:cond delay="0"/>
                                          </p:stCondLst>
                                        </p:cTn>
                                        <p:tgtEl>
                                          <p:spTgt spid="566284"/>
                                        </p:tgtEl>
                                        <p:attrNameLst>
                                          <p:attrName>style.visibility</p:attrName>
                                        </p:attrNameLst>
                                      </p:cBhvr>
                                      <p:to>
                                        <p:strVal val="visible"/>
                                      </p:to>
                                    </p:set>
                                    <p:animEffect transition="in" filter="dissolve">
                                      <p:cBhvr>
                                        <p:cTn id="27" dur="500"/>
                                        <p:tgtEl>
                                          <p:spTgt spid="566284"/>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566285"/>
                                        </p:tgtEl>
                                        <p:attrNameLst>
                                          <p:attrName>style.visibility</p:attrName>
                                        </p:attrNameLst>
                                      </p:cBhvr>
                                      <p:to>
                                        <p:strVal val="visible"/>
                                      </p:to>
                                    </p:set>
                                    <p:animEffect transition="in" filter="dissolve">
                                      <p:cBhvr>
                                        <p:cTn id="30" dur="500"/>
                                        <p:tgtEl>
                                          <p:spTgt spid="566285"/>
                                        </p:tgtEl>
                                      </p:cBhvr>
                                    </p:animEffect>
                                  </p:childTnLst>
                                </p:cTn>
                              </p:par>
                            </p:childTnLst>
                          </p:cTn>
                        </p:par>
                        <p:par>
                          <p:cTn id="31" fill="hold" nodeType="afterGroup">
                            <p:stCondLst>
                              <p:cond delay="1500"/>
                            </p:stCondLst>
                            <p:childTnLst>
                              <p:par>
                                <p:cTn id="32" presetID="9" presetClass="entr" presetSubtype="0" fill="hold" grpId="0" nodeType="afterEffect">
                                  <p:stCondLst>
                                    <p:cond delay="0"/>
                                  </p:stCondLst>
                                  <p:childTnLst>
                                    <p:set>
                                      <p:cBhvr>
                                        <p:cTn id="33" dur="1" fill="hold">
                                          <p:stCondLst>
                                            <p:cond delay="0"/>
                                          </p:stCondLst>
                                        </p:cTn>
                                        <p:tgtEl>
                                          <p:spTgt spid="566290"/>
                                        </p:tgtEl>
                                        <p:attrNameLst>
                                          <p:attrName>style.visibility</p:attrName>
                                        </p:attrNameLst>
                                      </p:cBhvr>
                                      <p:to>
                                        <p:strVal val="visible"/>
                                      </p:to>
                                    </p:set>
                                    <p:animEffect transition="in" filter="dissolve">
                                      <p:cBhvr>
                                        <p:cTn id="34" dur="500"/>
                                        <p:tgtEl>
                                          <p:spTgt spid="566290"/>
                                        </p:tgtEl>
                                      </p:cBhvr>
                                    </p:animEffect>
                                  </p:childTnLst>
                                </p:cTn>
                              </p:par>
                              <p:par>
                                <p:cTn id="35" presetID="9" presetClass="entr" presetSubtype="0" fill="hold" nodeType="withEffect">
                                  <p:stCondLst>
                                    <p:cond delay="0"/>
                                  </p:stCondLst>
                                  <p:childTnLst>
                                    <p:set>
                                      <p:cBhvr>
                                        <p:cTn id="36" dur="1" fill="hold">
                                          <p:stCondLst>
                                            <p:cond delay="0"/>
                                          </p:stCondLst>
                                        </p:cTn>
                                        <p:tgtEl>
                                          <p:spTgt spid="566287"/>
                                        </p:tgtEl>
                                        <p:attrNameLst>
                                          <p:attrName>style.visibility</p:attrName>
                                        </p:attrNameLst>
                                      </p:cBhvr>
                                      <p:to>
                                        <p:strVal val="visible"/>
                                      </p:to>
                                    </p:set>
                                    <p:animEffect transition="in" filter="dissolve">
                                      <p:cBhvr>
                                        <p:cTn id="37" dur="500"/>
                                        <p:tgtEl>
                                          <p:spTgt spid="566287"/>
                                        </p:tgtEl>
                                      </p:cBhvr>
                                    </p:animEffect>
                                  </p:childTnLst>
                                </p:cTn>
                              </p:par>
                              <p:par>
                                <p:cTn id="38" presetID="9" presetClass="entr" presetSubtype="0" fill="hold" nodeType="withEffect">
                                  <p:stCondLst>
                                    <p:cond delay="0"/>
                                  </p:stCondLst>
                                  <p:childTnLst>
                                    <p:set>
                                      <p:cBhvr>
                                        <p:cTn id="39" dur="1" fill="hold">
                                          <p:stCondLst>
                                            <p:cond delay="0"/>
                                          </p:stCondLst>
                                        </p:cTn>
                                        <p:tgtEl>
                                          <p:spTgt spid="566288"/>
                                        </p:tgtEl>
                                        <p:attrNameLst>
                                          <p:attrName>style.visibility</p:attrName>
                                        </p:attrNameLst>
                                      </p:cBhvr>
                                      <p:to>
                                        <p:strVal val="visible"/>
                                      </p:to>
                                    </p:set>
                                    <p:animEffect transition="in" filter="dissolve">
                                      <p:cBhvr>
                                        <p:cTn id="40" dur="500"/>
                                        <p:tgtEl>
                                          <p:spTgt spid="566288"/>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566289"/>
                                        </p:tgtEl>
                                        <p:attrNameLst>
                                          <p:attrName>style.visibility</p:attrName>
                                        </p:attrNameLst>
                                      </p:cBhvr>
                                      <p:to>
                                        <p:strVal val="visible"/>
                                      </p:to>
                                    </p:set>
                                    <p:animEffect transition="in" filter="dissolve">
                                      <p:cBhvr>
                                        <p:cTn id="43" dur="500"/>
                                        <p:tgtEl>
                                          <p:spTgt spid="566289"/>
                                        </p:tgtEl>
                                      </p:cBhvr>
                                    </p:animEffect>
                                  </p:childTnLst>
                                </p:cTn>
                              </p:par>
                            </p:childTnLst>
                          </p:cTn>
                        </p:par>
                        <p:par>
                          <p:cTn id="44" fill="hold" nodeType="afterGroup">
                            <p:stCondLst>
                              <p:cond delay="2000"/>
                            </p:stCondLst>
                            <p:childTnLst>
                              <p:par>
                                <p:cTn id="45" presetID="9" presetClass="entr" presetSubtype="0" fill="hold" nodeType="afterEffect">
                                  <p:stCondLst>
                                    <p:cond delay="0"/>
                                  </p:stCondLst>
                                  <p:childTnLst>
                                    <p:set>
                                      <p:cBhvr>
                                        <p:cTn id="46" dur="1" fill="hold">
                                          <p:stCondLst>
                                            <p:cond delay="0"/>
                                          </p:stCondLst>
                                        </p:cTn>
                                        <p:tgtEl>
                                          <p:spTgt spid="566292"/>
                                        </p:tgtEl>
                                        <p:attrNameLst>
                                          <p:attrName>style.visibility</p:attrName>
                                        </p:attrNameLst>
                                      </p:cBhvr>
                                      <p:to>
                                        <p:strVal val="visible"/>
                                      </p:to>
                                    </p:set>
                                    <p:animEffect transition="in" filter="dissolve">
                                      <p:cBhvr>
                                        <p:cTn id="47" dur="2000"/>
                                        <p:tgtEl>
                                          <p:spTgt spid="566292"/>
                                        </p:tgtEl>
                                      </p:cBhvr>
                                    </p:animEffect>
                                  </p:childTnLst>
                                </p:cTn>
                              </p:par>
                              <p:par>
                                <p:cTn id="48" presetID="9" presetClass="entr" presetSubtype="0" fill="hold" nodeType="withEffect">
                                  <p:stCondLst>
                                    <p:cond delay="0"/>
                                  </p:stCondLst>
                                  <p:childTnLst>
                                    <p:set>
                                      <p:cBhvr>
                                        <p:cTn id="49" dur="1" fill="hold">
                                          <p:stCondLst>
                                            <p:cond delay="0"/>
                                          </p:stCondLst>
                                        </p:cTn>
                                        <p:tgtEl>
                                          <p:spTgt spid="566293"/>
                                        </p:tgtEl>
                                        <p:attrNameLst>
                                          <p:attrName>style.visibility</p:attrName>
                                        </p:attrNameLst>
                                      </p:cBhvr>
                                      <p:to>
                                        <p:strVal val="visible"/>
                                      </p:to>
                                    </p:set>
                                    <p:animEffect transition="in" filter="dissolve">
                                      <p:cBhvr>
                                        <p:cTn id="50" dur="500"/>
                                        <p:tgtEl>
                                          <p:spTgt spid="566293"/>
                                        </p:tgtEl>
                                      </p:cBhvr>
                                    </p:animEffect>
                                  </p:childTnLst>
                                </p:cTn>
                              </p:par>
                              <p:par>
                                <p:cTn id="51" presetID="9" presetClass="entr" presetSubtype="0" fill="hold" nodeType="withEffect">
                                  <p:stCondLst>
                                    <p:cond delay="0"/>
                                  </p:stCondLst>
                                  <p:childTnLst>
                                    <p:set>
                                      <p:cBhvr>
                                        <p:cTn id="52" dur="1" fill="hold">
                                          <p:stCondLst>
                                            <p:cond delay="0"/>
                                          </p:stCondLst>
                                        </p:cTn>
                                        <p:tgtEl>
                                          <p:spTgt spid="566278"/>
                                        </p:tgtEl>
                                        <p:attrNameLst>
                                          <p:attrName>style.visibility</p:attrName>
                                        </p:attrNameLst>
                                      </p:cBhvr>
                                      <p:to>
                                        <p:strVal val="visible"/>
                                      </p:to>
                                    </p:set>
                                    <p:animEffect transition="in" filter="dissolve">
                                      <p:cBhvr>
                                        <p:cTn id="53" dur="500"/>
                                        <p:tgtEl>
                                          <p:spTgt spid="566278"/>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566291"/>
                                        </p:tgtEl>
                                        <p:attrNameLst>
                                          <p:attrName>style.visibility</p:attrName>
                                        </p:attrNameLst>
                                      </p:cBhvr>
                                      <p:to>
                                        <p:strVal val="visible"/>
                                      </p:to>
                                    </p:set>
                                    <p:animEffect transition="in" filter="dissolve">
                                      <p:cBhvr>
                                        <p:cTn id="56" dur="500"/>
                                        <p:tgtEl>
                                          <p:spTgt spid="566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281" grpId="0"/>
      <p:bldP spid="566282" grpId="0" animBg="1"/>
      <p:bldP spid="566285" grpId="0"/>
      <p:bldP spid="566286" grpId="0" animBg="1"/>
      <p:bldP spid="566289" grpId="0"/>
      <p:bldP spid="566290" grpId="0" animBg="1"/>
      <p:bldP spid="56629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68376" name="Line 56"/>
          <p:cNvSpPr>
            <a:spLocks noChangeShapeType="1"/>
          </p:cNvSpPr>
          <p:nvPr/>
        </p:nvSpPr>
        <p:spPr bwMode="auto">
          <a:xfrm>
            <a:off x="8229600" y="4495800"/>
            <a:ext cx="1588" cy="381000"/>
          </a:xfrm>
          <a:prstGeom prst="line">
            <a:avLst/>
          </a:prstGeom>
          <a:noFill/>
          <a:ln w="38100">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sp>
        <p:nvSpPr>
          <p:cNvPr id="568378" name="Line 58"/>
          <p:cNvSpPr>
            <a:spLocks noChangeShapeType="1"/>
          </p:cNvSpPr>
          <p:nvPr/>
        </p:nvSpPr>
        <p:spPr bwMode="auto">
          <a:xfrm>
            <a:off x="6705600" y="4495800"/>
            <a:ext cx="1588" cy="381000"/>
          </a:xfrm>
          <a:prstGeom prst="line">
            <a:avLst/>
          </a:prstGeom>
          <a:noFill/>
          <a:ln w="38100">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sp>
        <p:nvSpPr>
          <p:cNvPr id="568379" name="Line 59"/>
          <p:cNvSpPr>
            <a:spLocks noChangeShapeType="1"/>
          </p:cNvSpPr>
          <p:nvPr/>
        </p:nvSpPr>
        <p:spPr bwMode="auto">
          <a:xfrm>
            <a:off x="5334000" y="4495800"/>
            <a:ext cx="1588" cy="381000"/>
          </a:xfrm>
          <a:prstGeom prst="line">
            <a:avLst/>
          </a:prstGeom>
          <a:noFill/>
          <a:ln w="38100">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sp>
        <p:nvSpPr>
          <p:cNvPr id="568340" name="Line 20"/>
          <p:cNvSpPr>
            <a:spLocks noChangeShapeType="1"/>
          </p:cNvSpPr>
          <p:nvPr/>
        </p:nvSpPr>
        <p:spPr bwMode="auto">
          <a:xfrm>
            <a:off x="3733800" y="4495800"/>
            <a:ext cx="1588" cy="381000"/>
          </a:xfrm>
          <a:prstGeom prst="line">
            <a:avLst/>
          </a:prstGeom>
          <a:noFill/>
          <a:ln w="38100">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sp>
        <p:nvSpPr>
          <p:cNvPr id="568342" name="Text Box 22"/>
          <p:cNvSpPr txBox="1">
            <a:spLocks noChangeArrowheads="1"/>
          </p:cNvSpPr>
          <p:nvPr/>
        </p:nvSpPr>
        <p:spPr bwMode="auto">
          <a:xfrm>
            <a:off x="1676400" y="2362200"/>
            <a:ext cx="5867400" cy="698500"/>
          </a:xfrm>
          <a:prstGeom prst="rect">
            <a:avLst/>
          </a:prstGeom>
          <a:solidFill>
            <a:srgbClr val="000082"/>
          </a:solidFill>
          <a:ln w="571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3600" b="1">
                <a:solidFill>
                  <a:schemeClr val="bg1"/>
                </a:solidFill>
                <a:cs typeface="Arial" charset="0"/>
              </a:rPr>
              <a:t>Synod</a:t>
            </a:r>
          </a:p>
        </p:txBody>
      </p:sp>
      <p:sp>
        <p:nvSpPr>
          <p:cNvPr id="568344" name="Line 24"/>
          <p:cNvSpPr>
            <a:spLocks noChangeShapeType="1"/>
          </p:cNvSpPr>
          <p:nvPr/>
        </p:nvSpPr>
        <p:spPr bwMode="auto">
          <a:xfrm>
            <a:off x="8299450" y="5335588"/>
            <a:ext cx="1588" cy="46990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pic>
        <p:nvPicPr>
          <p:cNvPr id="568345" name="Picture 25"/>
          <p:cNvPicPr>
            <a:picLocks noChangeAspect="1" noChangeArrowheads="1"/>
          </p:cNvPicPr>
          <p:nvPr/>
        </p:nvPicPr>
        <p:blipFill>
          <a:blip r:embed="rId4">
            <a:lum bright="-42000"/>
            <a:extLst>
              <a:ext uri="{28A0092B-C50C-407E-A947-70E740481C1C}">
                <a14:useLocalDpi xmlns:a14="http://schemas.microsoft.com/office/drawing/2010/main" val="0"/>
              </a:ext>
            </a:extLst>
          </a:blip>
          <a:srcRect l="1917"/>
          <a:stretch>
            <a:fillRect/>
          </a:stretch>
        </p:blipFill>
        <p:spPr bwMode="auto">
          <a:xfrm>
            <a:off x="7835900" y="5791200"/>
            <a:ext cx="960438" cy="830263"/>
          </a:xfrm>
          <a:prstGeom prst="rect">
            <a:avLst/>
          </a:prstGeom>
          <a:noFill/>
          <a:ln w="5715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68346" name="Text Box 26"/>
          <p:cNvSpPr txBox="1">
            <a:spLocks noChangeArrowheads="1"/>
          </p:cNvSpPr>
          <p:nvPr/>
        </p:nvSpPr>
        <p:spPr bwMode="auto">
          <a:xfrm>
            <a:off x="7835900" y="5943600"/>
            <a:ext cx="1017588" cy="396875"/>
          </a:xfrm>
          <a:prstGeom prst="rect">
            <a:avLst/>
          </a:prstGeom>
          <a:noFill/>
          <a:ln>
            <a:noFill/>
          </a:ln>
          <a:effectLst>
            <a:outerShdw blurRad="63500" dist="81320" dir="2319588" algn="ctr" rotWithShape="0">
              <a:srgbClr val="000000">
                <a:alpha val="74998"/>
              </a:srgbClr>
            </a:outerShdw>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57150">
                <a:solidFill>
                  <a:schemeClr val="tx1"/>
                </a:solidFill>
                <a:miter lim="800000"/>
                <a:headEnd/>
                <a:tailEnd/>
              </a14:hiddenLine>
            </a:ext>
          </a:extLst>
        </p:spPr>
        <p:txBody>
          <a:bodyPr wrap="none">
            <a:spAutoFit/>
          </a:bodyPr>
          <a:lstStyle/>
          <a:p>
            <a:pPr>
              <a:defRPr/>
            </a:pPr>
            <a:r>
              <a:rPr lang="en-US" sz="2000" b="1">
                <a:solidFill>
                  <a:schemeClr val="bg1"/>
                </a:solidFill>
                <a:cs typeface="Arial" charset="0"/>
              </a:rPr>
              <a:t>People</a:t>
            </a:r>
          </a:p>
        </p:txBody>
      </p:sp>
      <p:sp>
        <p:nvSpPr>
          <p:cNvPr id="568347" name="Text Box 27"/>
          <p:cNvSpPr txBox="1">
            <a:spLocks noChangeArrowheads="1"/>
          </p:cNvSpPr>
          <p:nvPr/>
        </p:nvSpPr>
        <p:spPr bwMode="auto">
          <a:xfrm>
            <a:off x="7607300" y="4845050"/>
            <a:ext cx="1384300" cy="758825"/>
          </a:xfrm>
          <a:prstGeom prst="rect">
            <a:avLst/>
          </a:prstGeom>
          <a:solidFill>
            <a:srgbClr val="000000"/>
          </a:solidFill>
          <a:ln w="571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000" b="1">
                <a:solidFill>
                  <a:schemeClr val="bg1"/>
                </a:solidFill>
                <a:cs typeface="Arial" charset="0"/>
              </a:rPr>
              <a:t>Elders </a:t>
            </a:r>
            <a:br>
              <a:rPr lang="en-US" sz="2000" b="1">
                <a:solidFill>
                  <a:schemeClr val="bg1"/>
                </a:solidFill>
                <a:cs typeface="Arial" charset="0"/>
              </a:rPr>
            </a:br>
            <a:r>
              <a:rPr lang="en-US" sz="2000" b="1">
                <a:solidFill>
                  <a:schemeClr val="bg1"/>
                </a:solidFill>
                <a:cs typeface="Arial" charset="0"/>
              </a:rPr>
              <a:t>(Session)</a:t>
            </a:r>
          </a:p>
        </p:txBody>
      </p:sp>
      <p:sp>
        <p:nvSpPr>
          <p:cNvPr id="568348" name="Text Box 28"/>
          <p:cNvSpPr txBox="1">
            <a:spLocks noChangeArrowheads="1"/>
          </p:cNvSpPr>
          <p:nvPr/>
        </p:nvSpPr>
        <p:spPr bwMode="auto">
          <a:xfrm>
            <a:off x="76200" y="3733800"/>
            <a:ext cx="4191000" cy="69850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b="1">
                <a:solidFill>
                  <a:schemeClr val="bg1"/>
                </a:solidFill>
                <a:cs typeface="Arial" charset="0"/>
              </a:rPr>
              <a:t>Presbytery</a:t>
            </a:r>
          </a:p>
        </p:txBody>
      </p:sp>
      <p:sp>
        <p:nvSpPr>
          <p:cNvPr id="568349" name="Line 29"/>
          <p:cNvSpPr>
            <a:spLocks noChangeShapeType="1"/>
          </p:cNvSpPr>
          <p:nvPr/>
        </p:nvSpPr>
        <p:spPr bwMode="auto">
          <a:xfrm>
            <a:off x="2209800" y="4495800"/>
            <a:ext cx="1588" cy="381000"/>
          </a:xfrm>
          <a:prstGeom prst="line">
            <a:avLst/>
          </a:prstGeom>
          <a:noFill/>
          <a:ln w="38100">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sp>
        <p:nvSpPr>
          <p:cNvPr id="568350" name="Line 30"/>
          <p:cNvSpPr>
            <a:spLocks noChangeShapeType="1"/>
          </p:cNvSpPr>
          <p:nvPr/>
        </p:nvSpPr>
        <p:spPr bwMode="auto">
          <a:xfrm>
            <a:off x="838200" y="4495800"/>
            <a:ext cx="1588" cy="381000"/>
          </a:xfrm>
          <a:prstGeom prst="line">
            <a:avLst/>
          </a:prstGeom>
          <a:noFill/>
          <a:ln w="38100">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sp>
        <p:nvSpPr>
          <p:cNvPr id="568352" name="Line 32"/>
          <p:cNvSpPr>
            <a:spLocks noChangeShapeType="1"/>
          </p:cNvSpPr>
          <p:nvPr/>
        </p:nvSpPr>
        <p:spPr bwMode="auto">
          <a:xfrm>
            <a:off x="6788150" y="5367338"/>
            <a:ext cx="1588" cy="46990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pic>
        <p:nvPicPr>
          <p:cNvPr id="568353" name="Picture 33"/>
          <p:cNvPicPr>
            <a:picLocks noChangeAspect="1" noChangeArrowheads="1"/>
          </p:cNvPicPr>
          <p:nvPr/>
        </p:nvPicPr>
        <p:blipFill>
          <a:blip r:embed="rId4">
            <a:lum bright="-42000"/>
            <a:extLst>
              <a:ext uri="{28A0092B-C50C-407E-A947-70E740481C1C}">
                <a14:useLocalDpi xmlns:a14="http://schemas.microsoft.com/office/drawing/2010/main" val="0"/>
              </a:ext>
            </a:extLst>
          </a:blip>
          <a:srcRect l="1917"/>
          <a:stretch>
            <a:fillRect/>
          </a:stretch>
        </p:blipFill>
        <p:spPr bwMode="auto">
          <a:xfrm>
            <a:off x="6324600" y="5822950"/>
            <a:ext cx="960438" cy="830263"/>
          </a:xfrm>
          <a:prstGeom prst="rect">
            <a:avLst/>
          </a:prstGeom>
          <a:noFill/>
          <a:ln w="5715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68354" name="Text Box 34"/>
          <p:cNvSpPr txBox="1">
            <a:spLocks noChangeArrowheads="1"/>
          </p:cNvSpPr>
          <p:nvPr/>
        </p:nvSpPr>
        <p:spPr bwMode="auto">
          <a:xfrm>
            <a:off x="6324600" y="5975350"/>
            <a:ext cx="1017588" cy="396875"/>
          </a:xfrm>
          <a:prstGeom prst="rect">
            <a:avLst/>
          </a:prstGeom>
          <a:noFill/>
          <a:ln>
            <a:noFill/>
          </a:ln>
          <a:effectLst>
            <a:outerShdw blurRad="63500" dist="81320" dir="2319588" algn="ctr" rotWithShape="0">
              <a:srgbClr val="000000">
                <a:alpha val="74998"/>
              </a:srgbClr>
            </a:outerShdw>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57150">
                <a:solidFill>
                  <a:schemeClr val="tx1"/>
                </a:solidFill>
                <a:miter lim="800000"/>
                <a:headEnd/>
                <a:tailEnd/>
              </a14:hiddenLine>
            </a:ext>
          </a:extLst>
        </p:spPr>
        <p:txBody>
          <a:bodyPr wrap="none">
            <a:spAutoFit/>
          </a:bodyPr>
          <a:lstStyle/>
          <a:p>
            <a:pPr>
              <a:defRPr/>
            </a:pPr>
            <a:r>
              <a:rPr lang="en-US" sz="2000" b="1">
                <a:solidFill>
                  <a:schemeClr val="bg1"/>
                </a:solidFill>
                <a:cs typeface="Arial" charset="0"/>
              </a:rPr>
              <a:t>People</a:t>
            </a:r>
          </a:p>
        </p:txBody>
      </p:sp>
      <p:sp>
        <p:nvSpPr>
          <p:cNvPr id="568355" name="Text Box 35"/>
          <p:cNvSpPr txBox="1">
            <a:spLocks noChangeArrowheads="1"/>
          </p:cNvSpPr>
          <p:nvPr/>
        </p:nvSpPr>
        <p:spPr bwMode="auto">
          <a:xfrm>
            <a:off x="6096000" y="4876800"/>
            <a:ext cx="1384300" cy="758825"/>
          </a:xfrm>
          <a:prstGeom prst="rect">
            <a:avLst/>
          </a:prstGeom>
          <a:solidFill>
            <a:srgbClr val="000000"/>
          </a:solidFill>
          <a:ln w="571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000" b="1">
                <a:solidFill>
                  <a:schemeClr val="bg1"/>
                </a:solidFill>
                <a:cs typeface="Arial" charset="0"/>
              </a:rPr>
              <a:t>Elders </a:t>
            </a:r>
            <a:br>
              <a:rPr lang="en-US" sz="2000" b="1">
                <a:solidFill>
                  <a:schemeClr val="bg1"/>
                </a:solidFill>
                <a:cs typeface="Arial" charset="0"/>
              </a:rPr>
            </a:br>
            <a:r>
              <a:rPr lang="en-US" sz="2000" b="1">
                <a:solidFill>
                  <a:schemeClr val="bg1"/>
                </a:solidFill>
                <a:cs typeface="Arial" charset="0"/>
              </a:rPr>
              <a:t>(Session)</a:t>
            </a:r>
          </a:p>
        </p:txBody>
      </p:sp>
      <p:sp>
        <p:nvSpPr>
          <p:cNvPr id="568357" name="Line 37"/>
          <p:cNvSpPr>
            <a:spLocks noChangeShapeType="1"/>
          </p:cNvSpPr>
          <p:nvPr/>
        </p:nvSpPr>
        <p:spPr bwMode="auto">
          <a:xfrm>
            <a:off x="5264150" y="5367338"/>
            <a:ext cx="1588" cy="46990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pic>
        <p:nvPicPr>
          <p:cNvPr id="568358" name="Picture 38"/>
          <p:cNvPicPr>
            <a:picLocks noChangeAspect="1" noChangeArrowheads="1"/>
          </p:cNvPicPr>
          <p:nvPr/>
        </p:nvPicPr>
        <p:blipFill>
          <a:blip r:embed="rId4">
            <a:lum bright="-42000"/>
            <a:extLst>
              <a:ext uri="{28A0092B-C50C-407E-A947-70E740481C1C}">
                <a14:useLocalDpi xmlns:a14="http://schemas.microsoft.com/office/drawing/2010/main" val="0"/>
              </a:ext>
            </a:extLst>
          </a:blip>
          <a:srcRect l="1917"/>
          <a:stretch>
            <a:fillRect/>
          </a:stretch>
        </p:blipFill>
        <p:spPr bwMode="auto">
          <a:xfrm>
            <a:off x="4800600" y="5822950"/>
            <a:ext cx="960438" cy="830263"/>
          </a:xfrm>
          <a:prstGeom prst="rect">
            <a:avLst/>
          </a:prstGeom>
          <a:noFill/>
          <a:ln w="5715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68359" name="Text Box 39"/>
          <p:cNvSpPr txBox="1">
            <a:spLocks noChangeArrowheads="1"/>
          </p:cNvSpPr>
          <p:nvPr/>
        </p:nvSpPr>
        <p:spPr bwMode="auto">
          <a:xfrm>
            <a:off x="4800600" y="5975350"/>
            <a:ext cx="1017588" cy="396875"/>
          </a:xfrm>
          <a:prstGeom prst="rect">
            <a:avLst/>
          </a:prstGeom>
          <a:noFill/>
          <a:ln>
            <a:noFill/>
          </a:ln>
          <a:effectLst>
            <a:outerShdw blurRad="63500" dist="81320" dir="2319588" algn="ctr" rotWithShape="0">
              <a:srgbClr val="000000">
                <a:alpha val="74998"/>
              </a:srgbClr>
            </a:outerShdw>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57150">
                <a:solidFill>
                  <a:schemeClr val="tx1"/>
                </a:solidFill>
                <a:miter lim="800000"/>
                <a:headEnd/>
                <a:tailEnd/>
              </a14:hiddenLine>
            </a:ext>
          </a:extLst>
        </p:spPr>
        <p:txBody>
          <a:bodyPr wrap="none">
            <a:spAutoFit/>
          </a:bodyPr>
          <a:lstStyle/>
          <a:p>
            <a:pPr>
              <a:defRPr/>
            </a:pPr>
            <a:r>
              <a:rPr lang="en-US" sz="2000" b="1">
                <a:solidFill>
                  <a:schemeClr val="bg1"/>
                </a:solidFill>
                <a:cs typeface="Arial" charset="0"/>
              </a:rPr>
              <a:t>People</a:t>
            </a:r>
          </a:p>
        </p:txBody>
      </p:sp>
      <p:sp>
        <p:nvSpPr>
          <p:cNvPr id="568360" name="Text Box 40"/>
          <p:cNvSpPr txBox="1">
            <a:spLocks noChangeArrowheads="1"/>
          </p:cNvSpPr>
          <p:nvPr/>
        </p:nvSpPr>
        <p:spPr bwMode="auto">
          <a:xfrm>
            <a:off x="4572000" y="4876800"/>
            <a:ext cx="1384300" cy="758825"/>
          </a:xfrm>
          <a:prstGeom prst="rect">
            <a:avLst/>
          </a:prstGeom>
          <a:solidFill>
            <a:srgbClr val="000000"/>
          </a:solidFill>
          <a:ln w="571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000" b="1">
                <a:solidFill>
                  <a:schemeClr val="bg1"/>
                </a:solidFill>
                <a:cs typeface="Arial" charset="0"/>
              </a:rPr>
              <a:t>Elders </a:t>
            </a:r>
            <a:br>
              <a:rPr lang="en-US" sz="2000" b="1">
                <a:solidFill>
                  <a:schemeClr val="bg1"/>
                </a:solidFill>
                <a:cs typeface="Arial" charset="0"/>
              </a:rPr>
            </a:br>
            <a:r>
              <a:rPr lang="en-US" sz="2000" b="1">
                <a:solidFill>
                  <a:schemeClr val="bg1"/>
                </a:solidFill>
                <a:cs typeface="Arial" charset="0"/>
              </a:rPr>
              <a:t>(Session)</a:t>
            </a:r>
          </a:p>
        </p:txBody>
      </p:sp>
      <p:sp>
        <p:nvSpPr>
          <p:cNvPr id="568362" name="Line 42"/>
          <p:cNvSpPr>
            <a:spLocks noChangeShapeType="1"/>
          </p:cNvSpPr>
          <p:nvPr/>
        </p:nvSpPr>
        <p:spPr bwMode="auto">
          <a:xfrm>
            <a:off x="3727450" y="5335588"/>
            <a:ext cx="1588" cy="46990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pic>
        <p:nvPicPr>
          <p:cNvPr id="568363" name="Picture 43"/>
          <p:cNvPicPr>
            <a:picLocks noChangeAspect="1" noChangeArrowheads="1"/>
          </p:cNvPicPr>
          <p:nvPr/>
        </p:nvPicPr>
        <p:blipFill>
          <a:blip r:embed="rId4">
            <a:lum bright="-42000"/>
            <a:extLst>
              <a:ext uri="{28A0092B-C50C-407E-A947-70E740481C1C}">
                <a14:useLocalDpi xmlns:a14="http://schemas.microsoft.com/office/drawing/2010/main" val="0"/>
              </a:ext>
            </a:extLst>
          </a:blip>
          <a:srcRect l="1917"/>
          <a:stretch>
            <a:fillRect/>
          </a:stretch>
        </p:blipFill>
        <p:spPr bwMode="auto">
          <a:xfrm>
            <a:off x="3263900" y="5791200"/>
            <a:ext cx="960438" cy="830263"/>
          </a:xfrm>
          <a:prstGeom prst="rect">
            <a:avLst/>
          </a:prstGeom>
          <a:noFill/>
          <a:ln w="5715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68364" name="Text Box 44"/>
          <p:cNvSpPr txBox="1">
            <a:spLocks noChangeArrowheads="1"/>
          </p:cNvSpPr>
          <p:nvPr/>
        </p:nvSpPr>
        <p:spPr bwMode="auto">
          <a:xfrm>
            <a:off x="3263900" y="5943600"/>
            <a:ext cx="1017588" cy="396875"/>
          </a:xfrm>
          <a:prstGeom prst="rect">
            <a:avLst/>
          </a:prstGeom>
          <a:noFill/>
          <a:ln>
            <a:noFill/>
          </a:ln>
          <a:effectLst>
            <a:outerShdw blurRad="63500" dist="81320" dir="2319588" algn="ctr" rotWithShape="0">
              <a:srgbClr val="000000">
                <a:alpha val="74998"/>
              </a:srgbClr>
            </a:outerShdw>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57150">
                <a:solidFill>
                  <a:schemeClr val="tx1"/>
                </a:solidFill>
                <a:miter lim="800000"/>
                <a:headEnd/>
                <a:tailEnd/>
              </a14:hiddenLine>
            </a:ext>
          </a:extLst>
        </p:spPr>
        <p:txBody>
          <a:bodyPr wrap="none">
            <a:spAutoFit/>
          </a:bodyPr>
          <a:lstStyle/>
          <a:p>
            <a:pPr>
              <a:defRPr/>
            </a:pPr>
            <a:r>
              <a:rPr lang="en-US" sz="2000" b="1">
                <a:solidFill>
                  <a:schemeClr val="bg1"/>
                </a:solidFill>
                <a:cs typeface="Arial" charset="0"/>
              </a:rPr>
              <a:t>People</a:t>
            </a:r>
          </a:p>
        </p:txBody>
      </p:sp>
      <p:sp>
        <p:nvSpPr>
          <p:cNvPr id="568365" name="Text Box 45"/>
          <p:cNvSpPr txBox="1">
            <a:spLocks noChangeArrowheads="1"/>
          </p:cNvSpPr>
          <p:nvPr/>
        </p:nvSpPr>
        <p:spPr bwMode="auto">
          <a:xfrm>
            <a:off x="3035300" y="4845050"/>
            <a:ext cx="1384300" cy="758825"/>
          </a:xfrm>
          <a:prstGeom prst="rect">
            <a:avLst/>
          </a:prstGeom>
          <a:solidFill>
            <a:srgbClr val="000000"/>
          </a:solidFill>
          <a:ln w="571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000" b="1">
                <a:solidFill>
                  <a:schemeClr val="bg1"/>
                </a:solidFill>
                <a:cs typeface="Arial" charset="0"/>
              </a:rPr>
              <a:t>Elders </a:t>
            </a:r>
            <a:br>
              <a:rPr lang="en-US" sz="2000" b="1">
                <a:solidFill>
                  <a:schemeClr val="bg1"/>
                </a:solidFill>
                <a:cs typeface="Arial" charset="0"/>
              </a:rPr>
            </a:br>
            <a:r>
              <a:rPr lang="en-US" sz="2000" b="1">
                <a:solidFill>
                  <a:schemeClr val="bg1"/>
                </a:solidFill>
                <a:cs typeface="Arial" charset="0"/>
              </a:rPr>
              <a:t>(Session)</a:t>
            </a:r>
          </a:p>
        </p:txBody>
      </p:sp>
      <p:sp>
        <p:nvSpPr>
          <p:cNvPr id="568367" name="Line 47"/>
          <p:cNvSpPr>
            <a:spLocks noChangeShapeType="1"/>
          </p:cNvSpPr>
          <p:nvPr/>
        </p:nvSpPr>
        <p:spPr bwMode="auto">
          <a:xfrm>
            <a:off x="2216150" y="5367338"/>
            <a:ext cx="1588" cy="46990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pic>
        <p:nvPicPr>
          <p:cNvPr id="568368" name="Picture 48"/>
          <p:cNvPicPr>
            <a:picLocks noChangeAspect="1" noChangeArrowheads="1"/>
          </p:cNvPicPr>
          <p:nvPr/>
        </p:nvPicPr>
        <p:blipFill>
          <a:blip r:embed="rId4">
            <a:lum bright="-42000"/>
            <a:extLst>
              <a:ext uri="{28A0092B-C50C-407E-A947-70E740481C1C}">
                <a14:useLocalDpi xmlns:a14="http://schemas.microsoft.com/office/drawing/2010/main" val="0"/>
              </a:ext>
            </a:extLst>
          </a:blip>
          <a:srcRect l="1917"/>
          <a:stretch>
            <a:fillRect/>
          </a:stretch>
        </p:blipFill>
        <p:spPr bwMode="auto">
          <a:xfrm>
            <a:off x="1752600" y="5822950"/>
            <a:ext cx="960438" cy="830263"/>
          </a:xfrm>
          <a:prstGeom prst="rect">
            <a:avLst/>
          </a:prstGeom>
          <a:noFill/>
          <a:ln w="5715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68369" name="Text Box 49"/>
          <p:cNvSpPr txBox="1">
            <a:spLocks noChangeArrowheads="1"/>
          </p:cNvSpPr>
          <p:nvPr/>
        </p:nvSpPr>
        <p:spPr bwMode="auto">
          <a:xfrm>
            <a:off x="1752600" y="5975350"/>
            <a:ext cx="1017588" cy="396875"/>
          </a:xfrm>
          <a:prstGeom prst="rect">
            <a:avLst/>
          </a:prstGeom>
          <a:noFill/>
          <a:ln>
            <a:noFill/>
          </a:ln>
          <a:effectLst>
            <a:outerShdw blurRad="63500" dist="81320" dir="2319588" algn="ctr" rotWithShape="0">
              <a:srgbClr val="000000">
                <a:alpha val="74998"/>
              </a:srgbClr>
            </a:outerShdw>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57150">
                <a:solidFill>
                  <a:schemeClr val="tx1"/>
                </a:solidFill>
                <a:miter lim="800000"/>
                <a:headEnd/>
                <a:tailEnd/>
              </a14:hiddenLine>
            </a:ext>
          </a:extLst>
        </p:spPr>
        <p:txBody>
          <a:bodyPr wrap="none">
            <a:spAutoFit/>
          </a:bodyPr>
          <a:lstStyle/>
          <a:p>
            <a:pPr>
              <a:defRPr/>
            </a:pPr>
            <a:r>
              <a:rPr lang="en-US" sz="2000" b="1">
                <a:solidFill>
                  <a:schemeClr val="bg1"/>
                </a:solidFill>
                <a:cs typeface="Arial" charset="0"/>
              </a:rPr>
              <a:t>People</a:t>
            </a:r>
          </a:p>
        </p:txBody>
      </p:sp>
      <p:sp>
        <p:nvSpPr>
          <p:cNvPr id="568370" name="Text Box 50"/>
          <p:cNvSpPr txBox="1">
            <a:spLocks noChangeArrowheads="1"/>
          </p:cNvSpPr>
          <p:nvPr/>
        </p:nvSpPr>
        <p:spPr bwMode="auto">
          <a:xfrm>
            <a:off x="1524000" y="4876800"/>
            <a:ext cx="1384300" cy="758825"/>
          </a:xfrm>
          <a:prstGeom prst="rect">
            <a:avLst/>
          </a:prstGeom>
          <a:solidFill>
            <a:srgbClr val="000000"/>
          </a:solidFill>
          <a:ln w="571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000" b="1">
                <a:solidFill>
                  <a:schemeClr val="bg1"/>
                </a:solidFill>
                <a:cs typeface="Arial" charset="0"/>
              </a:rPr>
              <a:t>Elders </a:t>
            </a:r>
            <a:br>
              <a:rPr lang="en-US" sz="2000" b="1">
                <a:solidFill>
                  <a:schemeClr val="bg1"/>
                </a:solidFill>
                <a:cs typeface="Arial" charset="0"/>
              </a:rPr>
            </a:br>
            <a:r>
              <a:rPr lang="en-US" sz="2000" b="1">
                <a:solidFill>
                  <a:schemeClr val="bg1"/>
                </a:solidFill>
                <a:cs typeface="Arial" charset="0"/>
              </a:rPr>
              <a:t>(Session)</a:t>
            </a:r>
          </a:p>
        </p:txBody>
      </p:sp>
      <p:sp>
        <p:nvSpPr>
          <p:cNvPr id="568372" name="Line 52"/>
          <p:cNvSpPr>
            <a:spLocks noChangeShapeType="1"/>
          </p:cNvSpPr>
          <p:nvPr/>
        </p:nvSpPr>
        <p:spPr bwMode="auto">
          <a:xfrm>
            <a:off x="692150" y="5367338"/>
            <a:ext cx="1588" cy="46990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pic>
        <p:nvPicPr>
          <p:cNvPr id="568373" name="Picture 53"/>
          <p:cNvPicPr>
            <a:picLocks noChangeAspect="1" noChangeArrowheads="1"/>
          </p:cNvPicPr>
          <p:nvPr/>
        </p:nvPicPr>
        <p:blipFill>
          <a:blip r:embed="rId4">
            <a:lum bright="-42000"/>
            <a:extLst>
              <a:ext uri="{28A0092B-C50C-407E-A947-70E740481C1C}">
                <a14:useLocalDpi xmlns:a14="http://schemas.microsoft.com/office/drawing/2010/main" val="0"/>
              </a:ext>
            </a:extLst>
          </a:blip>
          <a:srcRect l="1917"/>
          <a:stretch>
            <a:fillRect/>
          </a:stretch>
        </p:blipFill>
        <p:spPr bwMode="auto">
          <a:xfrm>
            <a:off x="228600" y="5822950"/>
            <a:ext cx="960438" cy="830263"/>
          </a:xfrm>
          <a:prstGeom prst="rect">
            <a:avLst/>
          </a:prstGeom>
          <a:noFill/>
          <a:ln w="5715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68374" name="Text Box 54"/>
          <p:cNvSpPr txBox="1">
            <a:spLocks noChangeArrowheads="1"/>
          </p:cNvSpPr>
          <p:nvPr/>
        </p:nvSpPr>
        <p:spPr bwMode="auto">
          <a:xfrm>
            <a:off x="228600" y="5975350"/>
            <a:ext cx="1017588" cy="396875"/>
          </a:xfrm>
          <a:prstGeom prst="rect">
            <a:avLst/>
          </a:prstGeom>
          <a:noFill/>
          <a:ln>
            <a:noFill/>
          </a:ln>
          <a:effectLst>
            <a:outerShdw blurRad="63500" dist="81320" dir="2319588" algn="ctr" rotWithShape="0">
              <a:srgbClr val="000000">
                <a:alpha val="74998"/>
              </a:srgbClr>
            </a:outerShdw>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57150">
                <a:solidFill>
                  <a:schemeClr val="tx1"/>
                </a:solidFill>
                <a:miter lim="800000"/>
                <a:headEnd/>
                <a:tailEnd/>
              </a14:hiddenLine>
            </a:ext>
          </a:extLst>
        </p:spPr>
        <p:txBody>
          <a:bodyPr wrap="none">
            <a:spAutoFit/>
          </a:bodyPr>
          <a:lstStyle/>
          <a:p>
            <a:pPr>
              <a:defRPr/>
            </a:pPr>
            <a:r>
              <a:rPr lang="en-US" sz="2000" b="1">
                <a:solidFill>
                  <a:schemeClr val="bg1"/>
                </a:solidFill>
                <a:cs typeface="Arial" charset="0"/>
              </a:rPr>
              <a:t>People</a:t>
            </a:r>
          </a:p>
        </p:txBody>
      </p:sp>
      <p:sp>
        <p:nvSpPr>
          <p:cNvPr id="568375" name="Text Box 55"/>
          <p:cNvSpPr txBox="1">
            <a:spLocks noChangeArrowheads="1"/>
          </p:cNvSpPr>
          <p:nvPr/>
        </p:nvSpPr>
        <p:spPr bwMode="auto">
          <a:xfrm>
            <a:off x="0" y="4876800"/>
            <a:ext cx="1384300" cy="758825"/>
          </a:xfrm>
          <a:prstGeom prst="rect">
            <a:avLst/>
          </a:prstGeom>
          <a:solidFill>
            <a:srgbClr val="000000"/>
          </a:solidFill>
          <a:ln w="571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000" b="1">
                <a:solidFill>
                  <a:schemeClr val="bg1"/>
                </a:solidFill>
                <a:cs typeface="Arial" charset="0"/>
              </a:rPr>
              <a:t>Elders </a:t>
            </a:r>
            <a:br>
              <a:rPr lang="en-US" sz="2000" b="1">
                <a:solidFill>
                  <a:schemeClr val="bg1"/>
                </a:solidFill>
                <a:cs typeface="Arial" charset="0"/>
              </a:rPr>
            </a:br>
            <a:r>
              <a:rPr lang="en-US" sz="2000" b="1">
                <a:solidFill>
                  <a:schemeClr val="bg1"/>
                </a:solidFill>
                <a:cs typeface="Arial" charset="0"/>
              </a:rPr>
              <a:t>(Session)</a:t>
            </a:r>
          </a:p>
        </p:txBody>
      </p:sp>
      <p:sp>
        <p:nvSpPr>
          <p:cNvPr id="568377" name="Text Box 57"/>
          <p:cNvSpPr txBox="1">
            <a:spLocks noChangeArrowheads="1"/>
          </p:cNvSpPr>
          <p:nvPr/>
        </p:nvSpPr>
        <p:spPr bwMode="auto">
          <a:xfrm>
            <a:off x="4572000" y="3733800"/>
            <a:ext cx="4191000" cy="69850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b="1">
                <a:solidFill>
                  <a:schemeClr val="bg1"/>
                </a:solidFill>
                <a:cs typeface="Arial" charset="0"/>
              </a:rPr>
              <a:t>Presbytery</a:t>
            </a:r>
          </a:p>
        </p:txBody>
      </p:sp>
      <p:sp>
        <p:nvSpPr>
          <p:cNvPr id="568380" name="Line 60"/>
          <p:cNvSpPr>
            <a:spLocks noChangeShapeType="1"/>
          </p:cNvSpPr>
          <p:nvPr/>
        </p:nvSpPr>
        <p:spPr bwMode="auto">
          <a:xfrm>
            <a:off x="6705600" y="3200400"/>
            <a:ext cx="1588" cy="381000"/>
          </a:xfrm>
          <a:prstGeom prst="line">
            <a:avLst/>
          </a:prstGeom>
          <a:noFill/>
          <a:ln w="38100">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sp>
        <p:nvSpPr>
          <p:cNvPr id="568382" name="Line 62"/>
          <p:cNvSpPr>
            <a:spLocks noChangeShapeType="1"/>
          </p:cNvSpPr>
          <p:nvPr/>
        </p:nvSpPr>
        <p:spPr bwMode="auto">
          <a:xfrm>
            <a:off x="2209800" y="3200400"/>
            <a:ext cx="1588" cy="381000"/>
          </a:xfrm>
          <a:prstGeom prst="line">
            <a:avLst/>
          </a:prstGeom>
          <a:noFill/>
          <a:ln w="38100">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sp>
        <p:nvSpPr>
          <p:cNvPr id="568383" name="Rectangle 63"/>
          <p:cNvSpPr>
            <a:spLocks noGrp="1" noChangeArrowheads="1"/>
          </p:cNvSpPr>
          <p:nvPr>
            <p:ph type="title" idx="4294967295"/>
          </p:nvPr>
        </p:nvSpPr>
        <p:spPr>
          <a:xfrm>
            <a:off x="457200" y="304800"/>
            <a:ext cx="8229600" cy="1143000"/>
          </a:xfrm>
        </p:spPr>
        <p:txBody>
          <a:bodyPr/>
          <a:lstStyle/>
          <a:p>
            <a:pPr eaLnBrk="1" hangingPunct="1">
              <a:defRPr/>
            </a:pPr>
            <a:r>
              <a:rPr lang="en-US" i="1" smtClean="0">
                <a:solidFill>
                  <a:schemeClr val="bg1"/>
                </a:solidFill>
              </a:rPr>
              <a:t>Middle Presbyterian Structure</a:t>
            </a:r>
            <a:endParaRPr lang="en-US" smtClean="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568340"/>
                                        </p:tgtEl>
                                        <p:attrNameLst>
                                          <p:attrName>style.visibility</p:attrName>
                                        </p:attrNameLst>
                                      </p:cBhvr>
                                      <p:to>
                                        <p:strVal val="visible"/>
                                      </p:to>
                                    </p:set>
                                    <p:animEffect transition="in" filter="dissolve">
                                      <p:cBhvr>
                                        <p:cTn id="7" dur="500"/>
                                        <p:tgtEl>
                                          <p:spTgt spid="568340"/>
                                        </p:tgtEl>
                                      </p:cBhvr>
                                    </p:animEffect>
                                  </p:childTnLst>
                                </p:cTn>
                              </p:par>
                              <p:par>
                                <p:cTn id="8" presetID="9" presetClass="entr" presetSubtype="0" fill="hold" nodeType="withEffect">
                                  <p:stCondLst>
                                    <p:cond delay="0"/>
                                  </p:stCondLst>
                                  <p:childTnLst>
                                    <p:set>
                                      <p:cBhvr>
                                        <p:cTn id="9" dur="1" fill="hold">
                                          <p:stCondLst>
                                            <p:cond delay="0"/>
                                          </p:stCondLst>
                                        </p:cTn>
                                        <p:tgtEl>
                                          <p:spTgt spid="568349"/>
                                        </p:tgtEl>
                                        <p:attrNameLst>
                                          <p:attrName>style.visibility</p:attrName>
                                        </p:attrNameLst>
                                      </p:cBhvr>
                                      <p:to>
                                        <p:strVal val="visible"/>
                                      </p:to>
                                    </p:set>
                                    <p:animEffect transition="in" filter="dissolve">
                                      <p:cBhvr>
                                        <p:cTn id="10" dur="500"/>
                                        <p:tgtEl>
                                          <p:spTgt spid="568349"/>
                                        </p:tgtEl>
                                      </p:cBhvr>
                                    </p:animEffect>
                                  </p:childTnLst>
                                </p:cTn>
                              </p:par>
                              <p:par>
                                <p:cTn id="11" presetID="9" presetClass="entr" presetSubtype="0" fill="hold" nodeType="withEffect">
                                  <p:stCondLst>
                                    <p:cond delay="0"/>
                                  </p:stCondLst>
                                  <p:childTnLst>
                                    <p:set>
                                      <p:cBhvr>
                                        <p:cTn id="12" dur="1" fill="hold">
                                          <p:stCondLst>
                                            <p:cond delay="0"/>
                                          </p:stCondLst>
                                        </p:cTn>
                                        <p:tgtEl>
                                          <p:spTgt spid="568350"/>
                                        </p:tgtEl>
                                        <p:attrNameLst>
                                          <p:attrName>style.visibility</p:attrName>
                                        </p:attrNameLst>
                                      </p:cBhvr>
                                      <p:to>
                                        <p:strVal val="visible"/>
                                      </p:to>
                                    </p:set>
                                    <p:animEffect transition="in" filter="dissolve">
                                      <p:cBhvr>
                                        <p:cTn id="13" dur="500"/>
                                        <p:tgtEl>
                                          <p:spTgt spid="568350"/>
                                        </p:tgtEl>
                                      </p:cBhvr>
                                    </p:animEffect>
                                  </p:childTnLst>
                                </p:cTn>
                              </p:par>
                            </p:childTnLst>
                          </p:cTn>
                        </p:par>
                        <p:par>
                          <p:cTn id="14" fill="hold" nodeType="afterGroup">
                            <p:stCondLst>
                              <p:cond delay="500"/>
                            </p:stCondLst>
                            <p:childTnLst>
                              <p:par>
                                <p:cTn id="15" presetID="9" presetClass="entr" presetSubtype="0" fill="hold" grpId="0" nodeType="afterEffect">
                                  <p:stCondLst>
                                    <p:cond delay="0"/>
                                  </p:stCondLst>
                                  <p:childTnLst>
                                    <p:set>
                                      <p:cBhvr>
                                        <p:cTn id="16" dur="1" fill="hold">
                                          <p:stCondLst>
                                            <p:cond delay="0"/>
                                          </p:stCondLst>
                                        </p:cTn>
                                        <p:tgtEl>
                                          <p:spTgt spid="568348"/>
                                        </p:tgtEl>
                                        <p:attrNameLst>
                                          <p:attrName>style.visibility</p:attrName>
                                        </p:attrNameLst>
                                      </p:cBhvr>
                                      <p:to>
                                        <p:strVal val="visible"/>
                                      </p:to>
                                    </p:set>
                                    <p:animEffect transition="in" filter="dissolve">
                                      <p:cBhvr>
                                        <p:cTn id="17" dur="500"/>
                                        <p:tgtEl>
                                          <p:spTgt spid="568348"/>
                                        </p:tgtEl>
                                      </p:cBhvr>
                                    </p:animEffect>
                                  </p:childTnLst>
                                </p:cTn>
                              </p:par>
                              <p:par>
                                <p:cTn id="18" presetID="9" presetClass="entr" presetSubtype="0" fill="hold" nodeType="withEffect">
                                  <p:stCondLst>
                                    <p:cond delay="0"/>
                                  </p:stCondLst>
                                  <p:childTnLst>
                                    <p:set>
                                      <p:cBhvr>
                                        <p:cTn id="19" dur="1" fill="hold">
                                          <p:stCondLst>
                                            <p:cond delay="0"/>
                                          </p:stCondLst>
                                        </p:cTn>
                                        <p:tgtEl>
                                          <p:spTgt spid="568376"/>
                                        </p:tgtEl>
                                        <p:attrNameLst>
                                          <p:attrName>style.visibility</p:attrName>
                                        </p:attrNameLst>
                                      </p:cBhvr>
                                      <p:to>
                                        <p:strVal val="visible"/>
                                      </p:to>
                                    </p:set>
                                    <p:animEffect transition="in" filter="dissolve">
                                      <p:cBhvr>
                                        <p:cTn id="20" dur="500"/>
                                        <p:tgtEl>
                                          <p:spTgt spid="568376"/>
                                        </p:tgtEl>
                                      </p:cBhvr>
                                    </p:animEffect>
                                  </p:childTnLst>
                                </p:cTn>
                              </p:par>
                              <p:par>
                                <p:cTn id="21" presetID="9" presetClass="entr" presetSubtype="0" fill="hold" nodeType="withEffect">
                                  <p:stCondLst>
                                    <p:cond delay="0"/>
                                  </p:stCondLst>
                                  <p:childTnLst>
                                    <p:set>
                                      <p:cBhvr>
                                        <p:cTn id="22" dur="1" fill="hold">
                                          <p:stCondLst>
                                            <p:cond delay="0"/>
                                          </p:stCondLst>
                                        </p:cTn>
                                        <p:tgtEl>
                                          <p:spTgt spid="568378"/>
                                        </p:tgtEl>
                                        <p:attrNameLst>
                                          <p:attrName>style.visibility</p:attrName>
                                        </p:attrNameLst>
                                      </p:cBhvr>
                                      <p:to>
                                        <p:strVal val="visible"/>
                                      </p:to>
                                    </p:set>
                                    <p:animEffect transition="in" filter="dissolve">
                                      <p:cBhvr>
                                        <p:cTn id="23" dur="500"/>
                                        <p:tgtEl>
                                          <p:spTgt spid="568378"/>
                                        </p:tgtEl>
                                      </p:cBhvr>
                                    </p:animEffect>
                                  </p:childTnLst>
                                </p:cTn>
                              </p:par>
                              <p:par>
                                <p:cTn id="24" presetID="9" presetClass="entr" presetSubtype="0" fill="hold" nodeType="withEffect">
                                  <p:stCondLst>
                                    <p:cond delay="0"/>
                                  </p:stCondLst>
                                  <p:childTnLst>
                                    <p:set>
                                      <p:cBhvr>
                                        <p:cTn id="25" dur="1" fill="hold">
                                          <p:stCondLst>
                                            <p:cond delay="0"/>
                                          </p:stCondLst>
                                        </p:cTn>
                                        <p:tgtEl>
                                          <p:spTgt spid="568379"/>
                                        </p:tgtEl>
                                        <p:attrNameLst>
                                          <p:attrName>style.visibility</p:attrName>
                                        </p:attrNameLst>
                                      </p:cBhvr>
                                      <p:to>
                                        <p:strVal val="visible"/>
                                      </p:to>
                                    </p:set>
                                    <p:animEffect transition="in" filter="dissolve">
                                      <p:cBhvr>
                                        <p:cTn id="26" dur="500"/>
                                        <p:tgtEl>
                                          <p:spTgt spid="568379"/>
                                        </p:tgtEl>
                                      </p:cBhvr>
                                    </p:animEffect>
                                  </p:childTnLst>
                                </p:cTn>
                              </p:par>
                            </p:childTnLst>
                          </p:cTn>
                        </p:par>
                        <p:par>
                          <p:cTn id="27" fill="hold" nodeType="afterGroup">
                            <p:stCondLst>
                              <p:cond delay="1000"/>
                            </p:stCondLst>
                            <p:childTnLst>
                              <p:par>
                                <p:cTn id="28" presetID="9" presetClass="entr" presetSubtype="0" fill="hold" grpId="0" nodeType="afterEffect">
                                  <p:stCondLst>
                                    <p:cond delay="0"/>
                                  </p:stCondLst>
                                  <p:childTnLst>
                                    <p:set>
                                      <p:cBhvr>
                                        <p:cTn id="29" dur="1" fill="hold">
                                          <p:stCondLst>
                                            <p:cond delay="0"/>
                                          </p:stCondLst>
                                        </p:cTn>
                                        <p:tgtEl>
                                          <p:spTgt spid="568377"/>
                                        </p:tgtEl>
                                        <p:attrNameLst>
                                          <p:attrName>style.visibility</p:attrName>
                                        </p:attrNameLst>
                                      </p:cBhvr>
                                      <p:to>
                                        <p:strVal val="visible"/>
                                      </p:to>
                                    </p:set>
                                    <p:animEffect transition="in" filter="dissolve">
                                      <p:cBhvr>
                                        <p:cTn id="30" dur="500"/>
                                        <p:tgtEl>
                                          <p:spTgt spid="568377"/>
                                        </p:tgtEl>
                                      </p:cBhvr>
                                    </p:animEffect>
                                  </p:childTnLst>
                                </p:cTn>
                              </p:par>
                              <p:par>
                                <p:cTn id="31" presetID="9" presetClass="entr" presetSubtype="0" fill="hold" nodeType="withEffect">
                                  <p:stCondLst>
                                    <p:cond delay="0"/>
                                  </p:stCondLst>
                                  <p:childTnLst>
                                    <p:set>
                                      <p:cBhvr>
                                        <p:cTn id="32" dur="1" fill="hold">
                                          <p:stCondLst>
                                            <p:cond delay="0"/>
                                          </p:stCondLst>
                                        </p:cTn>
                                        <p:tgtEl>
                                          <p:spTgt spid="568380"/>
                                        </p:tgtEl>
                                        <p:attrNameLst>
                                          <p:attrName>style.visibility</p:attrName>
                                        </p:attrNameLst>
                                      </p:cBhvr>
                                      <p:to>
                                        <p:strVal val="visible"/>
                                      </p:to>
                                    </p:set>
                                    <p:animEffect transition="in" filter="dissolve">
                                      <p:cBhvr>
                                        <p:cTn id="33" dur="500"/>
                                        <p:tgtEl>
                                          <p:spTgt spid="568380"/>
                                        </p:tgtEl>
                                      </p:cBhvr>
                                    </p:animEffect>
                                  </p:childTnLst>
                                </p:cTn>
                              </p:par>
                              <p:par>
                                <p:cTn id="34" presetID="9" presetClass="entr" presetSubtype="0" fill="hold" nodeType="withEffect">
                                  <p:stCondLst>
                                    <p:cond delay="0"/>
                                  </p:stCondLst>
                                  <p:childTnLst>
                                    <p:set>
                                      <p:cBhvr>
                                        <p:cTn id="35" dur="1" fill="hold">
                                          <p:stCondLst>
                                            <p:cond delay="0"/>
                                          </p:stCondLst>
                                        </p:cTn>
                                        <p:tgtEl>
                                          <p:spTgt spid="568382"/>
                                        </p:tgtEl>
                                        <p:attrNameLst>
                                          <p:attrName>style.visibility</p:attrName>
                                        </p:attrNameLst>
                                      </p:cBhvr>
                                      <p:to>
                                        <p:strVal val="visible"/>
                                      </p:to>
                                    </p:set>
                                    <p:animEffect transition="in" filter="dissolve">
                                      <p:cBhvr>
                                        <p:cTn id="36" dur="500"/>
                                        <p:tgtEl>
                                          <p:spTgt spid="568382"/>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568342"/>
                                        </p:tgtEl>
                                        <p:attrNameLst>
                                          <p:attrName>style.visibility</p:attrName>
                                        </p:attrNameLst>
                                      </p:cBhvr>
                                      <p:to>
                                        <p:strVal val="visible"/>
                                      </p:to>
                                    </p:set>
                                    <p:animEffect transition="in" filter="dissolve">
                                      <p:cBhvr>
                                        <p:cTn id="39" dur="500"/>
                                        <p:tgtEl>
                                          <p:spTgt spid="568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8342" grpId="0" animBg="1" autoUpdateAnimBg="0"/>
      <p:bldP spid="568348" grpId="0" animBg="1" autoUpdateAnimBg="0"/>
      <p:bldP spid="568377"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70374" name="Text Box 6"/>
          <p:cNvSpPr txBox="1">
            <a:spLocks noChangeArrowheads="1"/>
          </p:cNvSpPr>
          <p:nvPr/>
        </p:nvSpPr>
        <p:spPr bwMode="auto">
          <a:xfrm>
            <a:off x="304800" y="2362200"/>
            <a:ext cx="8305800" cy="698500"/>
          </a:xfrm>
          <a:prstGeom prst="rect">
            <a:avLst/>
          </a:prstGeom>
          <a:gradFill rotWithShape="0">
            <a:gsLst>
              <a:gs pos="0">
                <a:srgbClr val="990099"/>
              </a:gs>
              <a:gs pos="100000">
                <a:srgbClr val="990099">
                  <a:gamma/>
                  <a:shade val="46275"/>
                  <a:invGamma/>
                </a:srgbClr>
              </a:gs>
            </a:gsLst>
            <a:path path="shape">
              <a:fillToRect l="50000" t="50000" r="50000" b="50000"/>
            </a:path>
          </a:gra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b="1">
                <a:solidFill>
                  <a:schemeClr val="bg1"/>
                </a:solidFill>
                <a:cs typeface="Arial" charset="0"/>
              </a:rPr>
              <a:t>General Assembly</a:t>
            </a:r>
          </a:p>
        </p:txBody>
      </p:sp>
      <p:sp>
        <p:nvSpPr>
          <p:cNvPr id="570379" name="Text Box 11"/>
          <p:cNvSpPr txBox="1">
            <a:spLocks noChangeArrowheads="1"/>
          </p:cNvSpPr>
          <p:nvPr/>
        </p:nvSpPr>
        <p:spPr bwMode="auto">
          <a:xfrm>
            <a:off x="152400" y="4953000"/>
            <a:ext cx="1905000" cy="51435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b="1">
                <a:solidFill>
                  <a:schemeClr val="bg1"/>
                </a:solidFill>
                <a:cs typeface="Arial" charset="0"/>
              </a:rPr>
              <a:t>Presbytery</a:t>
            </a:r>
          </a:p>
        </p:txBody>
      </p:sp>
      <p:sp>
        <p:nvSpPr>
          <p:cNvPr id="570390" name="Line 22"/>
          <p:cNvSpPr>
            <a:spLocks noChangeShapeType="1"/>
          </p:cNvSpPr>
          <p:nvPr/>
        </p:nvSpPr>
        <p:spPr bwMode="auto">
          <a:xfrm>
            <a:off x="317500" y="5943600"/>
            <a:ext cx="1588" cy="46990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sp>
        <p:nvSpPr>
          <p:cNvPr id="570373" name="Line 5"/>
          <p:cNvSpPr>
            <a:spLocks noChangeShapeType="1"/>
          </p:cNvSpPr>
          <p:nvPr/>
        </p:nvSpPr>
        <p:spPr bwMode="auto">
          <a:xfrm>
            <a:off x="317500" y="5486400"/>
            <a:ext cx="1588" cy="381000"/>
          </a:xfrm>
          <a:prstGeom prst="line">
            <a:avLst/>
          </a:prstGeom>
          <a:noFill/>
          <a:ln w="38100">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pic>
        <p:nvPicPr>
          <p:cNvPr id="570391" name="Picture 23"/>
          <p:cNvPicPr>
            <a:picLocks noChangeAspect="1" noChangeArrowheads="1"/>
          </p:cNvPicPr>
          <p:nvPr/>
        </p:nvPicPr>
        <p:blipFill>
          <a:blip r:embed="rId4">
            <a:lum bright="-42000"/>
            <a:extLst>
              <a:ext uri="{28A0092B-C50C-407E-A947-70E740481C1C}">
                <a14:useLocalDpi xmlns:a14="http://schemas.microsoft.com/office/drawing/2010/main" val="0"/>
              </a:ext>
            </a:extLst>
          </a:blip>
          <a:srcRect l="1917"/>
          <a:stretch>
            <a:fillRect/>
          </a:stretch>
        </p:blipFill>
        <p:spPr bwMode="auto">
          <a:xfrm>
            <a:off x="152400" y="6400800"/>
            <a:ext cx="317500" cy="274638"/>
          </a:xfrm>
          <a:prstGeom prst="rect">
            <a:avLst/>
          </a:prstGeom>
          <a:noFill/>
          <a:ln w="5715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70392" name="Text Box 24"/>
          <p:cNvSpPr txBox="1">
            <a:spLocks noChangeArrowheads="1"/>
          </p:cNvSpPr>
          <p:nvPr/>
        </p:nvSpPr>
        <p:spPr bwMode="auto">
          <a:xfrm>
            <a:off x="0" y="6373813"/>
            <a:ext cx="615950" cy="244475"/>
          </a:xfrm>
          <a:prstGeom prst="rect">
            <a:avLst/>
          </a:prstGeom>
          <a:noFill/>
          <a:ln>
            <a:noFill/>
          </a:ln>
          <a:effectLst>
            <a:outerShdw blurRad="63500" dist="81320" dir="2319588" algn="ctr" rotWithShape="0">
              <a:srgbClr val="000000">
                <a:alpha val="74998"/>
              </a:srgbClr>
            </a:outerShdw>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57150">
                <a:solidFill>
                  <a:schemeClr val="tx1"/>
                </a:solidFill>
                <a:miter lim="800000"/>
                <a:headEnd/>
                <a:tailEnd/>
              </a14:hiddenLine>
            </a:ext>
          </a:extLst>
        </p:spPr>
        <p:txBody>
          <a:bodyPr wrap="none">
            <a:spAutoFit/>
          </a:bodyPr>
          <a:lstStyle/>
          <a:p>
            <a:pPr>
              <a:defRPr/>
            </a:pPr>
            <a:r>
              <a:rPr lang="en-US" sz="1000" b="1">
                <a:solidFill>
                  <a:schemeClr val="bg1"/>
                </a:solidFill>
                <a:cs typeface="Arial" charset="0"/>
              </a:rPr>
              <a:t>People</a:t>
            </a:r>
          </a:p>
        </p:txBody>
      </p:sp>
      <p:sp>
        <p:nvSpPr>
          <p:cNvPr id="570393" name="Text Box 25"/>
          <p:cNvSpPr txBox="1">
            <a:spLocks noChangeArrowheads="1"/>
          </p:cNvSpPr>
          <p:nvPr/>
        </p:nvSpPr>
        <p:spPr bwMode="auto">
          <a:xfrm>
            <a:off x="12700" y="5838825"/>
            <a:ext cx="609600" cy="333375"/>
          </a:xfrm>
          <a:prstGeom prst="rect">
            <a:avLst/>
          </a:prstGeom>
          <a:solidFill>
            <a:srgbClr val="000000"/>
          </a:solidFill>
          <a:ln w="571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600" b="1">
                <a:solidFill>
                  <a:schemeClr val="bg1"/>
                </a:solidFill>
                <a:cs typeface="Arial" charset="0"/>
              </a:rPr>
              <a:t>Elders </a:t>
            </a:r>
            <a:br>
              <a:rPr lang="en-US" sz="600" b="1">
                <a:solidFill>
                  <a:schemeClr val="bg1"/>
                </a:solidFill>
                <a:cs typeface="Arial" charset="0"/>
              </a:rPr>
            </a:br>
            <a:r>
              <a:rPr lang="en-US" sz="600" b="1">
                <a:solidFill>
                  <a:schemeClr val="bg1"/>
                </a:solidFill>
                <a:cs typeface="Arial" charset="0"/>
              </a:rPr>
              <a:t>(Session)</a:t>
            </a:r>
          </a:p>
        </p:txBody>
      </p:sp>
      <p:sp>
        <p:nvSpPr>
          <p:cNvPr id="570403" name="Line 35"/>
          <p:cNvSpPr>
            <a:spLocks noChangeShapeType="1"/>
          </p:cNvSpPr>
          <p:nvPr/>
        </p:nvSpPr>
        <p:spPr bwMode="auto">
          <a:xfrm>
            <a:off x="3352800" y="4495800"/>
            <a:ext cx="1588" cy="381000"/>
          </a:xfrm>
          <a:prstGeom prst="line">
            <a:avLst/>
          </a:prstGeom>
          <a:noFill/>
          <a:ln w="38100">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sp>
        <p:nvSpPr>
          <p:cNvPr id="570404" name="Line 36"/>
          <p:cNvSpPr>
            <a:spLocks noChangeShapeType="1"/>
          </p:cNvSpPr>
          <p:nvPr/>
        </p:nvSpPr>
        <p:spPr bwMode="auto">
          <a:xfrm>
            <a:off x="1066800" y="4495800"/>
            <a:ext cx="1588" cy="381000"/>
          </a:xfrm>
          <a:prstGeom prst="line">
            <a:avLst/>
          </a:prstGeom>
          <a:noFill/>
          <a:ln w="38100">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sp>
        <p:nvSpPr>
          <p:cNvPr id="570405" name="Rectangle 37"/>
          <p:cNvSpPr>
            <a:spLocks noGrp="1" noChangeArrowheads="1"/>
          </p:cNvSpPr>
          <p:nvPr>
            <p:ph type="title" idx="4294967295"/>
          </p:nvPr>
        </p:nvSpPr>
        <p:spPr>
          <a:xfrm>
            <a:off x="457200" y="304800"/>
            <a:ext cx="8229600" cy="1143000"/>
          </a:xfrm>
        </p:spPr>
        <p:txBody>
          <a:bodyPr/>
          <a:lstStyle/>
          <a:p>
            <a:pPr eaLnBrk="1" hangingPunct="1">
              <a:defRPr/>
            </a:pPr>
            <a:r>
              <a:rPr lang="en-US" i="1" smtClean="0">
                <a:solidFill>
                  <a:schemeClr val="bg1"/>
                </a:solidFill>
              </a:rPr>
              <a:t>Highest Presbyterian Structure</a:t>
            </a:r>
            <a:endParaRPr lang="en-US" smtClean="0"/>
          </a:p>
        </p:txBody>
      </p:sp>
      <p:sp>
        <p:nvSpPr>
          <p:cNvPr id="570409" name="Line 41"/>
          <p:cNvSpPr>
            <a:spLocks noChangeShapeType="1"/>
          </p:cNvSpPr>
          <p:nvPr/>
        </p:nvSpPr>
        <p:spPr bwMode="auto">
          <a:xfrm>
            <a:off x="1066800" y="5943600"/>
            <a:ext cx="1588" cy="46990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sp>
        <p:nvSpPr>
          <p:cNvPr id="570410" name="Line 42"/>
          <p:cNvSpPr>
            <a:spLocks noChangeShapeType="1"/>
          </p:cNvSpPr>
          <p:nvPr/>
        </p:nvSpPr>
        <p:spPr bwMode="auto">
          <a:xfrm>
            <a:off x="1066800" y="5486400"/>
            <a:ext cx="1588" cy="381000"/>
          </a:xfrm>
          <a:prstGeom prst="line">
            <a:avLst/>
          </a:prstGeom>
          <a:noFill/>
          <a:ln w="38100">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pic>
        <p:nvPicPr>
          <p:cNvPr id="570411" name="Picture 43"/>
          <p:cNvPicPr>
            <a:picLocks noChangeAspect="1" noChangeArrowheads="1"/>
          </p:cNvPicPr>
          <p:nvPr/>
        </p:nvPicPr>
        <p:blipFill>
          <a:blip r:embed="rId4">
            <a:lum bright="-42000"/>
            <a:extLst>
              <a:ext uri="{28A0092B-C50C-407E-A947-70E740481C1C}">
                <a14:useLocalDpi xmlns:a14="http://schemas.microsoft.com/office/drawing/2010/main" val="0"/>
              </a:ext>
            </a:extLst>
          </a:blip>
          <a:srcRect l="1917"/>
          <a:stretch>
            <a:fillRect/>
          </a:stretch>
        </p:blipFill>
        <p:spPr bwMode="auto">
          <a:xfrm>
            <a:off x="901700" y="6400800"/>
            <a:ext cx="317500" cy="274638"/>
          </a:xfrm>
          <a:prstGeom prst="rect">
            <a:avLst/>
          </a:prstGeom>
          <a:noFill/>
          <a:ln w="5715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70412" name="Text Box 44"/>
          <p:cNvSpPr txBox="1">
            <a:spLocks noChangeArrowheads="1"/>
          </p:cNvSpPr>
          <p:nvPr/>
        </p:nvSpPr>
        <p:spPr bwMode="auto">
          <a:xfrm>
            <a:off x="749300" y="6373813"/>
            <a:ext cx="615950" cy="244475"/>
          </a:xfrm>
          <a:prstGeom prst="rect">
            <a:avLst/>
          </a:prstGeom>
          <a:noFill/>
          <a:ln>
            <a:noFill/>
          </a:ln>
          <a:effectLst>
            <a:outerShdw blurRad="63500" dist="81320" dir="2319588" algn="ctr" rotWithShape="0">
              <a:srgbClr val="000000">
                <a:alpha val="74998"/>
              </a:srgbClr>
            </a:outerShdw>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57150">
                <a:solidFill>
                  <a:schemeClr val="tx1"/>
                </a:solidFill>
                <a:miter lim="800000"/>
                <a:headEnd/>
                <a:tailEnd/>
              </a14:hiddenLine>
            </a:ext>
          </a:extLst>
        </p:spPr>
        <p:txBody>
          <a:bodyPr wrap="none">
            <a:spAutoFit/>
          </a:bodyPr>
          <a:lstStyle/>
          <a:p>
            <a:pPr>
              <a:defRPr/>
            </a:pPr>
            <a:r>
              <a:rPr lang="en-US" sz="1000" b="1">
                <a:solidFill>
                  <a:schemeClr val="bg1"/>
                </a:solidFill>
                <a:cs typeface="Arial" charset="0"/>
              </a:rPr>
              <a:t>People</a:t>
            </a:r>
          </a:p>
        </p:txBody>
      </p:sp>
      <p:sp>
        <p:nvSpPr>
          <p:cNvPr id="570413" name="Text Box 45"/>
          <p:cNvSpPr txBox="1">
            <a:spLocks noChangeArrowheads="1"/>
          </p:cNvSpPr>
          <p:nvPr/>
        </p:nvSpPr>
        <p:spPr bwMode="auto">
          <a:xfrm>
            <a:off x="762000" y="5838825"/>
            <a:ext cx="609600" cy="333375"/>
          </a:xfrm>
          <a:prstGeom prst="rect">
            <a:avLst/>
          </a:prstGeom>
          <a:solidFill>
            <a:srgbClr val="000000"/>
          </a:solidFill>
          <a:ln w="571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600" b="1">
                <a:solidFill>
                  <a:schemeClr val="bg1"/>
                </a:solidFill>
                <a:cs typeface="Arial" charset="0"/>
              </a:rPr>
              <a:t>Elders </a:t>
            </a:r>
            <a:br>
              <a:rPr lang="en-US" sz="600" b="1">
                <a:solidFill>
                  <a:schemeClr val="bg1"/>
                </a:solidFill>
                <a:cs typeface="Arial" charset="0"/>
              </a:rPr>
            </a:br>
            <a:r>
              <a:rPr lang="en-US" sz="600" b="1">
                <a:solidFill>
                  <a:schemeClr val="bg1"/>
                </a:solidFill>
                <a:cs typeface="Arial" charset="0"/>
              </a:rPr>
              <a:t>(Session)</a:t>
            </a:r>
          </a:p>
        </p:txBody>
      </p:sp>
      <p:sp>
        <p:nvSpPr>
          <p:cNvPr id="570415" name="Line 47"/>
          <p:cNvSpPr>
            <a:spLocks noChangeShapeType="1"/>
          </p:cNvSpPr>
          <p:nvPr/>
        </p:nvSpPr>
        <p:spPr bwMode="auto">
          <a:xfrm>
            <a:off x="1828800" y="5943600"/>
            <a:ext cx="1588" cy="46990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sp>
        <p:nvSpPr>
          <p:cNvPr id="570416" name="Line 48"/>
          <p:cNvSpPr>
            <a:spLocks noChangeShapeType="1"/>
          </p:cNvSpPr>
          <p:nvPr/>
        </p:nvSpPr>
        <p:spPr bwMode="auto">
          <a:xfrm>
            <a:off x="1828800" y="5486400"/>
            <a:ext cx="1588" cy="381000"/>
          </a:xfrm>
          <a:prstGeom prst="line">
            <a:avLst/>
          </a:prstGeom>
          <a:noFill/>
          <a:ln w="38100">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pic>
        <p:nvPicPr>
          <p:cNvPr id="570417" name="Picture 49"/>
          <p:cNvPicPr>
            <a:picLocks noChangeAspect="1" noChangeArrowheads="1"/>
          </p:cNvPicPr>
          <p:nvPr/>
        </p:nvPicPr>
        <p:blipFill>
          <a:blip r:embed="rId4">
            <a:lum bright="-42000"/>
            <a:extLst>
              <a:ext uri="{28A0092B-C50C-407E-A947-70E740481C1C}">
                <a14:useLocalDpi xmlns:a14="http://schemas.microsoft.com/office/drawing/2010/main" val="0"/>
              </a:ext>
            </a:extLst>
          </a:blip>
          <a:srcRect l="1917"/>
          <a:stretch>
            <a:fillRect/>
          </a:stretch>
        </p:blipFill>
        <p:spPr bwMode="auto">
          <a:xfrm>
            <a:off x="1663700" y="6400800"/>
            <a:ext cx="317500" cy="274638"/>
          </a:xfrm>
          <a:prstGeom prst="rect">
            <a:avLst/>
          </a:prstGeom>
          <a:noFill/>
          <a:ln w="5715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70418" name="Text Box 50"/>
          <p:cNvSpPr txBox="1">
            <a:spLocks noChangeArrowheads="1"/>
          </p:cNvSpPr>
          <p:nvPr/>
        </p:nvSpPr>
        <p:spPr bwMode="auto">
          <a:xfrm>
            <a:off x="1511300" y="6373813"/>
            <a:ext cx="615950" cy="244475"/>
          </a:xfrm>
          <a:prstGeom prst="rect">
            <a:avLst/>
          </a:prstGeom>
          <a:noFill/>
          <a:ln>
            <a:noFill/>
          </a:ln>
          <a:effectLst>
            <a:outerShdw blurRad="63500" dist="81320" dir="2319588" algn="ctr" rotWithShape="0">
              <a:srgbClr val="000000">
                <a:alpha val="74998"/>
              </a:srgbClr>
            </a:outerShdw>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57150">
                <a:solidFill>
                  <a:schemeClr val="tx1"/>
                </a:solidFill>
                <a:miter lim="800000"/>
                <a:headEnd/>
                <a:tailEnd/>
              </a14:hiddenLine>
            </a:ext>
          </a:extLst>
        </p:spPr>
        <p:txBody>
          <a:bodyPr wrap="none">
            <a:spAutoFit/>
          </a:bodyPr>
          <a:lstStyle/>
          <a:p>
            <a:pPr>
              <a:defRPr/>
            </a:pPr>
            <a:r>
              <a:rPr lang="en-US" sz="1000" b="1">
                <a:solidFill>
                  <a:schemeClr val="bg1"/>
                </a:solidFill>
                <a:cs typeface="Arial" charset="0"/>
              </a:rPr>
              <a:t>People</a:t>
            </a:r>
          </a:p>
        </p:txBody>
      </p:sp>
      <p:sp>
        <p:nvSpPr>
          <p:cNvPr id="570419" name="Text Box 51"/>
          <p:cNvSpPr txBox="1">
            <a:spLocks noChangeArrowheads="1"/>
          </p:cNvSpPr>
          <p:nvPr/>
        </p:nvSpPr>
        <p:spPr bwMode="auto">
          <a:xfrm>
            <a:off x="1524000" y="5838825"/>
            <a:ext cx="609600" cy="333375"/>
          </a:xfrm>
          <a:prstGeom prst="rect">
            <a:avLst/>
          </a:prstGeom>
          <a:solidFill>
            <a:srgbClr val="000000"/>
          </a:solidFill>
          <a:ln w="571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600" b="1">
                <a:solidFill>
                  <a:schemeClr val="bg1"/>
                </a:solidFill>
                <a:cs typeface="Arial" charset="0"/>
              </a:rPr>
              <a:t>Elders </a:t>
            </a:r>
            <a:br>
              <a:rPr lang="en-US" sz="600" b="1">
                <a:solidFill>
                  <a:schemeClr val="bg1"/>
                </a:solidFill>
                <a:cs typeface="Arial" charset="0"/>
              </a:rPr>
            </a:br>
            <a:r>
              <a:rPr lang="en-US" sz="600" b="1">
                <a:solidFill>
                  <a:schemeClr val="bg1"/>
                </a:solidFill>
                <a:cs typeface="Arial" charset="0"/>
              </a:rPr>
              <a:t>(Session)</a:t>
            </a:r>
          </a:p>
        </p:txBody>
      </p:sp>
      <p:sp>
        <p:nvSpPr>
          <p:cNvPr id="570420" name="Text Box 52"/>
          <p:cNvSpPr txBox="1">
            <a:spLocks noChangeArrowheads="1"/>
          </p:cNvSpPr>
          <p:nvPr/>
        </p:nvSpPr>
        <p:spPr bwMode="auto">
          <a:xfrm>
            <a:off x="2438400" y="4953000"/>
            <a:ext cx="1905000" cy="51435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b="1">
                <a:solidFill>
                  <a:schemeClr val="bg1"/>
                </a:solidFill>
                <a:cs typeface="Arial" charset="0"/>
              </a:rPr>
              <a:t>Presbytery</a:t>
            </a:r>
          </a:p>
        </p:txBody>
      </p:sp>
      <p:sp>
        <p:nvSpPr>
          <p:cNvPr id="570421" name="Line 53"/>
          <p:cNvSpPr>
            <a:spLocks noChangeShapeType="1"/>
          </p:cNvSpPr>
          <p:nvPr/>
        </p:nvSpPr>
        <p:spPr bwMode="auto">
          <a:xfrm>
            <a:off x="2603500" y="5943600"/>
            <a:ext cx="1588" cy="46990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sp>
        <p:nvSpPr>
          <p:cNvPr id="570422" name="Line 54"/>
          <p:cNvSpPr>
            <a:spLocks noChangeShapeType="1"/>
          </p:cNvSpPr>
          <p:nvPr/>
        </p:nvSpPr>
        <p:spPr bwMode="auto">
          <a:xfrm>
            <a:off x="2603500" y="5486400"/>
            <a:ext cx="1588" cy="381000"/>
          </a:xfrm>
          <a:prstGeom prst="line">
            <a:avLst/>
          </a:prstGeom>
          <a:noFill/>
          <a:ln w="38100">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pic>
        <p:nvPicPr>
          <p:cNvPr id="570423" name="Picture 55"/>
          <p:cNvPicPr>
            <a:picLocks noChangeAspect="1" noChangeArrowheads="1"/>
          </p:cNvPicPr>
          <p:nvPr/>
        </p:nvPicPr>
        <p:blipFill>
          <a:blip r:embed="rId4">
            <a:lum bright="-42000"/>
            <a:extLst>
              <a:ext uri="{28A0092B-C50C-407E-A947-70E740481C1C}">
                <a14:useLocalDpi xmlns:a14="http://schemas.microsoft.com/office/drawing/2010/main" val="0"/>
              </a:ext>
            </a:extLst>
          </a:blip>
          <a:srcRect l="1917"/>
          <a:stretch>
            <a:fillRect/>
          </a:stretch>
        </p:blipFill>
        <p:spPr bwMode="auto">
          <a:xfrm>
            <a:off x="2438400" y="6400800"/>
            <a:ext cx="317500" cy="274638"/>
          </a:xfrm>
          <a:prstGeom prst="rect">
            <a:avLst/>
          </a:prstGeom>
          <a:noFill/>
          <a:ln w="5715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70424" name="Text Box 56"/>
          <p:cNvSpPr txBox="1">
            <a:spLocks noChangeArrowheads="1"/>
          </p:cNvSpPr>
          <p:nvPr/>
        </p:nvSpPr>
        <p:spPr bwMode="auto">
          <a:xfrm>
            <a:off x="2286000" y="6373813"/>
            <a:ext cx="615950" cy="244475"/>
          </a:xfrm>
          <a:prstGeom prst="rect">
            <a:avLst/>
          </a:prstGeom>
          <a:noFill/>
          <a:ln>
            <a:noFill/>
          </a:ln>
          <a:effectLst>
            <a:outerShdw blurRad="63500" dist="81320" dir="2319588" algn="ctr" rotWithShape="0">
              <a:srgbClr val="000000">
                <a:alpha val="74998"/>
              </a:srgbClr>
            </a:outerShdw>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57150">
                <a:solidFill>
                  <a:schemeClr val="tx1"/>
                </a:solidFill>
                <a:miter lim="800000"/>
                <a:headEnd/>
                <a:tailEnd/>
              </a14:hiddenLine>
            </a:ext>
          </a:extLst>
        </p:spPr>
        <p:txBody>
          <a:bodyPr wrap="none">
            <a:spAutoFit/>
          </a:bodyPr>
          <a:lstStyle/>
          <a:p>
            <a:pPr>
              <a:defRPr/>
            </a:pPr>
            <a:r>
              <a:rPr lang="en-US" sz="1000" b="1">
                <a:solidFill>
                  <a:schemeClr val="bg1"/>
                </a:solidFill>
                <a:cs typeface="Arial" charset="0"/>
              </a:rPr>
              <a:t>People</a:t>
            </a:r>
          </a:p>
        </p:txBody>
      </p:sp>
      <p:sp>
        <p:nvSpPr>
          <p:cNvPr id="570425" name="Text Box 57"/>
          <p:cNvSpPr txBox="1">
            <a:spLocks noChangeArrowheads="1"/>
          </p:cNvSpPr>
          <p:nvPr/>
        </p:nvSpPr>
        <p:spPr bwMode="auto">
          <a:xfrm>
            <a:off x="2298700" y="5838825"/>
            <a:ext cx="609600" cy="333375"/>
          </a:xfrm>
          <a:prstGeom prst="rect">
            <a:avLst/>
          </a:prstGeom>
          <a:solidFill>
            <a:srgbClr val="000000"/>
          </a:solidFill>
          <a:ln w="571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600" b="1">
                <a:solidFill>
                  <a:schemeClr val="bg1"/>
                </a:solidFill>
                <a:cs typeface="Arial" charset="0"/>
              </a:rPr>
              <a:t>Elders </a:t>
            </a:r>
            <a:br>
              <a:rPr lang="en-US" sz="600" b="1">
                <a:solidFill>
                  <a:schemeClr val="bg1"/>
                </a:solidFill>
                <a:cs typeface="Arial" charset="0"/>
              </a:rPr>
            </a:br>
            <a:r>
              <a:rPr lang="en-US" sz="600" b="1">
                <a:solidFill>
                  <a:schemeClr val="bg1"/>
                </a:solidFill>
                <a:cs typeface="Arial" charset="0"/>
              </a:rPr>
              <a:t>(Session)</a:t>
            </a:r>
          </a:p>
        </p:txBody>
      </p:sp>
      <p:sp>
        <p:nvSpPr>
          <p:cNvPr id="570426" name="Line 58"/>
          <p:cNvSpPr>
            <a:spLocks noChangeShapeType="1"/>
          </p:cNvSpPr>
          <p:nvPr/>
        </p:nvSpPr>
        <p:spPr bwMode="auto">
          <a:xfrm>
            <a:off x="3352800" y="5943600"/>
            <a:ext cx="1588" cy="46990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sp>
        <p:nvSpPr>
          <p:cNvPr id="570427" name="Line 59"/>
          <p:cNvSpPr>
            <a:spLocks noChangeShapeType="1"/>
          </p:cNvSpPr>
          <p:nvPr/>
        </p:nvSpPr>
        <p:spPr bwMode="auto">
          <a:xfrm>
            <a:off x="3352800" y="5486400"/>
            <a:ext cx="1588" cy="381000"/>
          </a:xfrm>
          <a:prstGeom prst="line">
            <a:avLst/>
          </a:prstGeom>
          <a:noFill/>
          <a:ln w="38100">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pic>
        <p:nvPicPr>
          <p:cNvPr id="570428" name="Picture 60"/>
          <p:cNvPicPr>
            <a:picLocks noChangeAspect="1" noChangeArrowheads="1"/>
          </p:cNvPicPr>
          <p:nvPr/>
        </p:nvPicPr>
        <p:blipFill>
          <a:blip r:embed="rId4">
            <a:lum bright="-42000"/>
            <a:extLst>
              <a:ext uri="{28A0092B-C50C-407E-A947-70E740481C1C}">
                <a14:useLocalDpi xmlns:a14="http://schemas.microsoft.com/office/drawing/2010/main" val="0"/>
              </a:ext>
            </a:extLst>
          </a:blip>
          <a:srcRect l="1917"/>
          <a:stretch>
            <a:fillRect/>
          </a:stretch>
        </p:blipFill>
        <p:spPr bwMode="auto">
          <a:xfrm>
            <a:off x="3187700" y="6400800"/>
            <a:ext cx="317500" cy="274638"/>
          </a:xfrm>
          <a:prstGeom prst="rect">
            <a:avLst/>
          </a:prstGeom>
          <a:noFill/>
          <a:ln w="5715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70429" name="Text Box 61"/>
          <p:cNvSpPr txBox="1">
            <a:spLocks noChangeArrowheads="1"/>
          </p:cNvSpPr>
          <p:nvPr/>
        </p:nvSpPr>
        <p:spPr bwMode="auto">
          <a:xfrm>
            <a:off x="3035300" y="6373813"/>
            <a:ext cx="615950" cy="244475"/>
          </a:xfrm>
          <a:prstGeom prst="rect">
            <a:avLst/>
          </a:prstGeom>
          <a:noFill/>
          <a:ln>
            <a:noFill/>
          </a:ln>
          <a:effectLst>
            <a:outerShdw blurRad="63500" dist="81320" dir="2319588" algn="ctr" rotWithShape="0">
              <a:srgbClr val="000000">
                <a:alpha val="74998"/>
              </a:srgbClr>
            </a:outerShdw>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57150">
                <a:solidFill>
                  <a:schemeClr val="tx1"/>
                </a:solidFill>
                <a:miter lim="800000"/>
                <a:headEnd/>
                <a:tailEnd/>
              </a14:hiddenLine>
            </a:ext>
          </a:extLst>
        </p:spPr>
        <p:txBody>
          <a:bodyPr wrap="none">
            <a:spAutoFit/>
          </a:bodyPr>
          <a:lstStyle/>
          <a:p>
            <a:pPr>
              <a:defRPr/>
            </a:pPr>
            <a:r>
              <a:rPr lang="en-US" sz="1000" b="1">
                <a:solidFill>
                  <a:schemeClr val="bg1"/>
                </a:solidFill>
                <a:cs typeface="Arial" charset="0"/>
              </a:rPr>
              <a:t>People</a:t>
            </a:r>
          </a:p>
        </p:txBody>
      </p:sp>
      <p:sp>
        <p:nvSpPr>
          <p:cNvPr id="570430" name="Text Box 62"/>
          <p:cNvSpPr txBox="1">
            <a:spLocks noChangeArrowheads="1"/>
          </p:cNvSpPr>
          <p:nvPr/>
        </p:nvSpPr>
        <p:spPr bwMode="auto">
          <a:xfrm>
            <a:off x="3048000" y="5838825"/>
            <a:ext cx="609600" cy="333375"/>
          </a:xfrm>
          <a:prstGeom prst="rect">
            <a:avLst/>
          </a:prstGeom>
          <a:solidFill>
            <a:srgbClr val="000000"/>
          </a:solidFill>
          <a:ln w="571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600" b="1">
                <a:solidFill>
                  <a:schemeClr val="bg1"/>
                </a:solidFill>
                <a:cs typeface="Arial" charset="0"/>
              </a:rPr>
              <a:t>Elders </a:t>
            </a:r>
            <a:br>
              <a:rPr lang="en-US" sz="600" b="1">
                <a:solidFill>
                  <a:schemeClr val="bg1"/>
                </a:solidFill>
                <a:cs typeface="Arial" charset="0"/>
              </a:rPr>
            </a:br>
            <a:r>
              <a:rPr lang="en-US" sz="600" b="1">
                <a:solidFill>
                  <a:schemeClr val="bg1"/>
                </a:solidFill>
                <a:cs typeface="Arial" charset="0"/>
              </a:rPr>
              <a:t>(Session)</a:t>
            </a:r>
          </a:p>
        </p:txBody>
      </p:sp>
      <p:sp>
        <p:nvSpPr>
          <p:cNvPr id="570431" name="Line 63"/>
          <p:cNvSpPr>
            <a:spLocks noChangeShapeType="1"/>
          </p:cNvSpPr>
          <p:nvPr/>
        </p:nvSpPr>
        <p:spPr bwMode="auto">
          <a:xfrm>
            <a:off x="4114800" y="5943600"/>
            <a:ext cx="1588" cy="46990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sp>
        <p:nvSpPr>
          <p:cNvPr id="570432" name="Line 64"/>
          <p:cNvSpPr>
            <a:spLocks noChangeShapeType="1"/>
          </p:cNvSpPr>
          <p:nvPr/>
        </p:nvSpPr>
        <p:spPr bwMode="auto">
          <a:xfrm>
            <a:off x="4114800" y="5486400"/>
            <a:ext cx="1588" cy="381000"/>
          </a:xfrm>
          <a:prstGeom prst="line">
            <a:avLst/>
          </a:prstGeom>
          <a:noFill/>
          <a:ln w="38100">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pic>
        <p:nvPicPr>
          <p:cNvPr id="570433" name="Picture 65"/>
          <p:cNvPicPr>
            <a:picLocks noChangeAspect="1" noChangeArrowheads="1"/>
          </p:cNvPicPr>
          <p:nvPr/>
        </p:nvPicPr>
        <p:blipFill>
          <a:blip r:embed="rId4">
            <a:lum bright="-42000"/>
            <a:extLst>
              <a:ext uri="{28A0092B-C50C-407E-A947-70E740481C1C}">
                <a14:useLocalDpi xmlns:a14="http://schemas.microsoft.com/office/drawing/2010/main" val="0"/>
              </a:ext>
            </a:extLst>
          </a:blip>
          <a:srcRect l="1917"/>
          <a:stretch>
            <a:fillRect/>
          </a:stretch>
        </p:blipFill>
        <p:spPr bwMode="auto">
          <a:xfrm>
            <a:off x="3949700" y="6400800"/>
            <a:ext cx="317500" cy="274638"/>
          </a:xfrm>
          <a:prstGeom prst="rect">
            <a:avLst/>
          </a:prstGeom>
          <a:noFill/>
          <a:ln w="5715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70434" name="Text Box 66"/>
          <p:cNvSpPr txBox="1">
            <a:spLocks noChangeArrowheads="1"/>
          </p:cNvSpPr>
          <p:nvPr/>
        </p:nvSpPr>
        <p:spPr bwMode="auto">
          <a:xfrm>
            <a:off x="3797300" y="6373813"/>
            <a:ext cx="615950" cy="244475"/>
          </a:xfrm>
          <a:prstGeom prst="rect">
            <a:avLst/>
          </a:prstGeom>
          <a:noFill/>
          <a:ln>
            <a:noFill/>
          </a:ln>
          <a:effectLst>
            <a:outerShdw blurRad="63500" dist="81320" dir="2319588" algn="ctr" rotWithShape="0">
              <a:srgbClr val="000000">
                <a:alpha val="74998"/>
              </a:srgbClr>
            </a:outerShdw>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57150">
                <a:solidFill>
                  <a:schemeClr val="tx1"/>
                </a:solidFill>
                <a:miter lim="800000"/>
                <a:headEnd/>
                <a:tailEnd/>
              </a14:hiddenLine>
            </a:ext>
          </a:extLst>
        </p:spPr>
        <p:txBody>
          <a:bodyPr wrap="none">
            <a:spAutoFit/>
          </a:bodyPr>
          <a:lstStyle/>
          <a:p>
            <a:pPr>
              <a:defRPr/>
            </a:pPr>
            <a:r>
              <a:rPr lang="en-US" sz="1000" b="1">
                <a:solidFill>
                  <a:schemeClr val="bg1"/>
                </a:solidFill>
                <a:cs typeface="Arial" charset="0"/>
              </a:rPr>
              <a:t>People</a:t>
            </a:r>
          </a:p>
        </p:txBody>
      </p:sp>
      <p:sp>
        <p:nvSpPr>
          <p:cNvPr id="570435" name="Text Box 67"/>
          <p:cNvSpPr txBox="1">
            <a:spLocks noChangeArrowheads="1"/>
          </p:cNvSpPr>
          <p:nvPr/>
        </p:nvSpPr>
        <p:spPr bwMode="auto">
          <a:xfrm>
            <a:off x="3810000" y="5838825"/>
            <a:ext cx="609600" cy="333375"/>
          </a:xfrm>
          <a:prstGeom prst="rect">
            <a:avLst/>
          </a:prstGeom>
          <a:solidFill>
            <a:srgbClr val="000000"/>
          </a:solidFill>
          <a:ln w="571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600" b="1">
                <a:solidFill>
                  <a:schemeClr val="bg1"/>
                </a:solidFill>
                <a:cs typeface="Arial" charset="0"/>
              </a:rPr>
              <a:t>Elders </a:t>
            </a:r>
            <a:br>
              <a:rPr lang="en-US" sz="600" b="1">
                <a:solidFill>
                  <a:schemeClr val="bg1"/>
                </a:solidFill>
                <a:cs typeface="Arial" charset="0"/>
              </a:rPr>
            </a:br>
            <a:r>
              <a:rPr lang="en-US" sz="600" b="1">
                <a:solidFill>
                  <a:schemeClr val="bg1"/>
                </a:solidFill>
                <a:cs typeface="Arial" charset="0"/>
              </a:rPr>
              <a:t>(Session)</a:t>
            </a:r>
          </a:p>
        </p:txBody>
      </p:sp>
      <p:sp>
        <p:nvSpPr>
          <p:cNvPr id="570436" name="Text Box 68"/>
          <p:cNvSpPr txBox="1">
            <a:spLocks noChangeArrowheads="1"/>
          </p:cNvSpPr>
          <p:nvPr/>
        </p:nvSpPr>
        <p:spPr bwMode="auto">
          <a:xfrm>
            <a:off x="4724400" y="4953000"/>
            <a:ext cx="1905000" cy="51435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b="1">
                <a:solidFill>
                  <a:schemeClr val="bg1"/>
                </a:solidFill>
                <a:cs typeface="Arial" charset="0"/>
              </a:rPr>
              <a:t>Presbytery</a:t>
            </a:r>
          </a:p>
        </p:txBody>
      </p:sp>
      <p:sp>
        <p:nvSpPr>
          <p:cNvPr id="570437" name="Line 69"/>
          <p:cNvSpPr>
            <a:spLocks noChangeShapeType="1"/>
          </p:cNvSpPr>
          <p:nvPr/>
        </p:nvSpPr>
        <p:spPr bwMode="auto">
          <a:xfrm>
            <a:off x="4889500" y="5943600"/>
            <a:ext cx="1588" cy="46990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sp>
        <p:nvSpPr>
          <p:cNvPr id="570438" name="Line 70"/>
          <p:cNvSpPr>
            <a:spLocks noChangeShapeType="1"/>
          </p:cNvSpPr>
          <p:nvPr/>
        </p:nvSpPr>
        <p:spPr bwMode="auto">
          <a:xfrm>
            <a:off x="4889500" y="5486400"/>
            <a:ext cx="1588" cy="381000"/>
          </a:xfrm>
          <a:prstGeom prst="line">
            <a:avLst/>
          </a:prstGeom>
          <a:noFill/>
          <a:ln w="38100">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pic>
        <p:nvPicPr>
          <p:cNvPr id="570439" name="Picture 71"/>
          <p:cNvPicPr>
            <a:picLocks noChangeAspect="1" noChangeArrowheads="1"/>
          </p:cNvPicPr>
          <p:nvPr/>
        </p:nvPicPr>
        <p:blipFill>
          <a:blip r:embed="rId4">
            <a:lum bright="-42000"/>
            <a:extLst>
              <a:ext uri="{28A0092B-C50C-407E-A947-70E740481C1C}">
                <a14:useLocalDpi xmlns:a14="http://schemas.microsoft.com/office/drawing/2010/main" val="0"/>
              </a:ext>
            </a:extLst>
          </a:blip>
          <a:srcRect l="1917"/>
          <a:stretch>
            <a:fillRect/>
          </a:stretch>
        </p:blipFill>
        <p:spPr bwMode="auto">
          <a:xfrm>
            <a:off x="4724400" y="6400800"/>
            <a:ext cx="317500" cy="274638"/>
          </a:xfrm>
          <a:prstGeom prst="rect">
            <a:avLst/>
          </a:prstGeom>
          <a:noFill/>
          <a:ln w="5715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70440" name="Text Box 72"/>
          <p:cNvSpPr txBox="1">
            <a:spLocks noChangeArrowheads="1"/>
          </p:cNvSpPr>
          <p:nvPr/>
        </p:nvSpPr>
        <p:spPr bwMode="auto">
          <a:xfrm>
            <a:off x="4572000" y="6373813"/>
            <a:ext cx="615950" cy="244475"/>
          </a:xfrm>
          <a:prstGeom prst="rect">
            <a:avLst/>
          </a:prstGeom>
          <a:noFill/>
          <a:ln>
            <a:noFill/>
          </a:ln>
          <a:effectLst>
            <a:outerShdw blurRad="63500" dist="81320" dir="2319588" algn="ctr" rotWithShape="0">
              <a:srgbClr val="000000">
                <a:alpha val="74998"/>
              </a:srgbClr>
            </a:outerShdw>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57150">
                <a:solidFill>
                  <a:schemeClr val="tx1"/>
                </a:solidFill>
                <a:miter lim="800000"/>
                <a:headEnd/>
                <a:tailEnd/>
              </a14:hiddenLine>
            </a:ext>
          </a:extLst>
        </p:spPr>
        <p:txBody>
          <a:bodyPr wrap="none">
            <a:spAutoFit/>
          </a:bodyPr>
          <a:lstStyle/>
          <a:p>
            <a:pPr>
              <a:defRPr/>
            </a:pPr>
            <a:r>
              <a:rPr lang="en-US" sz="1000" b="1">
                <a:solidFill>
                  <a:schemeClr val="bg1"/>
                </a:solidFill>
                <a:cs typeface="Arial" charset="0"/>
              </a:rPr>
              <a:t>People</a:t>
            </a:r>
          </a:p>
        </p:txBody>
      </p:sp>
      <p:sp>
        <p:nvSpPr>
          <p:cNvPr id="570441" name="Text Box 73"/>
          <p:cNvSpPr txBox="1">
            <a:spLocks noChangeArrowheads="1"/>
          </p:cNvSpPr>
          <p:nvPr/>
        </p:nvSpPr>
        <p:spPr bwMode="auto">
          <a:xfrm>
            <a:off x="4584700" y="5838825"/>
            <a:ext cx="609600" cy="333375"/>
          </a:xfrm>
          <a:prstGeom prst="rect">
            <a:avLst/>
          </a:prstGeom>
          <a:solidFill>
            <a:srgbClr val="000000"/>
          </a:solidFill>
          <a:ln w="571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600" b="1">
                <a:solidFill>
                  <a:schemeClr val="bg1"/>
                </a:solidFill>
                <a:cs typeface="Arial" charset="0"/>
              </a:rPr>
              <a:t>Elders </a:t>
            </a:r>
            <a:br>
              <a:rPr lang="en-US" sz="600" b="1">
                <a:solidFill>
                  <a:schemeClr val="bg1"/>
                </a:solidFill>
                <a:cs typeface="Arial" charset="0"/>
              </a:rPr>
            </a:br>
            <a:r>
              <a:rPr lang="en-US" sz="600" b="1">
                <a:solidFill>
                  <a:schemeClr val="bg1"/>
                </a:solidFill>
                <a:cs typeface="Arial" charset="0"/>
              </a:rPr>
              <a:t>(Session)</a:t>
            </a:r>
          </a:p>
        </p:txBody>
      </p:sp>
      <p:sp>
        <p:nvSpPr>
          <p:cNvPr id="570442" name="Line 74"/>
          <p:cNvSpPr>
            <a:spLocks noChangeShapeType="1"/>
          </p:cNvSpPr>
          <p:nvPr/>
        </p:nvSpPr>
        <p:spPr bwMode="auto">
          <a:xfrm>
            <a:off x="5638800" y="5943600"/>
            <a:ext cx="1588" cy="46990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sp>
        <p:nvSpPr>
          <p:cNvPr id="570443" name="Line 75"/>
          <p:cNvSpPr>
            <a:spLocks noChangeShapeType="1"/>
          </p:cNvSpPr>
          <p:nvPr/>
        </p:nvSpPr>
        <p:spPr bwMode="auto">
          <a:xfrm>
            <a:off x="5638800" y="5486400"/>
            <a:ext cx="1588" cy="381000"/>
          </a:xfrm>
          <a:prstGeom prst="line">
            <a:avLst/>
          </a:prstGeom>
          <a:noFill/>
          <a:ln w="38100">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pic>
        <p:nvPicPr>
          <p:cNvPr id="570444" name="Picture 76"/>
          <p:cNvPicPr>
            <a:picLocks noChangeAspect="1" noChangeArrowheads="1"/>
          </p:cNvPicPr>
          <p:nvPr/>
        </p:nvPicPr>
        <p:blipFill>
          <a:blip r:embed="rId4">
            <a:lum bright="-42000"/>
            <a:extLst>
              <a:ext uri="{28A0092B-C50C-407E-A947-70E740481C1C}">
                <a14:useLocalDpi xmlns:a14="http://schemas.microsoft.com/office/drawing/2010/main" val="0"/>
              </a:ext>
            </a:extLst>
          </a:blip>
          <a:srcRect l="1917"/>
          <a:stretch>
            <a:fillRect/>
          </a:stretch>
        </p:blipFill>
        <p:spPr bwMode="auto">
          <a:xfrm>
            <a:off x="5473700" y="6400800"/>
            <a:ext cx="317500" cy="274638"/>
          </a:xfrm>
          <a:prstGeom prst="rect">
            <a:avLst/>
          </a:prstGeom>
          <a:noFill/>
          <a:ln w="5715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70445" name="Text Box 77"/>
          <p:cNvSpPr txBox="1">
            <a:spLocks noChangeArrowheads="1"/>
          </p:cNvSpPr>
          <p:nvPr/>
        </p:nvSpPr>
        <p:spPr bwMode="auto">
          <a:xfrm>
            <a:off x="5321300" y="6373813"/>
            <a:ext cx="615950" cy="244475"/>
          </a:xfrm>
          <a:prstGeom prst="rect">
            <a:avLst/>
          </a:prstGeom>
          <a:noFill/>
          <a:ln>
            <a:noFill/>
          </a:ln>
          <a:effectLst>
            <a:outerShdw blurRad="63500" dist="81320" dir="2319588" algn="ctr" rotWithShape="0">
              <a:srgbClr val="000000">
                <a:alpha val="74998"/>
              </a:srgbClr>
            </a:outerShdw>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57150">
                <a:solidFill>
                  <a:schemeClr val="tx1"/>
                </a:solidFill>
                <a:miter lim="800000"/>
                <a:headEnd/>
                <a:tailEnd/>
              </a14:hiddenLine>
            </a:ext>
          </a:extLst>
        </p:spPr>
        <p:txBody>
          <a:bodyPr wrap="none">
            <a:spAutoFit/>
          </a:bodyPr>
          <a:lstStyle/>
          <a:p>
            <a:pPr>
              <a:defRPr/>
            </a:pPr>
            <a:r>
              <a:rPr lang="en-US" sz="1000" b="1">
                <a:solidFill>
                  <a:schemeClr val="bg1"/>
                </a:solidFill>
                <a:cs typeface="Arial" charset="0"/>
              </a:rPr>
              <a:t>People</a:t>
            </a:r>
          </a:p>
        </p:txBody>
      </p:sp>
      <p:sp>
        <p:nvSpPr>
          <p:cNvPr id="570446" name="Text Box 78"/>
          <p:cNvSpPr txBox="1">
            <a:spLocks noChangeArrowheads="1"/>
          </p:cNvSpPr>
          <p:nvPr/>
        </p:nvSpPr>
        <p:spPr bwMode="auto">
          <a:xfrm>
            <a:off x="5334000" y="5838825"/>
            <a:ext cx="609600" cy="333375"/>
          </a:xfrm>
          <a:prstGeom prst="rect">
            <a:avLst/>
          </a:prstGeom>
          <a:solidFill>
            <a:srgbClr val="000000"/>
          </a:solidFill>
          <a:ln w="571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600" b="1">
                <a:solidFill>
                  <a:schemeClr val="bg1"/>
                </a:solidFill>
                <a:cs typeface="Arial" charset="0"/>
              </a:rPr>
              <a:t>Elders </a:t>
            </a:r>
            <a:br>
              <a:rPr lang="en-US" sz="600" b="1">
                <a:solidFill>
                  <a:schemeClr val="bg1"/>
                </a:solidFill>
                <a:cs typeface="Arial" charset="0"/>
              </a:rPr>
            </a:br>
            <a:r>
              <a:rPr lang="en-US" sz="600" b="1">
                <a:solidFill>
                  <a:schemeClr val="bg1"/>
                </a:solidFill>
                <a:cs typeface="Arial" charset="0"/>
              </a:rPr>
              <a:t>(Session)</a:t>
            </a:r>
          </a:p>
        </p:txBody>
      </p:sp>
      <p:sp>
        <p:nvSpPr>
          <p:cNvPr id="570447" name="Line 79"/>
          <p:cNvSpPr>
            <a:spLocks noChangeShapeType="1"/>
          </p:cNvSpPr>
          <p:nvPr/>
        </p:nvSpPr>
        <p:spPr bwMode="auto">
          <a:xfrm>
            <a:off x="6400800" y="5943600"/>
            <a:ext cx="1588" cy="46990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sp>
        <p:nvSpPr>
          <p:cNvPr id="570448" name="Line 80"/>
          <p:cNvSpPr>
            <a:spLocks noChangeShapeType="1"/>
          </p:cNvSpPr>
          <p:nvPr/>
        </p:nvSpPr>
        <p:spPr bwMode="auto">
          <a:xfrm>
            <a:off x="6400800" y="5486400"/>
            <a:ext cx="1588" cy="381000"/>
          </a:xfrm>
          <a:prstGeom prst="line">
            <a:avLst/>
          </a:prstGeom>
          <a:noFill/>
          <a:ln w="38100">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pic>
        <p:nvPicPr>
          <p:cNvPr id="570449" name="Picture 81"/>
          <p:cNvPicPr>
            <a:picLocks noChangeAspect="1" noChangeArrowheads="1"/>
          </p:cNvPicPr>
          <p:nvPr/>
        </p:nvPicPr>
        <p:blipFill>
          <a:blip r:embed="rId4">
            <a:lum bright="-42000"/>
            <a:extLst>
              <a:ext uri="{28A0092B-C50C-407E-A947-70E740481C1C}">
                <a14:useLocalDpi xmlns:a14="http://schemas.microsoft.com/office/drawing/2010/main" val="0"/>
              </a:ext>
            </a:extLst>
          </a:blip>
          <a:srcRect l="1917"/>
          <a:stretch>
            <a:fillRect/>
          </a:stretch>
        </p:blipFill>
        <p:spPr bwMode="auto">
          <a:xfrm>
            <a:off x="6235700" y="6400800"/>
            <a:ext cx="317500" cy="274638"/>
          </a:xfrm>
          <a:prstGeom prst="rect">
            <a:avLst/>
          </a:prstGeom>
          <a:noFill/>
          <a:ln w="5715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70450" name="Text Box 82"/>
          <p:cNvSpPr txBox="1">
            <a:spLocks noChangeArrowheads="1"/>
          </p:cNvSpPr>
          <p:nvPr/>
        </p:nvSpPr>
        <p:spPr bwMode="auto">
          <a:xfrm>
            <a:off x="6083300" y="6373813"/>
            <a:ext cx="615950" cy="244475"/>
          </a:xfrm>
          <a:prstGeom prst="rect">
            <a:avLst/>
          </a:prstGeom>
          <a:noFill/>
          <a:ln>
            <a:noFill/>
          </a:ln>
          <a:effectLst>
            <a:outerShdw blurRad="63500" dist="81320" dir="2319588" algn="ctr" rotWithShape="0">
              <a:srgbClr val="000000">
                <a:alpha val="74998"/>
              </a:srgbClr>
            </a:outerShdw>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57150">
                <a:solidFill>
                  <a:schemeClr val="tx1"/>
                </a:solidFill>
                <a:miter lim="800000"/>
                <a:headEnd/>
                <a:tailEnd/>
              </a14:hiddenLine>
            </a:ext>
          </a:extLst>
        </p:spPr>
        <p:txBody>
          <a:bodyPr wrap="none">
            <a:spAutoFit/>
          </a:bodyPr>
          <a:lstStyle/>
          <a:p>
            <a:pPr>
              <a:defRPr/>
            </a:pPr>
            <a:r>
              <a:rPr lang="en-US" sz="1000" b="1">
                <a:solidFill>
                  <a:schemeClr val="bg1"/>
                </a:solidFill>
                <a:cs typeface="Arial" charset="0"/>
              </a:rPr>
              <a:t>People</a:t>
            </a:r>
          </a:p>
        </p:txBody>
      </p:sp>
      <p:sp>
        <p:nvSpPr>
          <p:cNvPr id="570451" name="Text Box 83"/>
          <p:cNvSpPr txBox="1">
            <a:spLocks noChangeArrowheads="1"/>
          </p:cNvSpPr>
          <p:nvPr/>
        </p:nvSpPr>
        <p:spPr bwMode="auto">
          <a:xfrm>
            <a:off x="6096000" y="5838825"/>
            <a:ext cx="609600" cy="333375"/>
          </a:xfrm>
          <a:prstGeom prst="rect">
            <a:avLst/>
          </a:prstGeom>
          <a:solidFill>
            <a:srgbClr val="000000"/>
          </a:solidFill>
          <a:ln w="571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600" b="1">
                <a:solidFill>
                  <a:schemeClr val="bg1"/>
                </a:solidFill>
                <a:cs typeface="Arial" charset="0"/>
              </a:rPr>
              <a:t>Elders </a:t>
            </a:r>
            <a:br>
              <a:rPr lang="en-US" sz="600" b="1">
                <a:solidFill>
                  <a:schemeClr val="bg1"/>
                </a:solidFill>
                <a:cs typeface="Arial" charset="0"/>
              </a:rPr>
            </a:br>
            <a:r>
              <a:rPr lang="en-US" sz="600" b="1">
                <a:solidFill>
                  <a:schemeClr val="bg1"/>
                </a:solidFill>
                <a:cs typeface="Arial" charset="0"/>
              </a:rPr>
              <a:t>(Session)</a:t>
            </a:r>
          </a:p>
        </p:txBody>
      </p:sp>
      <p:sp>
        <p:nvSpPr>
          <p:cNvPr id="570452" name="Text Box 84"/>
          <p:cNvSpPr txBox="1">
            <a:spLocks noChangeArrowheads="1"/>
          </p:cNvSpPr>
          <p:nvPr/>
        </p:nvSpPr>
        <p:spPr bwMode="auto">
          <a:xfrm>
            <a:off x="7010400" y="4953000"/>
            <a:ext cx="1905000" cy="51435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b="1">
                <a:solidFill>
                  <a:schemeClr val="bg1"/>
                </a:solidFill>
                <a:cs typeface="Arial" charset="0"/>
              </a:rPr>
              <a:t>Presbytery</a:t>
            </a:r>
          </a:p>
        </p:txBody>
      </p:sp>
      <p:sp>
        <p:nvSpPr>
          <p:cNvPr id="570453" name="Line 85"/>
          <p:cNvSpPr>
            <a:spLocks noChangeShapeType="1"/>
          </p:cNvSpPr>
          <p:nvPr/>
        </p:nvSpPr>
        <p:spPr bwMode="auto">
          <a:xfrm>
            <a:off x="7175500" y="5943600"/>
            <a:ext cx="1588" cy="46990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sp>
        <p:nvSpPr>
          <p:cNvPr id="570454" name="Line 86"/>
          <p:cNvSpPr>
            <a:spLocks noChangeShapeType="1"/>
          </p:cNvSpPr>
          <p:nvPr/>
        </p:nvSpPr>
        <p:spPr bwMode="auto">
          <a:xfrm>
            <a:off x="7175500" y="5486400"/>
            <a:ext cx="1588" cy="381000"/>
          </a:xfrm>
          <a:prstGeom prst="line">
            <a:avLst/>
          </a:prstGeom>
          <a:noFill/>
          <a:ln w="38100">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pic>
        <p:nvPicPr>
          <p:cNvPr id="570455" name="Picture 87"/>
          <p:cNvPicPr>
            <a:picLocks noChangeAspect="1" noChangeArrowheads="1"/>
          </p:cNvPicPr>
          <p:nvPr/>
        </p:nvPicPr>
        <p:blipFill>
          <a:blip r:embed="rId4">
            <a:lum bright="-42000"/>
            <a:extLst>
              <a:ext uri="{28A0092B-C50C-407E-A947-70E740481C1C}">
                <a14:useLocalDpi xmlns:a14="http://schemas.microsoft.com/office/drawing/2010/main" val="0"/>
              </a:ext>
            </a:extLst>
          </a:blip>
          <a:srcRect l="1917"/>
          <a:stretch>
            <a:fillRect/>
          </a:stretch>
        </p:blipFill>
        <p:spPr bwMode="auto">
          <a:xfrm>
            <a:off x="7010400" y="6400800"/>
            <a:ext cx="317500" cy="274638"/>
          </a:xfrm>
          <a:prstGeom prst="rect">
            <a:avLst/>
          </a:prstGeom>
          <a:noFill/>
          <a:ln w="5715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70456" name="Text Box 88"/>
          <p:cNvSpPr txBox="1">
            <a:spLocks noChangeArrowheads="1"/>
          </p:cNvSpPr>
          <p:nvPr/>
        </p:nvSpPr>
        <p:spPr bwMode="auto">
          <a:xfrm>
            <a:off x="6858000" y="6373813"/>
            <a:ext cx="615950" cy="244475"/>
          </a:xfrm>
          <a:prstGeom prst="rect">
            <a:avLst/>
          </a:prstGeom>
          <a:noFill/>
          <a:ln>
            <a:noFill/>
          </a:ln>
          <a:effectLst>
            <a:outerShdw blurRad="63500" dist="81320" dir="2319588" algn="ctr" rotWithShape="0">
              <a:srgbClr val="000000">
                <a:alpha val="74998"/>
              </a:srgbClr>
            </a:outerShdw>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57150">
                <a:solidFill>
                  <a:schemeClr val="tx1"/>
                </a:solidFill>
                <a:miter lim="800000"/>
                <a:headEnd/>
                <a:tailEnd/>
              </a14:hiddenLine>
            </a:ext>
          </a:extLst>
        </p:spPr>
        <p:txBody>
          <a:bodyPr wrap="none">
            <a:spAutoFit/>
          </a:bodyPr>
          <a:lstStyle/>
          <a:p>
            <a:pPr>
              <a:defRPr/>
            </a:pPr>
            <a:r>
              <a:rPr lang="en-US" sz="1000" b="1">
                <a:solidFill>
                  <a:schemeClr val="bg1"/>
                </a:solidFill>
                <a:cs typeface="Arial" charset="0"/>
              </a:rPr>
              <a:t>People</a:t>
            </a:r>
          </a:p>
        </p:txBody>
      </p:sp>
      <p:sp>
        <p:nvSpPr>
          <p:cNvPr id="570457" name="Text Box 89"/>
          <p:cNvSpPr txBox="1">
            <a:spLocks noChangeArrowheads="1"/>
          </p:cNvSpPr>
          <p:nvPr/>
        </p:nvSpPr>
        <p:spPr bwMode="auto">
          <a:xfrm>
            <a:off x="6870700" y="5838825"/>
            <a:ext cx="609600" cy="333375"/>
          </a:xfrm>
          <a:prstGeom prst="rect">
            <a:avLst/>
          </a:prstGeom>
          <a:solidFill>
            <a:srgbClr val="000000"/>
          </a:solidFill>
          <a:ln w="571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600" b="1">
                <a:solidFill>
                  <a:schemeClr val="bg1"/>
                </a:solidFill>
                <a:cs typeface="Arial" charset="0"/>
              </a:rPr>
              <a:t>Elders </a:t>
            </a:r>
            <a:br>
              <a:rPr lang="en-US" sz="600" b="1">
                <a:solidFill>
                  <a:schemeClr val="bg1"/>
                </a:solidFill>
                <a:cs typeface="Arial" charset="0"/>
              </a:rPr>
            </a:br>
            <a:r>
              <a:rPr lang="en-US" sz="600" b="1">
                <a:solidFill>
                  <a:schemeClr val="bg1"/>
                </a:solidFill>
                <a:cs typeface="Arial" charset="0"/>
              </a:rPr>
              <a:t>(Session)</a:t>
            </a:r>
          </a:p>
        </p:txBody>
      </p:sp>
      <p:sp>
        <p:nvSpPr>
          <p:cNvPr id="570458" name="Line 90"/>
          <p:cNvSpPr>
            <a:spLocks noChangeShapeType="1"/>
          </p:cNvSpPr>
          <p:nvPr/>
        </p:nvSpPr>
        <p:spPr bwMode="auto">
          <a:xfrm>
            <a:off x="7924800" y="5943600"/>
            <a:ext cx="1588" cy="46990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sp>
        <p:nvSpPr>
          <p:cNvPr id="570459" name="Line 91"/>
          <p:cNvSpPr>
            <a:spLocks noChangeShapeType="1"/>
          </p:cNvSpPr>
          <p:nvPr/>
        </p:nvSpPr>
        <p:spPr bwMode="auto">
          <a:xfrm>
            <a:off x="7924800" y="5486400"/>
            <a:ext cx="1588" cy="381000"/>
          </a:xfrm>
          <a:prstGeom prst="line">
            <a:avLst/>
          </a:prstGeom>
          <a:noFill/>
          <a:ln w="38100">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pic>
        <p:nvPicPr>
          <p:cNvPr id="570460" name="Picture 92"/>
          <p:cNvPicPr>
            <a:picLocks noChangeAspect="1" noChangeArrowheads="1"/>
          </p:cNvPicPr>
          <p:nvPr/>
        </p:nvPicPr>
        <p:blipFill>
          <a:blip r:embed="rId4">
            <a:lum bright="-42000"/>
            <a:extLst>
              <a:ext uri="{28A0092B-C50C-407E-A947-70E740481C1C}">
                <a14:useLocalDpi xmlns:a14="http://schemas.microsoft.com/office/drawing/2010/main" val="0"/>
              </a:ext>
            </a:extLst>
          </a:blip>
          <a:srcRect l="1917"/>
          <a:stretch>
            <a:fillRect/>
          </a:stretch>
        </p:blipFill>
        <p:spPr bwMode="auto">
          <a:xfrm>
            <a:off x="7759700" y="6400800"/>
            <a:ext cx="317500" cy="274638"/>
          </a:xfrm>
          <a:prstGeom prst="rect">
            <a:avLst/>
          </a:prstGeom>
          <a:noFill/>
          <a:ln w="5715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70461" name="Text Box 93"/>
          <p:cNvSpPr txBox="1">
            <a:spLocks noChangeArrowheads="1"/>
          </p:cNvSpPr>
          <p:nvPr/>
        </p:nvSpPr>
        <p:spPr bwMode="auto">
          <a:xfrm>
            <a:off x="7607300" y="6373813"/>
            <a:ext cx="615950" cy="244475"/>
          </a:xfrm>
          <a:prstGeom prst="rect">
            <a:avLst/>
          </a:prstGeom>
          <a:noFill/>
          <a:ln>
            <a:noFill/>
          </a:ln>
          <a:effectLst>
            <a:outerShdw blurRad="63500" dist="81320" dir="2319588" algn="ctr" rotWithShape="0">
              <a:srgbClr val="000000">
                <a:alpha val="74998"/>
              </a:srgbClr>
            </a:outerShdw>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57150">
                <a:solidFill>
                  <a:schemeClr val="tx1"/>
                </a:solidFill>
                <a:miter lim="800000"/>
                <a:headEnd/>
                <a:tailEnd/>
              </a14:hiddenLine>
            </a:ext>
          </a:extLst>
        </p:spPr>
        <p:txBody>
          <a:bodyPr wrap="none">
            <a:spAutoFit/>
          </a:bodyPr>
          <a:lstStyle/>
          <a:p>
            <a:pPr>
              <a:defRPr/>
            </a:pPr>
            <a:r>
              <a:rPr lang="en-US" sz="1000" b="1">
                <a:solidFill>
                  <a:schemeClr val="bg1"/>
                </a:solidFill>
                <a:cs typeface="Arial" charset="0"/>
              </a:rPr>
              <a:t>People</a:t>
            </a:r>
          </a:p>
        </p:txBody>
      </p:sp>
      <p:sp>
        <p:nvSpPr>
          <p:cNvPr id="570462" name="Text Box 94"/>
          <p:cNvSpPr txBox="1">
            <a:spLocks noChangeArrowheads="1"/>
          </p:cNvSpPr>
          <p:nvPr/>
        </p:nvSpPr>
        <p:spPr bwMode="auto">
          <a:xfrm>
            <a:off x="7620000" y="5838825"/>
            <a:ext cx="609600" cy="333375"/>
          </a:xfrm>
          <a:prstGeom prst="rect">
            <a:avLst/>
          </a:prstGeom>
          <a:solidFill>
            <a:srgbClr val="000000"/>
          </a:solidFill>
          <a:ln w="571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600" b="1">
                <a:solidFill>
                  <a:schemeClr val="bg1"/>
                </a:solidFill>
                <a:cs typeface="Arial" charset="0"/>
              </a:rPr>
              <a:t>Elders </a:t>
            </a:r>
            <a:br>
              <a:rPr lang="en-US" sz="600" b="1">
                <a:solidFill>
                  <a:schemeClr val="bg1"/>
                </a:solidFill>
                <a:cs typeface="Arial" charset="0"/>
              </a:rPr>
            </a:br>
            <a:r>
              <a:rPr lang="en-US" sz="600" b="1">
                <a:solidFill>
                  <a:schemeClr val="bg1"/>
                </a:solidFill>
                <a:cs typeface="Arial" charset="0"/>
              </a:rPr>
              <a:t>(Session)</a:t>
            </a:r>
          </a:p>
        </p:txBody>
      </p:sp>
      <p:sp>
        <p:nvSpPr>
          <p:cNvPr id="570463" name="Line 95"/>
          <p:cNvSpPr>
            <a:spLocks noChangeShapeType="1"/>
          </p:cNvSpPr>
          <p:nvPr/>
        </p:nvSpPr>
        <p:spPr bwMode="auto">
          <a:xfrm>
            <a:off x="8686800" y="5943600"/>
            <a:ext cx="1588" cy="46990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sp>
        <p:nvSpPr>
          <p:cNvPr id="570464" name="Line 96"/>
          <p:cNvSpPr>
            <a:spLocks noChangeShapeType="1"/>
          </p:cNvSpPr>
          <p:nvPr/>
        </p:nvSpPr>
        <p:spPr bwMode="auto">
          <a:xfrm>
            <a:off x="8686800" y="5486400"/>
            <a:ext cx="1588" cy="381000"/>
          </a:xfrm>
          <a:prstGeom prst="line">
            <a:avLst/>
          </a:prstGeom>
          <a:noFill/>
          <a:ln w="38100">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pic>
        <p:nvPicPr>
          <p:cNvPr id="570465" name="Picture 97"/>
          <p:cNvPicPr>
            <a:picLocks noChangeAspect="1" noChangeArrowheads="1"/>
          </p:cNvPicPr>
          <p:nvPr/>
        </p:nvPicPr>
        <p:blipFill>
          <a:blip r:embed="rId4">
            <a:lum bright="-42000"/>
            <a:extLst>
              <a:ext uri="{28A0092B-C50C-407E-A947-70E740481C1C}">
                <a14:useLocalDpi xmlns:a14="http://schemas.microsoft.com/office/drawing/2010/main" val="0"/>
              </a:ext>
            </a:extLst>
          </a:blip>
          <a:srcRect l="1917"/>
          <a:stretch>
            <a:fillRect/>
          </a:stretch>
        </p:blipFill>
        <p:spPr bwMode="auto">
          <a:xfrm>
            <a:off x="8521700" y="6400800"/>
            <a:ext cx="317500" cy="274638"/>
          </a:xfrm>
          <a:prstGeom prst="rect">
            <a:avLst/>
          </a:prstGeom>
          <a:noFill/>
          <a:ln w="5715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70466" name="Text Box 98"/>
          <p:cNvSpPr txBox="1">
            <a:spLocks noChangeArrowheads="1"/>
          </p:cNvSpPr>
          <p:nvPr/>
        </p:nvSpPr>
        <p:spPr bwMode="auto">
          <a:xfrm>
            <a:off x="8369300" y="6373813"/>
            <a:ext cx="615950" cy="244475"/>
          </a:xfrm>
          <a:prstGeom prst="rect">
            <a:avLst/>
          </a:prstGeom>
          <a:noFill/>
          <a:ln>
            <a:noFill/>
          </a:ln>
          <a:effectLst>
            <a:outerShdw blurRad="63500" dist="81320" dir="2319588" algn="ctr" rotWithShape="0">
              <a:srgbClr val="000000">
                <a:alpha val="74998"/>
              </a:srgbClr>
            </a:outerShdw>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57150">
                <a:solidFill>
                  <a:schemeClr val="tx1"/>
                </a:solidFill>
                <a:miter lim="800000"/>
                <a:headEnd/>
                <a:tailEnd/>
              </a14:hiddenLine>
            </a:ext>
          </a:extLst>
        </p:spPr>
        <p:txBody>
          <a:bodyPr wrap="none">
            <a:spAutoFit/>
          </a:bodyPr>
          <a:lstStyle/>
          <a:p>
            <a:pPr>
              <a:defRPr/>
            </a:pPr>
            <a:r>
              <a:rPr lang="en-US" sz="1000" b="1">
                <a:solidFill>
                  <a:schemeClr val="bg1"/>
                </a:solidFill>
                <a:cs typeface="Arial" charset="0"/>
              </a:rPr>
              <a:t>People</a:t>
            </a:r>
          </a:p>
        </p:txBody>
      </p:sp>
      <p:sp>
        <p:nvSpPr>
          <p:cNvPr id="570467" name="Text Box 99"/>
          <p:cNvSpPr txBox="1">
            <a:spLocks noChangeArrowheads="1"/>
          </p:cNvSpPr>
          <p:nvPr/>
        </p:nvSpPr>
        <p:spPr bwMode="auto">
          <a:xfrm>
            <a:off x="8382000" y="5838825"/>
            <a:ext cx="609600" cy="333375"/>
          </a:xfrm>
          <a:prstGeom prst="rect">
            <a:avLst/>
          </a:prstGeom>
          <a:solidFill>
            <a:srgbClr val="000000"/>
          </a:solidFill>
          <a:ln w="571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600" b="1">
                <a:solidFill>
                  <a:schemeClr val="bg1"/>
                </a:solidFill>
                <a:cs typeface="Arial" charset="0"/>
              </a:rPr>
              <a:t>Elders </a:t>
            </a:r>
            <a:br>
              <a:rPr lang="en-US" sz="600" b="1">
                <a:solidFill>
                  <a:schemeClr val="bg1"/>
                </a:solidFill>
                <a:cs typeface="Arial" charset="0"/>
              </a:rPr>
            </a:br>
            <a:r>
              <a:rPr lang="en-US" sz="600" b="1">
                <a:solidFill>
                  <a:schemeClr val="bg1"/>
                </a:solidFill>
                <a:cs typeface="Arial" charset="0"/>
              </a:rPr>
              <a:t>(Session)</a:t>
            </a:r>
          </a:p>
        </p:txBody>
      </p:sp>
      <p:sp>
        <p:nvSpPr>
          <p:cNvPr id="570468" name="Text Box 100"/>
          <p:cNvSpPr txBox="1">
            <a:spLocks noChangeArrowheads="1"/>
          </p:cNvSpPr>
          <p:nvPr/>
        </p:nvSpPr>
        <p:spPr bwMode="auto">
          <a:xfrm>
            <a:off x="228600" y="3721100"/>
            <a:ext cx="3810000" cy="698500"/>
          </a:xfrm>
          <a:prstGeom prst="rect">
            <a:avLst/>
          </a:prstGeom>
          <a:solidFill>
            <a:srgbClr val="000082"/>
          </a:solidFill>
          <a:ln w="571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3600" b="1">
                <a:solidFill>
                  <a:schemeClr val="bg1"/>
                </a:solidFill>
                <a:cs typeface="Arial" charset="0"/>
              </a:rPr>
              <a:t>Synod</a:t>
            </a:r>
          </a:p>
        </p:txBody>
      </p:sp>
      <p:sp>
        <p:nvSpPr>
          <p:cNvPr id="570469" name="Line 101"/>
          <p:cNvSpPr>
            <a:spLocks noChangeShapeType="1"/>
          </p:cNvSpPr>
          <p:nvPr/>
        </p:nvSpPr>
        <p:spPr bwMode="auto">
          <a:xfrm>
            <a:off x="7848600" y="4508500"/>
            <a:ext cx="1588" cy="381000"/>
          </a:xfrm>
          <a:prstGeom prst="line">
            <a:avLst/>
          </a:prstGeom>
          <a:noFill/>
          <a:ln w="38100">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sp>
        <p:nvSpPr>
          <p:cNvPr id="570470" name="Line 102"/>
          <p:cNvSpPr>
            <a:spLocks noChangeShapeType="1"/>
          </p:cNvSpPr>
          <p:nvPr/>
        </p:nvSpPr>
        <p:spPr bwMode="auto">
          <a:xfrm>
            <a:off x="5562600" y="4508500"/>
            <a:ext cx="1588" cy="381000"/>
          </a:xfrm>
          <a:prstGeom prst="line">
            <a:avLst/>
          </a:prstGeom>
          <a:noFill/>
          <a:ln w="38100">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sp>
        <p:nvSpPr>
          <p:cNvPr id="570471" name="Text Box 103"/>
          <p:cNvSpPr txBox="1">
            <a:spLocks noChangeArrowheads="1"/>
          </p:cNvSpPr>
          <p:nvPr/>
        </p:nvSpPr>
        <p:spPr bwMode="auto">
          <a:xfrm>
            <a:off x="4724400" y="3733800"/>
            <a:ext cx="3810000" cy="698500"/>
          </a:xfrm>
          <a:prstGeom prst="rect">
            <a:avLst/>
          </a:prstGeom>
          <a:solidFill>
            <a:srgbClr val="000082"/>
          </a:solidFill>
          <a:ln w="571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3600" b="1">
                <a:solidFill>
                  <a:schemeClr val="bg1"/>
                </a:solidFill>
                <a:cs typeface="Arial" charset="0"/>
              </a:rPr>
              <a:t>Synod</a:t>
            </a:r>
          </a:p>
        </p:txBody>
      </p:sp>
      <p:sp>
        <p:nvSpPr>
          <p:cNvPr id="570472" name="Line 104"/>
          <p:cNvSpPr>
            <a:spLocks noChangeShapeType="1"/>
          </p:cNvSpPr>
          <p:nvPr/>
        </p:nvSpPr>
        <p:spPr bwMode="auto">
          <a:xfrm>
            <a:off x="6477000" y="3200400"/>
            <a:ext cx="1588" cy="381000"/>
          </a:xfrm>
          <a:prstGeom prst="line">
            <a:avLst/>
          </a:prstGeom>
          <a:noFill/>
          <a:ln w="38100">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sp>
        <p:nvSpPr>
          <p:cNvPr id="570473" name="Line 105"/>
          <p:cNvSpPr>
            <a:spLocks noChangeShapeType="1"/>
          </p:cNvSpPr>
          <p:nvPr/>
        </p:nvSpPr>
        <p:spPr bwMode="auto">
          <a:xfrm>
            <a:off x="2209800" y="3200400"/>
            <a:ext cx="1588" cy="381000"/>
          </a:xfrm>
          <a:prstGeom prst="line">
            <a:avLst/>
          </a:prstGeom>
          <a:noFill/>
          <a:ln w="38100">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70379"/>
                                        </p:tgtEl>
                                        <p:attrNameLst>
                                          <p:attrName>style.visibility</p:attrName>
                                        </p:attrNameLst>
                                      </p:cBhvr>
                                      <p:to>
                                        <p:strVal val="visible"/>
                                      </p:to>
                                    </p:set>
                                    <p:animEffect transition="in" filter="dissolve">
                                      <p:cBhvr>
                                        <p:cTn id="7" dur="500"/>
                                        <p:tgtEl>
                                          <p:spTgt spid="570379"/>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70420"/>
                                        </p:tgtEl>
                                        <p:attrNameLst>
                                          <p:attrName>style.visibility</p:attrName>
                                        </p:attrNameLst>
                                      </p:cBhvr>
                                      <p:to>
                                        <p:strVal val="visible"/>
                                      </p:to>
                                    </p:set>
                                    <p:animEffect transition="in" filter="dissolve">
                                      <p:cBhvr>
                                        <p:cTn id="11" dur="500"/>
                                        <p:tgtEl>
                                          <p:spTgt spid="570420"/>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570436"/>
                                        </p:tgtEl>
                                        <p:attrNameLst>
                                          <p:attrName>style.visibility</p:attrName>
                                        </p:attrNameLst>
                                      </p:cBhvr>
                                      <p:to>
                                        <p:strVal val="visible"/>
                                      </p:to>
                                    </p:set>
                                    <p:animEffect transition="in" filter="dissolve">
                                      <p:cBhvr>
                                        <p:cTn id="15" dur="500"/>
                                        <p:tgtEl>
                                          <p:spTgt spid="570436"/>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570452"/>
                                        </p:tgtEl>
                                        <p:attrNameLst>
                                          <p:attrName>style.visibility</p:attrName>
                                        </p:attrNameLst>
                                      </p:cBhvr>
                                      <p:to>
                                        <p:strVal val="visible"/>
                                      </p:to>
                                    </p:set>
                                    <p:animEffect transition="in" filter="dissolve">
                                      <p:cBhvr>
                                        <p:cTn id="19" dur="500"/>
                                        <p:tgtEl>
                                          <p:spTgt spid="570452"/>
                                        </p:tgtEl>
                                      </p:cBhvr>
                                    </p:animEffect>
                                  </p:childTnLst>
                                </p:cTn>
                              </p:par>
                              <p:par>
                                <p:cTn id="20" presetID="9" presetClass="entr" presetSubtype="0" fill="hold" nodeType="withEffect">
                                  <p:stCondLst>
                                    <p:cond delay="0"/>
                                  </p:stCondLst>
                                  <p:childTnLst>
                                    <p:set>
                                      <p:cBhvr>
                                        <p:cTn id="21" dur="1" fill="hold">
                                          <p:stCondLst>
                                            <p:cond delay="0"/>
                                          </p:stCondLst>
                                        </p:cTn>
                                        <p:tgtEl>
                                          <p:spTgt spid="570403"/>
                                        </p:tgtEl>
                                        <p:attrNameLst>
                                          <p:attrName>style.visibility</p:attrName>
                                        </p:attrNameLst>
                                      </p:cBhvr>
                                      <p:to>
                                        <p:strVal val="visible"/>
                                      </p:to>
                                    </p:set>
                                    <p:animEffect transition="in" filter="dissolve">
                                      <p:cBhvr>
                                        <p:cTn id="22" dur="500"/>
                                        <p:tgtEl>
                                          <p:spTgt spid="570403"/>
                                        </p:tgtEl>
                                      </p:cBhvr>
                                    </p:animEffect>
                                  </p:childTnLst>
                                </p:cTn>
                              </p:par>
                              <p:par>
                                <p:cTn id="23" presetID="9" presetClass="entr" presetSubtype="0" fill="hold" nodeType="withEffect">
                                  <p:stCondLst>
                                    <p:cond delay="0"/>
                                  </p:stCondLst>
                                  <p:childTnLst>
                                    <p:set>
                                      <p:cBhvr>
                                        <p:cTn id="24" dur="1" fill="hold">
                                          <p:stCondLst>
                                            <p:cond delay="0"/>
                                          </p:stCondLst>
                                        </p:cTn>
                                        <p:tgtEl>
                                          <p:spTgt spid="570404"/>
                                        </p:tgtEl>
                                        <p:attrNameLst>
                                          <p:attrName>style.visibility</p:attrName>
                                        </p:attrNameLst>
                                      </p:cBhvr>
                                      <p:to>
                                        <p:strVal val="visible"/>
                                      </p:to>
                                    </p:set>
                                    <p:animEffect transition="in" filter="dissolve">
                                      <p:cBhvr>
                                        <p:cTn id="25" dur="500"/>
                                        <p:tgtEl>
                                          <p:spTgt spid="570404"/>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570468"/>
                                        </p:tgtEl>
                                        <p:attrNameLst>
                                          <p:attrName>style.visibility</p:attrName>
                                        </p:attrNameLst>
                                      </p:cBhvr>
                                      <p:to>
                                        <p:strVal val="visible"/>
                                      </p:to>
                                    </p:set>
                                    <p:animEffect transition="in" filter="dissolve">
                                      <p:cBhvr>
                                        <p:cTn id="28" dur="500"/>
                                        <p:tgtEl>
                                          <p:spTgt spid="570468"/>
                                        </p:tgtEl>
                                      </p:cBhvr>
                                    </p:animEffect>
                                  </p:childTnLst>
                                </p:cTn>
                              </p:par>
                              <p:par>
                                <p:cTn id="29" presetID="9" presetClass="entr" presetSubtype="0" fill="hold" nodeType="withEffect">
                                  <p:stCondLst>
                                    <p:cond delay="0"/>
                                  </p:stCondLst>
                                  <p:childTnLst>
                                    <p:set>
                                      <p:cBhvr>
                                        <p:cTn id="30" dur="1" fill="hold">
                                          <p:stCondLst>
                                            <p:cond delay="0"/>
                                          </p:stCondLst>
                                        </p:cTn>
                                        <p:tgtEl>
                                          <p:spTgt spid="570469"/>
                                        </p:tgtEl>
                                        <p:attrNameLst>
                                          <p:attrName>style.visibility</p:attrName>
                                        </p:attrNameLst>
                                      </p:cBhvr>
                                      <p:to>
                                        <p:strVal val="visible"/>
                                      </p:to>
                                    </p:set>
                                    <p:animEffect transition="in" filter="dissolve">
                                      <p:cBhvr>
                                        <p:cTn id="31" dur="500"/>
                                        <p:tgtEl>
                                          <p:spTgt spid="570469"/>
                                        </p:tgtEl>
                                      </p:cBhvr>
                                    </p:animEffect>
                                  </p:childTnLst>
                                </p:cTn>
                              </p:par>
                              <p:par>
                                <p:cTn id="32" presetID="9" presetClass="entr" presetSubtype="0" fill="hold" nodeType="withEffect">
                                  <p:stCondLst>
                                    <p:cond delay="0"/>
                                  </p:stCondLst>
                                  <p:childTnLst>
                                    <p:set>
                                      <p:cBhvr>
                                        <p:cTn id="33" dur="1" fill="hold">
                                          <p:stCondLst>
                                            <p:cond delay="0"/>
                                          </p:stCondLst>
                                        </p:cTn>
                                        <p:tgtEl>
                                          <p:spTgt spid="570470"/>
                                        </p:tgtEl>
                                        <p:attrNameLst>
                                          <p:attrName>style.visibility</p:attrName>
                                        </p:attrNameLst>
                                      </p:cBhvr>
                                      <p:to>
                                        <p:strVal val="visible"/>
                                      </p:to>
                                    </p:set>
                                    <p:animEffect transition="in" filter="dissolve">
                                      <p:cBhvr>
                                        <p:cTn id="34" dur="500"/>
                                        <p:tgtEl>
                                          <p:spTgt spid="570470"/>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570471"/>
                                        </p:tgtEl>
                                        <p:attrNameLst>
                                          <p:attrName>style.visibility</p:attrName>
                                        </p:attrNameLst>
                                      </p:cBhvr>
                                      <p:to>
                                        <p:strVal val="visible"/>
                                      </p:to>
                                    </p:set>
                                    <p:animEffect transition="in" filter="dissolve">
                                      <p:cBhvr>
                                        <p:cTn id="37" dur="500"/>
                                        <p:tgtEl>
                                          <p:spTgt spid="570471"/>
                                        </p:tgtEl>
                                      </p:cBhvr>
                                    </p:animEffect>
                                  </p:childTnLst>
                                </p:cTn>
                              </p:par>
                              <p:par>
                                <p:cTn id="38" presetID="9" presetClass="entr" presetSubtype="0" fill="hold" nodeType="withEffect">
                                  <p:stCondLst>
                                    <p:cond delay="0"/>
                                  </p:stCondLst>
                                  <p:childTnLst>
                                    <p:set>
                                      <p:cBhvr>
                                        <p:cTn id="39" dur="1" fill="hold">
                                          <p:stCondLst>
                                            <p:cond delay="0"/>
                                          </p:stCondLst>
                                        </p:cTn>
                                        <p:tgtEl>
                                          <p:spTgt spid="570472"/>
                                        </p:tgtEl>
                                        <p:attrNameLst>
                                          <p:attrName>style.visibility</p:attrName>
                                        </p:attrNameLst>
                                      </p:cBhvr>
                                      <p:to>
                                        <p:strVal val="visible"/>
                                      </p:to>
                                    </p:set>
                                    <p:animEffect transition="in" filter="dissolve">
                                      <p:cBhvr>
                                        <p:cTn id="40" dur="500"/>
                                        <p:tgtEl>
                                          <p:spTgt spid="570472"/>
                                        </p:tgtEl>
                                      </p:cBhvr>
                                    </p:animEffect>
                                  </p:childTnLst>
                                </p:cTn>
                              </p:par>
                              <p:par>
                                <p:cTn id="41" presetID="9" presetClass="entr" presetSubtype="0" fill="hold" nodeType="withEffect">
                                  <p:stCondLst>
                                    <p:cond delay="0"/>
                                  </p:stCondLst>
                                  <p:childTnLst>
                                    <p:set>
                                      <p:cBhvr>
                                        <p:cTn id="42" dur="1" fill="hold">
                                          <p:stCondLst>
                                            <p:cond delay="0"/>
                                          </p:stCondLst>
                                        </p:cTn>
                                        <p:tgtEl>
                                          <p:spTgt spid="570473"/>
                                        </p:tgtEl>
                                        <p:attrNameLst>
                                          <p:attrName>style.visibility</p:attrName>
                                        </p:attrNameLst>
                                      </p:cBhvr>
                                      <p:to>
                                        <p:strVal val="visible"/>
                                      </p:to>
                                    </p:set>
                                    <p:animEffect transition="in" filter="dissolve">
                                      <p:cBhvr>
                                        <p:cTn id="43" dur="500"/>
                                        <p:tgtEl>
                                          <p:spTgt spid="570473"/>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570374"/>
                                        </p:tgtEl>
                                        <p:attrNameLst>
                                          <p:attrName>style.visibility</p:attrName>
                                        </p:attrNameLst>
                                      </p:cBhvr>
                                      <p:to>
                                        <p:strVal val="visible"/>
                                      </p:to>
                                    </p:set>
                                    <p:animEffect transition="in" filter="dissolve">
                                      <p:cBhvr>
                                        <p:cTn id="46" dur="500"/>
                                        <p:tgtEl>
                                          <p:spTgt spid="570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0374" grpId="0" animBg="1" autoUpdateAnimBg="0"/>
      <p:bldP spid="570379" grpId="0" animBg="1" autoUpdateAnimBg="0"/>
      <p:bldP spid="570420" grpId="0" animBg="1" autoUpdateAnimBg="0"/>
      <p:bldP spid="570436" grpId="0" animBg="1" autoUpdateAnimBg="0"/>
      <p:bldP spid="570452" grpId="0" animBg="1" autoUpdateAnimBg="0"/>
      <p:bldP spid="570468" grpId="0" animBg="1" autoUpdateAnimBg="0"/>
      <p:bldP spid="570471"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75" name="Rectangle 51"/>
          <p:cNvSpPr>
            <a:spLocks noGrp="1" noChangeArrowheads="1"/>
          </p:cNvSpPr>
          <p:nvPr>
            <p:ph type="ctrTitle"/>
          </p:nvPr>
        </p:nvSpPr>
        <p:spPr>
          <a:xfrm>
            <a:off x="683568" y="188640"/>
            <a:ext cx="8001000" cy="3276600"/>
          </a:xfrm>
        </p:spPr>
        <p:txBody>
          <a:bodyPr/>
          <a:lstStyle/>
          <a:p>
            <a:pPr eaLnBrk="1" hangingPunct="1">
              <a:defRPr/>
            </a:pPr>
            <a:r>
              <a:rPr kumimoji="0" lang="en-US" sz="7200" b="1" smtClean="0">
                <a:effectLst>
                  <a:glow rad="228600">
                    <a:schemeClr val="bg2"/>
                  </a:glow>
                  <a:outerShdw blurRad="38100" dist="38100" dir="2700000" algn="tl">
                    <a:srgbClr val="000000"/>
                  </a:outerShdw>
                </a:effectLst>
              </a:rPr>
              <a:t>What do we believe at our church?</a:t>
            </a:r>
            <a:endParaRPr kumimoji="0" lang="en-US" sz="6000" smtClean="0">
              <a:effectLst>
                <a:glow rad="228600">
                  <a:schemeClr val="bg2"/>
                </a:glow>
                <a:outerShdw blurRad="38100" dist="38100" dir="2700000" algn="tl">
                  <a:srgbClr val="000000"/>
                </a:outerShdw>
              </a:effectLst>
            </a:endParaRPr>
          </a:p>
        </p:txBody>
      </p:sp>
      <p:sp>
        <p:nvSpPr>
          <p:cNvPr id="564276" name="Text Box 52"/>
          <p:cNvSpPr txBox="1">
            <a:spLocks noChangeArrowheads="1"/>
          </p:cNvSpPr>
          <p:nvPr/>
        </p:nvSpPr>
        <p:spPr bwMode="auto">
          <a:xfrm>
            <a:off x="1828800" y="4419600"/>
            <a:ext cx="6553200" cy="174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kumimoji="1" lang="en-US" sz="5400">
                <a:solidFill>
                  <a:schemeClr val="tx2"/>
                </a:solidFill>
                <a:effectLst>
                  <a:outerShdw blurRad="38100" dist="38100" dir="2700000" algn="tl">
                    <a:srgbClr val="000000"/>
                  </a:outerShdw>
                </a:effectLst>
                <a:latin typeface="Tahoma" charset="0"/>
                <a:cs typeface="Arial" charset="0"/>
              </a:rPr>
              <a:t>The Autonomy of the Local Church</a:t>
            </a:r>
          </a:p>
        </p:txBody>
      </p:sp>
      <p:pic>
        <p:nvPicPr>
          <p:cNvPr id="564277" name="Picture 53" descr="church of HolyCross"/>
          <p:cNvPicPr>
            <a:picLocks noChangeAspect="1" noChangeArrowheads="1"/>
          </p:cNvPicPr>
          <p:nvPr/>
        </p:nvPicPr>
        <p:blipFill>
          <a:blip r:embed="rId3">
            <a:lum contrast="24000"/>
            <a:extLst>
              <a:ext uri="{28A0092B-C50C-407E-A947-70E740481C1C}">
                <a14:useLocalDpi xmlns:a14="http://schemas.microsoft.com/office/drawing/2010/main" val="0"/>
              </a:ext>
            </a:extLst>
          </a:blip>
          <a:srcRect/>
          <a:stretch>
            <a:fillRect/>
          </a:stretch>
        </p:blipFill>
        <p:spPr bwMode="auto">
          <a:xfrm>
            <a:off x="152400" y="3733800"/>
            <a:ext cx="210661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564276"/>
                                        </p:tgtEl>
                                        <p:attrNameLst>
                                          <p:attrName>style.visibility</p:attrName>
                                        </p:attrNameLst>
                                      </p:cBhvr>
                                      <p:to>
                                        <p:strVal val="visible"/>
                                      </p:to>
                                    </p:set>
                                    <p:animEffect transition="in" filter="blinds(horizontal)">
                                      <p:cBhvr>
                                        <p:cTn id="7" dur="500"/>
                                        <p:tgtEl>
                                          <p:spTgt spid="564276"/>
                                        </p:tgtEl>
                                      </p:cBhvr>
                                    </p:animEffect>
                                  </p:childTnLst>
                                </p:cTn>
                              </p:par>
                              <p:par>
                                <p:cTn id="8" presetID="3" presetClass="entr" presetSubtype="10" fill="hold" nodeType="withEffect">
                                  <p:stCondLst>
                                    <p:cond delay="0"/>
                                  </p:stCondLst>
                                  <p:childTnLst>
                                    <p:set>
                                      <p:cBhvr>
                                        <p:cTn id="9" dur="1" fill="hold">
                                          <p:stCondLst>
                                            <p:cond delay="0"/>
                                          </p:stCondLst>
                                        </p:cTn>
                                        <p:tgtEl>
                                          <p:spTgt spid="564277"/>
                                        </p:tgtEl>
                                        <p:attrNameLst>
                                          <p:attrName>style.visibility</p:attrName>
                                        </p:attrNameLst>
                                      </p:cBhvr>
                                      <p:to>
                                        <p:strVal val="visible"/>
                                      </p:to>
                                    </p:set>
                                    <p:animEffect transition="in" filter="blinds(horizontal)">
                                      <p:cBhvr>
                                        <p:cTn id="10" dur="500"/>
                                        <p:tgtEl>
                                          <p:spTgt spid="564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7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58" name="Rectangle 2"/>
          <p:cNvSpPr>
            <a:spLocks noGrp="1" noChangeArrowheads="1"/>
          </p:cNvSpPr>
          <p:nvPr>
            <p:ph type="ctrTitle"/>
          </p:nvPr>
        </p:nvSpPr>
        <p:spPr>
          <a:xfrm>
            <a:off x="457200" y="381000"/>
            <a:ext cx="8534400" cy="1295400"/>
          </a:xfrm>
        </p:spPr>
        <p:txBody>
          <a:bodyPr/>
          <a:lstStyle/>
          <a:p>
            <a:pPr eaLnBrk="1" hangingPunct="1">
              <a:defRPr/>
            </a:pPr>
            <a:r>
              <a:rPr lang="en-US" sz="6600" b="1" smtClean="0">
                <a:cs typeface="+mj-cs"/>
              </a:rPr>
              <a:t>Two Questions:</a:t>
            </a:r>
            <a:endParaRPr lang="en-US" b="1" smtClean="0">
              <a:cs typeface="+mj-cs"/>
            </a:endParaRPr>
          </a:p>
        </p:txBody>
      </p:sp>
      <p:sp>
        <p:nvSpPr>
          <p:cNvPr id="685059" name="Rectangle 3"/>
          <p:cNvSpPr>
            <a:spLocks noGrp="1" noChangeArrowheads="1"/>
          </p:cNvSpPr>
          <p:nvPr>
            <p:ph type="subTitle" idx="1"/>
          </p:nvPr>
        </p:nvSpPr>
        <p:spPr>
          <a:xfrm>
            <a:off x="608013" y="1905000"/>
            <a:ext cx="8383587" cy="3200400"/>
          </a:xfrm>
          <a:extLst>
            <a:ext uri="{AF507438-7753-43e0-B8FC-AC1667EBCBE1}">
              <a14:hiddenEffects xmlns:a14="http://schemas.microsoft.com/office/drawing/2010/main">
                <a:effectLst>
                  <a:outerShdw blurRad="63500" dist="30468" dir="3897794" algn="ctr" rotWithShape="0">
                    <a:schemeClr val="bg2">
                      <a:alpha val="74998"/>
                    </a:schemeClr>
                  </a:outerShdw>
                </a:effectLst>
              </a14:hiddenEffects>
            </a:ext>
          </a:extLst>
        </p:spPr>
        <p:txBody>
          <a:bodyPr/>
          <a:lstStyle/>
          <a:p>
            <a:pPr marL="609600" indent="-609600" algn="l" eaLnBrk="1" hangingPunct="1">
              <a:buFont typeface="Arial" charset="0"/>
              <a:buAutoNum type="arabicPeriod"/>
              <a:defRPr/>
            </a:pPr>
            <a:r>
              <a:rPr lang="en-US" sz="4400" smtClean="0">
                <a:latin typeface="Arial Rounded MT Bold" charset="0"/>
                <a:cs typeface="+mn-cs"/>
              </a:rPr>
              <a:t>Who has the ultimate say in the church?</a:t>
            </a:r>
          </a:p>
          <a:p>
            <a:pPr marL="609600" indent="-609600" algn="l" eaLnBrk="1" hangingPunct="1">
              <a:buFont typeface="Arial" charset="0"/>
              <a:buAutoNum type="arabicPeriod"/>
              <a:defRPr/>
            </a:pPr>
            <a:r>
              <a:rPr lang="en-US" sz="4400" smtClean="0">
                <a:latin typeface="Arial Rounded MT Bold" charset="0"/>
                <a:cs typeface="+mn-cs"/>
              </a:rPr>
              <a:t>What is the biblical pattern for church leadership?</a:t>
            </a:r>
          </a:p>
        </p:txBody>
      </p:sp>
      <p:pic>
        <p:nvPicPr>
          <p:cNvPr id="5" name="Picture 4"/>
          <p:cNvPicPr>
            <a:picLocks noChangeAspect="1"/>
          </p:cNvPicPr>
          <p:nvPr/>
        </p:nvPicPr>
        <p:blipFill>
          <a:blip r:embed="rId3"/>
          <a:stretch>
            <a:fillRect/>
          </a:stretch>
        </p:blipFill>
        <p:spPr>
          <a:xfrm>
            <a:off x="-108520" y="4941168"/>
            <a:ext cx="9348742" cy="1894755"/>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85059">
                                            <p:txEl>
                                              <p:pRg st="0" end="0"/>
                                            </p:txEl>
                                          </p:spTgt>
                                        </p:tgtEl>
                                        <p:attrNameLst>
                                          <p:attrName>style.visibility</p:attrName>
                                        </p:attrNameLst>
                                      </p:cBhvr>
                                      <p:to>
                                        <p:strVal val="visible"/>
                                      </p:to>
                                    </p:set>
                                    <p:anim calcmode="lin" valueType="num">
                                      <p:cBhvr>
                                        <p:cTn id="7" dur="500" fill="hold"/>
                                        <p:tgtEl>
                                          <p:spTgt spid="68505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5059">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68505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505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5059">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685059">
                                            <p:txEl>
                                              <p:pRg st="1" end="1"/>
                                            </p:txEl>
                                          </p:spTgt>
                                        </p:tgtEl>
                                        <p:attrNameLst>
                                          <p:attrName>style.visibility</p:attrName>
                                        </p:attrNameLst>
                                      </p:cBhvr>
                                      <p:to>
                                        <p:strVal val="visible"/>
                                      </p:to>
                                    </p:set>
                                    <p:anim calcmode="lin" valueType="num">
                                      <p:cBhvr>
                                        <p:cTn id="16" dur="500" fill="hold"/>
                                        <p:tgtEl>
                                          <p:spTgt spid="685059">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685059">
                                            <p:txEl>
                                              <p:pRg st="1" end="1"/>
                                            </p:txEl>
                                          </p:spTgt>
                                        </p:tgtEl>
                                        <p:attrNameLst>
                                          <p:attrName>ppt_y</p:attrName>
                                        </p:attrNameLst>
                                      </p:cBhvr>
                                      <p:tavLst>
                                        <p:tav tm="0">
                                          <p:val>
                                            <p:strVal val="#ppt_y"/>
                                          </p:val>
                                        </p:tav>
                                        <p:tav tm="100000">
                                          <p:val>
                                            <p:strVal val="#ppt_y"/>
                                          </p:val>
                                        </p:tav>
                                      </p:tavLst>
                                    </p:anim>
                                    <p:anim calcmode="lin" valueType="num">
                                      <p:cBhvr>
                                        <p:cTn id="18" dur="500" fill="hold"/>
                                        <p:tgtEl>
                                          <p:spTgt spid="685059">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685059">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6850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5059"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a:xfrm>
            <a:off x="0" y="277813"/>
            <a:ext cx="9144000" cy="2693987"/>
          </a:xfrm>
        </p:spPr>
        <p:txBody>
          <a:bodyPr/>
          <a:lstStyle/>
          <a:p>
            <a:pPr eaLnBrk="1" hangingPunct="1">
              <a:defRPr/>
            </a:pPr>
            <a:r>
              <a:rPr lang="en-US" sz="5400" b="1" smtClean="0">
                <a:cs typeface="+mj-cs"/>
              </a:rPr>
              <a:t>II. The biblical pattern for church leadership is by </a:t>
            </a:r>
            <a:r>
              <a:rPr lang="en-US" sz="9600" b="1" smtClean="0">
                <a:solidFill>
                  <a:srgbClr val="FFFF00"/>
                </a:solidFill>
                <a:cs typeface="+mj-cs"/>
              </a:rPr>
              <a:t>elders</a:t>
            </a:r>
            <a:r>
              <a:rPr lang="en-US" sz="5400" b="1" smtClean="0">
                <a:cs typeface="+mj-cs"/>
              </a:rPr>
              <a:t>.</a:t>
            </a:r>
            <a:endParaRPr lang="en-US" sz="4800" smtClean="0">
              <a:solidFill>
                <a:schemeClr val="tx1"/>
              </a:solidFill>
              <a:latin typeface="Times New Roman" charset="0"/>
              <a:cs typeface="+mj-cs"/>
            </a:endParaRPr>
          </a:p>
        </p:txBody>
      </p:sp>
      <p:pic>
        <p:nvPicPr>
          <p:cNvPr id="59394" name="Picture 4" descr="Elders"/>
          <p:cNvPicPr>
            <a:picLocks noChangeAspect="1" noChangeArrowheads="1"/>
          </p:cNvPicPr>
          <p:nvPr/>
        </p:nvPicPr>
        <p:blipFill>
          <a:blip r:embed="rId3">
            <a:extLst>
              <a:ext uri="{28A0092B-C50C-407E-A947-70E740481C1C}">
                <a14:useLocalDpi xmlns:a14="http://schemas.microsoft.com/office/drawing/2010/main" val="0"/>
              </a:ext>
            </a:extLst>
          </a:blip>
          <a:srcRect t="6647"/>
          <a:stretch>
            <a:fillRect/>
          </a:stretch>
        </p:blipFill>
        <p:spPr bwMode="auto">
          <a:xfrm>
            <a:off x="0" y="4183063"/>
            <a:ext cx="9144000" cy="267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Rectangle 2"/>
          <p:cNvSpPr>
            <a:spLocks noGrp="1" noChangeArrowheads="1"/>
          </p:cNvSpPr>
          <p:nvPr>
            <p:ph type="title"/>
          </p:nvPr>
        </p:nvSpPr>
        <p:spPr>
          <a:xfrm>
            <a:off x="0" y="228600"/>
            <a:ext cx="9144000" cy="1676400"/>
          </a:xfrm>
        </p:spPr>
        <p:txBody>
          <a:bodyPr/>
          <a:lstStyle/>
          <a:p>
            <a:pPr eaLnBrk="1" hangingPunct="1">
              <a:defRPr/>
            </a:pPr>
            <a:r>
              <a:rPr kumimoji="0" lang="en-US" altLang="zh-CN" sz="5400" b="0" smtClean="0">
                <a:ea typeface="SimSun" charset="0"/>
                <a:cs typeface="SimSun" charset="0"/>
              </a:rPr>
              <a:t>Scripture supports a</a:t>
            </a:r>
            <a:br>
              <a:rPr kumimoji="0" lang="en-US" altLang="zh-CN" sz="5400" b="0" smtClean="0">
                <a:ea typeface="SimSun" charset="0"/>
                <a:cs typeface="SimSun" charset="0"/>
              </a:rPr>
            </a:br>
            <a:r>
              <a:rPr kumimoji="0" lang="en-US" altLang="zh-CN" sz="5400" b="0" smtClean="0">
                <a:ea typeface="SimSun" charset="0"/>
                <a:cs typeface="SimSun" charset="0"/>
              </a:rPr>
              <a:t> </a:t>
            </a:r>
            <a:r>
              <a:rPr kumimoji="0" lang="en-US" altLang="zh-CN" sz="5400" b="0" smtClean="0">
                <a:solidFill>
                  <a:srgbClr val="FFFF43"/>
                </a:solidFill>
                <a:ea typeface="SimSun" charset="0"/>
                <a:cs typeface="SimSun" charset="0"/>
              </a:rPr>
              <a:t>plurality</a:t>
            </a:r>
            <a:r>
              <a:rPr kumimoji="0" lang="en-US" altLang="zh-CN" sz="5400" b="0" smtClean="0">
                <a:ea typeface="SimSun" charset="0"/>
                <a:cs typeface="SimSun" charset="0"/>
              </a:rPr>
              <a:t> of elders:</a:t>
            </a:r>
            <a:endParaRPr kumimoji="0" lang="en-US" b="0" smtClean="0">
              <a:ea typeface="SimSun" charset="0"/>
              <a:cs typeface="SimSun" charset="0"/>
            </a:endParaRPr>
          </a:p>
        </p:txBody>
      </p:sp>
      <p:sp>
        <p:nvSpPr>
          <p:cNvPr id="706565" name="Rectangle 5"/>
          <p:cNvSpPr>
            <a:spLocks noChangeArrowheads="1"/>
          </p:cNvSpPr>
          <p:nvPr/>
        </p:nvSpPr>
        <p:spPr bwMode="auto">
          <a:xfrm>
            <a:off x="4953000" y="3021013"/>
            <a:ext cx="28765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lvl="1">
              <a:spcBef>
                <a:spcPct val="20000"/>
              </a:spcBef>
              <a:buClr>
                <a:schemeClr val="folHlink"/>
              </a:buClr>
              <a:defRPr/>
            </a:pPr>
            <a:r>
              <a:rPr lang="en-US" altLang="zh-CN" sz="3200" b="1">
                <a:solidFill>
                  <a:schemeClr val="tx2"/>
                </a:solidFill>
                <a:ea typeface="SimSun" charset="0"/>
                <a:cs typeface="SimSun" charset="0"/>
              </a:rPr>
              <a:t>But Many…</a:t>
            </a:r>
            <a:endParaRPr lang="en-US" sz="3200" b="1">
              <a:solidFill>
                <a:schemeClr val="tx2"/>
              </a:solidFill>
              <a:ea typeface="SimSun" charset="0"/>
              <a:cs typeface="SimSun" charset="0"/>
            </a:endParaRPr>
          </a:p>
        </p:txBody>
      </p:sp>
      <p:pic>
        <p:nvPicPr>
          <p:cNvPr id="706567" name="Picture 7"/>
          <p:cNvPicPr>
            <a:picLocks noChangeAspect="1" noChangeArrowheads="1"/>
          </p:cNvPicPr>
          <p:nvPr/>
        </p:nvPicPr>
        <p:blipFill>
          <a:blip r:embed="rId3">
            <a:extLst>
              <a:ext uri="{28A0092B-C50C-407E-A947-70E740481C1C}">
                <a14:useLocalDpi xmlns:a14="http://schemas.microsoft.com/office/drawing/2010/main" val="0"/>
              </a:ext>
            </a:extLst>
          </a:blip>
          <a:srcRect l="5949" r="39330" b="65555"/>
          <a:stretch>
            <a:fillRect/>
          </a:stretch>
        </p:blipFill>
        <p:spPr bwMode="auto">
          <a:xfrm>
            <a:off x="762000" y="3886200"/>
            <a:ext cx="24384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
        <p:nvSpPr>
          <p:cNvPr id="706568" name="Rectangle 8"/>
          <p:cNvSpPr>
            <a:spLocks noChangeArrowheads="1"/>
          </p:cNvSpPr>
          <p:nvPr/>
        </p:nvSpPr>
        <p:spPr bwMode="auto">
          <a:xfrm>
            <a:off x="228600" y="2819400"/>
            <a:ext cx="3124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lvl="1">
              <a:spcBef>
                <a:spcPct val="20000"/>
              </a:spcBef>
              <a:buClr>
                <a:schemeClr val="folHlink"/>
              </a:buClr>
              <a:defRPr/>
            </a:pPr>
            <a:r>
              <a:rPr lang="en-US" altLang="zh-CN" sz="3200" b="1">
                <a:solidFill>
                  <a:schemeClr val="tx2"/>
                </a:solidFill>
                <a:ea typeface="SimSun" charset="0"/>
                <a:cs typeface="SimSun" charset="0"/>
              </a:rPr>
              <a:t>Not One Elder…</a:t>
            </a:r>
            <a:endParaRPr lang="en-US" sz="3200" b="1">
              <a:solidFill>
                <a:schemeClr val="tx2"/>
              </a:solidFill>
              <a:ea typeface="SimSun" charset="0"/>
              <a:cs typeface="SimSun" charset="0"/>
            </a:endParaRPr>
          </a:p>
        </p:txBody>
      </p:sp>
      <p:sp>
        <p:nvSpPr>
          <p:cNvPr id="706572" name="Rectangle 12"/>
          <p:cNvSpPr>
            <a:spLocks noChangeArrowheads="1"/>
          </p:cNvSpPr>
          <p:nvPr/>
        </p:nvSpPr>
        <p:spPr bwMode="auto">
          <a:xfrm>
            <a:off x="2100263" y="1371600"/>
            <a:ext cx="254793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sz="5400">
                <a:solidFill>
                  <a:srgbClr val="FFFF43"/>
                </a:solidFill>
                <a:latin typeface="Helvetica" charset="0"/>
                <a:ea typeface="SimSun" charset="0"/>
                <a:cs typeface="SimSun" charset="0"/>
              </a:rPr>
              <a:t>plurality</a:t>
            </a:r>
            <a:endParaRPr lang="en-US" sz="5400">
              <a:solidFill>
                <a:srgbClr val="FFFF43"/>
              </a:solidFill>
              <a:latin typeface="Helvetica" charset="0"/>
              <a:ea typeface="SimSun" charset="0"/>
              <a:cs typeface="SimSun" charset="0"/>
            </a:endParaRPr>
          </a:p>
        </p:txBody>
      </p:sp>
      <p:sp>
        <p:nvSpPr>
          <p:cNvPr id="706573" name="Rectangle 13"/>
          <p:cNvSpPr>
            <a:spLocks noChangeArrowheads="1"/>
          </p:cNvSpPr>
          <p:nvPr/>
        </p:nvSpPr>
        <p:spPr bwMode="auto">
          <a:xfrm>
            <a:off x="2438400" y="1828800"/>
            <a:ext cx="2547938"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sz="5400">
                <a:solidFill>
                  <a:srgbClr val="FFFF43"/>
                </a:solidFill>
                <a:latin typeface="Helvetica" charset="0"/>
                <a:ea typeface="SimSun" charset="0"/>
                <a:cs typeface="SimSun" charset="0"/>
              </a:rPr>
              <a:t>plurality</a:t>
            </a:r>
            <a:endParaRPr lang="en-US" sz="5400">
              <a:solidFill>
                <a:srgbClr val="FFFF43"/>
              </a:solidFill>
              <a:latin typeface="Helvetica" charset="0"/>
              <a:ea typeface="SimSun" charset="0"/>
              <a:cs typeface="SimSun" charset="0"/>
            </a:endParaRPr>
          </a:p>
        </p:txBody>
      </p:sp>
      <p:pic>
        <p:nvPicPr>
          <p:cNvPr id="706574" name="Picture 14"/>
          <p:cNvPicPr>
            <a:picLocks noChangeAspect="1" noChangeArrowheads="1"/>
          </p:cNvPicPr>
          <p:nvPr/>
        </p:nvPicPr>
        <p:blipFill>
          <a:blip r:embed="rId3">
            <a:extLst>
              <a:ext uri="{28A0092B-C50C-407E-A947-70E740481C1C}">
                <a14:useLocalDpi xmlns:a14="http://schemas.microsoft.com/office/drawing/2010/main" val="0"/>
              </a:ext>
            </a:extLst>
          </a:blip>
          <a:srcRect l="5949" r="39330" b="65555"/>
          <a:stretch>
            <a:fillRect/>
          </a:stretch>
        </p:blipFill>
        <p:spPr bwMode="auto">
          <a:xfrm>
            <a:off x="4495800" y="3657600"/>
            <a:ext cx="1295400" cy="125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pic>
        <p:nvPicPr>
          <p:cNvPr id="706575" name="Picture 15"/>
          <p:cNvPicPr>
            <a:picLocks noChangeAspect="1" noChangeArrowheads="1"/>
          </p:cNvPicPr>
          <p:nvPr/>
        </p:nvPicPr>
        <p:blipFill>
          <a:blip r:embed="rId3">
            <a:extLst>
              <a:ext uri="{28A0092B-C50C-407E-A947-70E740481C1C}">
                <a14:useLocalDpi xmlns:a14="http://schemas.microsoft.com/office/drawing/2010/main" val="0"/>
              </a:ext>
            </a:extLst>
          </a:blip>
          <a:srcRect l="5949" r="39330" b="65555"/>
          <a:stretch>
            <a:fillRect/>
          </a:stretch>
        </p:blipFill>
        <p:spPr bwMode="auto">
          <a:xfrm>
            <a:off x="4800600" y="4953000"/>
            <a:ext cx="1295400" cy="125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pic>
        <p:nvPicPr>
          <p:cNvPr id="706576" name="Picture 16"/>
          <p:cNvPicPr>
            <a:picLocks noChangeAspect="1" noChangeArrowheads="1"/>
          </p:cNvPicPr>
          <p:nvPr/>
        </p:nvPicPr>
        <p:blipFill>
          <a:blip r:embed="rId3">
            <a:extLst>
              <a:ext uri="{28A0092B-C50C-407E-A947-70E740481C1C}">
                <a14:useLocalDpi xmlns:a14="http://schemas.microsoft.com/office/drawing/2010/main" val="0"/>
              </a:ext>
            </a:extLst>
          </a:blip>
          <a:srcRect l="5949" r="39330" b="65555"/>
          <a:stretch>
            <a:fillRect/>
          </a:stretch>
        </p:blipFill>
        <p:spPr bwMode="auto">
          <a:xfrm>
            <a:off x="5791200" y="3962400"/>
            <a:ext cx="1295400" cy="125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pic>
        <p:nvPicPr>
          <p:cNvPr id="706577" name="Picture 17"/>
          <p:cNvPicPr>
            <a:picLocks noChangeAspect="1" noChangeArrowheads="1"/>
          </p:cNvPicPr>
          <p:nvPr/>
        </p:nvPicPr>
        <p:blipFill>
          <a:blip r:embed="rId3">
            <a:extLst>
              <a:ext uri="{28A0092B-C50C-407E-A947-70E740481C1C}">
                <a14:useLocalDpi xmlns:a14="http://schemas.microsoft.com/office/drawing/2010/main" val="0"/>
              </a:ext>
            </a:extLst>
          </a:blip>
          <a:srcRect l="5949" r="39330" b="65555"/>
          <a:stretch>
            <a:fillRect/>
          </a:stretch>
        </p:blipFill>
        <p:spPr bwMode="auto">
          <a:xfrm>
            <a:off x="3962400" y="4724400"/>
            <a:ext cx="1295400" cy="125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pic>
        <p:nvPicPr>
          <p:cNvPr id="706578" name="Picture 18"/>
          <p:cNvPicPr>
            <a:picLocks noChangeAspect="1" noChangeArrowheads="1"/>
          </p:cNvPicPr>
          <p:nvPr/>
        </p:nvPicPr>
        <p:blipFill>
          <a:blip r:embed="rId3">
            <a:extLst>
              <a:ext uri="{28A0092B-C50C-407E-A947-70E740481C1C}">
                <a14:useLocalDpi xmlns:a14="http://schemas.microsoft.com/office/drawing/2010/main" val="0"/>
              </a:ext>
            </a:extLst>
          </a:blip>
          <a:srcRect l="5949" r="39330" b="65555"/>
          <a:stretch>
            <a:fillRect/>
          </a:stretch>
        </p:blipFill>
        <p:spPr bwMode="auto">
          <a:xfrm>
            <a:off x="6629400" y="4953000"/>
            <a:ext cx="1295400" cy="125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pic>
        <p:nvPicPr>
          <p:cNvPr id="706579" name="Picture 19"/>
          <p:cNvPicPr>
            <a:picLocks noChangeAspect="1" noChangeArrowheads="1"/>
          </p:cNvPicPr>
          <p:nvPr/>
        </p:nvPicPr>
        <p:blipFill>
          <a:blip r:embed="rId3">
            <a:extLst>
              <a:ext uri="{28A0092B-C50C-407E-A947-70E740481C1C}">
                <a14:useLocalDpi xmlns:a14="http://schemas.microsoft.com/office/drawing/2010/main" val="0"/>
              </a:ext>
            </a:extLst>
          </a:blip>
          <a:srcRect l="5949" r="39330" b="65555"/>
          <a:stretch>
            <a:fillRect/>
          </a:stretch>
        </p:blipFill>
        <p:spPr bwMode="auto">
          <a:xfrm>
            <a:off x="6858000" y="3657600"/>
            <a:ext cx="1295400" cy="125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pic>
        <p:nvPicPr>
          <p:cNvPr id="706580" name="Picture 20"/>
          <p:cNvPicPr>
            <a:picLocks noChangeAspect="1" noChangeArrowheads="1"/>
          </p:cNvPicPr>
          <p:nvPr/>
        </p:nvPicPr>
        <p:blipFill>
          <a:blip r:embed="rId3">
            <a:extLst>
              <a:ext uri="{28A0092B-C50C-407E-A947-70E740481C1C}">
                <a14:useLocalDpi xmlns:a14="http://schemas.microsoft.com/office/drawing/2010/main" val="0"/>
              </a:ext>
            </a:extLst>
          </a:blip>
          <a:srcRect l="5949" r="39330" b="65555"/>
          <a:stretch>
            <a:fillRect/>
          </a:stretch>
        </p:blipFill>
        <p:spPr bwMode="auto">
          <a:xfrm>
            <a:off x="7543800" y="4495800"/>
            <a:ext cx="1295400" cy="125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706572"/>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706573"/>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706568"/>
                                        </p:tgtEl>
                                        <p:attrNameLst>
                                          <p:attrName>style.visibility</p:attrName>
                                        </p:attrNameLst>
                                      </p:cBhvr>
                                      <p:to>
                                        <p:strVal val="visible"/>
                                      </p:to>
                                    </p:set>
                                    <p:animEffect transition="in" filter="wipe(down)">
                                      <p:cBhvr>
                                        <p:cTn id="14" dur="580">
                                          <p:stCondLst>
                                            <p:cond delay="0"/>
                                          </p:stCondLst>
                                        </p:cTn>
                                        <p:tgtEl>
                                          <p:spTgt spid="706568"/>
                                        </p:tgtEl>
                                      </p:cBhvr>
                                    </p:animEffect>
                                    <p:anim calcmode="lin" valueType="num">
                                      <p:cBhvr>
                                        <p:cTn id="15" dur="1822" tmFilter="0,0; 0.14,0.36; 0.43,0.73; 0.71,0.91; 1.0,1.0">
                                          <p:stCondLst>
                                            <p:cond delay="0"/>
                                          </p:stCondLst>
                                        </p:cTn>
                                        <p:tgtEl>
                                          <p:spTgt spid="70656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70656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70656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70656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706568"/>
                                        </p:tgtEl>
                                        <p:attrNameLst>
                                          <p:attrName>ppt_y</p:attrName>
                                        </p:attrNameLst>
                                      </p:cBhvr>
                                      <p:tavLst>
                                        <p:tav tm="0" fmla="#ppt_y-sin(pi*$)/81">
                                          <p:val>
                                            <p:fltVal val="0"/>
                                          </p:val>
                                        </p:tav>
                                        <p:tav tm="100000">
                                          <p:val>
                                            <p:fltVal val="1"/>
                                          </p:val>
                                        </p:tav>
                                      </p:tavLst>
                                    </p:anim>
                                    <p:animScale>
                                      <p:cBhvr>
                                        <p:cTn id="20" dur="26">
                                          <p:stCondLst>
                                            <p:cond delay="650"/>
                                          </p:stCondLst>
                                        </p:cTn>
                                        <p:tgtEl>
                                          <p:spTgt spid="706568"/>
                                        </p:tgtEl>
                                      </p:cBhvr>
                                      <p:to x="100000" y="60000"/>
                                    </p:animScale>
                                    <p:animScale>
                                      <p:cBhvr>
                                        <p:cTn id="21" dur="166" decel="50000">
                                          <p:stCondLst>
                                            <p:cond delay="676"/>
                                          </p:stCondLst>
                                        </p:cTn>
                                        <p:tgtEl>
                                          <p:spTgt spid="706568"/>
                                        </p:tgtEl>
                                      </p:cBhvr>
                                      <p:to x="100000" y="100000"/>
                                    </p:animScale>
                                    <p:animScale>
                                      <p:cBhvr>
                                        <p:cTn id="22" dur="26">
                                          <p:stCondLst>
                                            <p:cond delay="1312"/>
                                          </p:stCondLst>
                                        </p:cTn>
                                        <p:tgtEl>
                                          <p:spTgt spid="706568"/>
                                        </p:tgtEl>
                                      </p:cBhvr>
                                      <p:to x="100000" y="80000"/>
                                    </p:animScale>
                                    <p:animScale>
                                      <p:cBhvr>
                                        <p:cTn id="23" dur="166" decel="50000">
                                          <p:stCondLst>
                                            <p:cond delay="1338"/>
                                          </p:stCondLst>
                                        </p:cTn>
                                        <p:tgtEl>
                                          <p:spTgt spid="706568"/>
                                        </p:tgtEl>
                                      </p:cBhvr>
                                      <p:to x="100000" y="100000"/>
                                    </p:animScale>
                                    <p:animScale>
                                      <p:cBhvr>
                                        <p:cTn id="24" dur="26">
                                          <p:stCondLst>
                                            <p:cond delay="1642"/>
                                          </p:stCondLst>
                                        </p:cTn>
                                        <p:tgtEl>
                                          <p:spTgt spid="706568"/>
                                        </p:tgtEl>
                                      </p:cBhvr>
                                      <p:to x="100000" y="90000"/>
                                    </p:animScale>
                                    <p:animScale>
                                      <p:cBhvr>
                                        <p:cTn id="25" dur="166" decel="50000">
                                          <p:stCondLst>
                                            <p:cond delay="1668"/>
                                          </p:stCondLst>
                                        </p:cTn>
                                        <p:tgtEl>
                                          <p:spTgt spid="706568"/>
                                        </p:tgtEl>
                                      </p:cBhvr>
                                      <p:to x="100000" y="100000"/>
                                    </p:animScale>
                                    <p:animScale>
                                      <p:cBhvr>
                                        <p:cTn id="26" dur="26">
                                          <p:stCondLst>
                                            <p:cond delay="1808"/>
                                          </p:stCondLst>
                                        </p:cTn>
                                        <p:tgtEl>
                                          <p:spTgt spid="706568"/>
                                        </p:tgtEl>
                                      </p:cBhvr>
                                      <p:to x="100000" y="95000"/>
                                    </p:animScale>
                                    <p:animScale>
                                      <p:cBhvr>
                                        <p:cTn id="27" dur="166" decel="50000">
                                          <p:stCondLst>
                                            <p:cond delay="1834"/>
                                          </p:stCondLst>
                                        </p:cTn>
                                        <p:tgtEl>
                                          <p:spTgt spid="706568"/>
                                        </p:tgtEl>
                                      </p:cBhvr>
                                      <p:to x="100000" y="100000"/>
                                    </p:animScale>
                                  </p:childTnLst>
                                </p:cTn>
                              </p:par>
                            </p:childTnLst>
                          </p:cTn>
                        </p:par>
                        <p:par>
                          <p:cTn id="28" fill="hold" nodeType="afterGroup">
                            <p:stCondLst>
                              <p:cond delay="2000"/>
                            </p:stCondLst>
                            <p:childTnLst>
                              <p:par>
                                <p:cTn id="29" presetID="8" presetClass="entr" presetSubtype="16" fill="hold" nodeType="afterEffect">
                                  <p:stCondLst>
                                    <p:cond delay="0"/>
                                  </p:stCondLst>
                                  <p:childTnLst>
                                    <p:set>
                                      <p:cBhvr>
                                        <p:cTn id="30" dur="1" fill="hold">
                                          <p:stCondLst>
                                            <p:cond delay="0"/>
                                          </p:stCondLst>
                                        </p:cTn>
                                        <p:tgtEl>
                                          <p:spTgt spid="706567"/>
                                        </p:tgtEl>
                                        <p:attrNameLst>
                                          <p:attrName>style.visibility</p:attrName>
                                        </p:attrNameLst>
                                      </p:cBhvr>
                                      <p:to>
                                        <p:strVal val="visible"/>
                                      </p:to>
                                    </p:set>
                                    <p:animEffect transition="in" filter="diamond(in)">
                                      <p:cBhvr>
                                        <p:cTn id="31" dur="2000"/>
                                        <p:tgtEl>
                                          <p:spTgt spid="706567"/>
                                        </p:tgtEl>
                                      </p:cBhvr>
                                    </p:animEffect>
                                  </p:childTnLst>
                                </p:cTn>
                              </p:par>
                            </p:childTnLst>
                          </p:cTn>
                        </p:par>
                        <p:par>
                          <p:cTn id="32" fill="hold" nodeType="afterGroup">
                            <p:stCondLst>
                              <p:cond delay="4000"/>
                            </p:stCondLst>
                            <p:childTnLst>
                              <p:par>
                                <p:cTn id="33" presetID="26" presetClass="entr" presetSubtype="0" fill="hold" grpId="0" nodeType="afterEffect">
                                  <p:stCondLst>
                                    <p:cond delay="0"/>
                                  </p:stCondLst>
                                  <p:childTnLst>
                                    <p:set>
                                      <p:cBhvr>
                                        <p:cTn id="34" dur="1" fill="hold">
                                          <p:stCondLst>
                                            <p:cond delay="0"/>
                                          </p:stCondLst>
                                        </p:cTn>
                                        <p:tgtEl>
                                          <p:spTgt spid="706565"/>
                                        </p:tgtEl>
                                        <p:attrNameLst>
                                          <p:attrName>style.visibility</p:attrName>
                                        </p:attrNameLst>
                                      </p:cBhvr>
                                      <p:to>
                                        <p:strVal val="visible"/>
                                      </p:to>
                                    </p:set>
                                    <p:animEffect transition="in" filter="wipe(down)">
                                      <p:cBhvr>
                                        <p:cTn id="35" dur="580">
                                          <p:stCondLst>
                                            <p:cond delay="0"/>
                                          </p:stCondLst>
                                        </p:cTn>
                                        <p:tgtEl>
                                          <p:spTgt spid="706565"/>
                                        </p:tgtEl>
                                      </p:cBhvr>
                                    </p:animEffect>
                                    <p:anim calcmode="lin" valueType="num">
                                      <p:cBhvr>
                                        <p:cTn id="36" dur="1822" tmFilter="0,0; 0.14,0.36; 0.43,0.73; 0.71,0.91; 1.0,1.0">
                                          <p:stCondLst>
                                            <p:cond delay="0"/>
                                          </p:stCondLst>
                                        </p:cTn>
                                        <p:tgtEl>
                                          <p:spTgt spid="70656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70656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70656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70656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706565"/>
                                        </p:tgtEl>
                                        <p:attrNameLst>
                                          <p:attrName>ppt_y</p:attrName>
                                        </p:attrNameLst>
                                      </p:cBhvr>
                                      <p:tavLst>
                                        <p:tav tm="0" fmla="#ppt_y-sin(pi*$)/81">
                                          <p:val>
                                            <p:fltVal val="0"/>
                                          </p:val>
                                        </p:tav>
                                        <p:tav tm="100000">
                                          <p:val>
                                            <p:fltVal val="1"/>
                                          </p:val>
                                        </p:tav>
                                      </p:tavLst>
                                    </p:anim>
                                    <p:animScale>
                                      <p:cBhvr>
                                        <p:cTn id="41" dur="26">
                                          <p:stCondLst>
                                            <p:cond delay="650"/>
                                          </p:stCondLst>
                                        </p:cTn>
                                        <p:tgtEl>
                                          <p:spTgt spid="706565"/>
                                        </p:tgtEl>
                                      </p:cBhvr>
                                      <p:to x="100000" y="60000"/>
                                    </p:animScale>
                                    <p:animScale>
                                      <p:cBhvr>
                                        <p:cTn id="42" dur="166" decel="50000">
                                          <p:stCondLst>
                                            <p:cond delay="676"/>
                                          </p:stCondLst>
                                        </p:cTn>
                                        <p:tgtEl>
                                          <p:spTgt spid="706565"/>
                                        </p:tgtEl>
                                      </p:cBhvr>
                                      <p:to x="100000" y="100000"/>
                                    </p:animScale>
                                    <p:animScale>
                                      <p:cBhvr>
                                        <p:cTn id="43" dur="26">
                                          <p:stCondLst>
                                            <p:cond delay="1312"/>
                                          </p:stCondLst>
                                        </p:cTn>
                                        <p:tgtEl>
                                          <p:spTgt spid="706565"/>
                                        </p:tgtEl>
                                      </p:cBhvr>
                                      <p:to x="100000" y="80000"/>
                                    </p:animScale>
                                    <p:animScale>
                                      <p:cBhvr>
                                        <p:cTn id="44" dur="166" decel="50000">
                                          <p:stCondLst>
                                            <p:cond delay="1338"/>
                                          </p:stCondLst>
                                        </p:cTn>
                                        <p:tgtEl>
                                          <p:spTgt spid="706565"/>
                                        </p:tgtEl>
                                      </p:cBhvr>
                                      <p:to x="100000" y="100000"/>
                                    </p:animScale>
                                    <p:animScale>
                                      <p:cBhvr>
                                        <p:cTn id="45" dur="26">
                                          <p:stCondLst>
                                            <p:cond delay="1642"/>
                                          </p:stCondLst>
                                        </p:cTn>
                                        <p:tgtEl>
                                          <p:spTgt spid="706565"/>
                                        </p:tgtEl>
                                      </p:cBhvr>
                                      <p:to x="100000" y="90000"/>
                                    </p:animScale>
                                    <p:animScale>
                                      <p:cBhvr>
                                        <p:cTn id="46" dur="166" decel="50000">
                                          <p:stCondLst>
                                            <p:cond delay="1668"/>
                                          </p:stCondLst>
                                        </p:cTn>
                                        <p:tgtEl>
                                          <p:spTgt spid="706565"/>
                                        </p:tgtEl>
                                      </p:cBhvr>
                                      <p:to x="100000" y="100000"/>
                                    </p:animScale>
                                    <p:animScale>
                                      <p:cBhvr>
                                        <p:cTn id="47" dur="26">
                                          <p:stCondLst>
                                            <p:cond delay="1808"/>
                                          </p:stCondLst>
                                        </p:cTn>
                                        <p:tgtEl>
                                          <p:spTgt spid="706565"/>
                                        </p:tgtEl>
                                      </p:cBhvr>
                                      <p:to x="100000" y="95000"/>
                                    </p:animScale>
                                    <p:animScale>
                                      <p:cBhvr>
                                        <p:cTn id="48" dur="166" decel="50000">
                                          <p:stCondLst>
                                            <p:cond delay="1834"/>
                                          </p:stCondLst>
                                        </p:cTn>
                                        <p:tgtEl>
                                          <p:spTgt spid="706565"/>
                                        </p:tgtEl>
                                      </p:cBhvr>
                                      <p:to x="100000" y="100000"/>
                                    </p:animScale>
                                  </p:childTnLst>
                                </p:cTn>
                              </p:par>
                            </p:childTnLst>
                          </p:cTn>
                        </p:par>
                        <p:par>
                          <p:cTn id="49" fill="hold" nodeType="afterGroup">
                            <p:stCondLst>
                              <p:cond delay="6000"/>
                            </p:stCondLst>
                            <p:childTnLst>
                              <p:par>
                                <p:cTn id="50" presetID="8" presetClass="entr" presetSubtype="16" fill="hold" nodeType="afterEffect">
                                  <p:stCondLst>
                                    <p:cond delay="0"/>
                                  </p:stCondLst>
                                  <p:childTnLst>
                                    <p:set>
                                      <p:cBhvr>
                                        <p:cTn id="51" dur="1" fill="hold">
                                          <p:stCondLst>
                                            <p:cond delay="0"/>
                                          </p:stCondLst>
                                        </p:cTn>
                                        <p:tgtEl>
                                          <p:spTgt spid="706574"/>
                                        </p:tgtEl>
                                        <p:attrNameLst>
                                          <p:attrName>style.visibility</p:attrName>
                                        </p:attrNameLst>
                                      </p:cBhvr>
                                      <p:to>
                                        <p:strVal val="visible"/>
                                      </p:to>
                                    </p:set>
                                    <p:animEffect transition="in" filter="diamond(in)">
                                      <p:cBhvr>
                                        <p:cTn id="52" dur="500"/>
                                        <p:tgtEl>
                                          <p:spTgt spid="706574"/>
                                        </p:tgtEl>
                                      </p:cBhvr>
                                    </p:animEffect>
                                  </p:childTnLst>
                                </p:cTn>
                              </p:par>
                            </p:childTnLst>
                          </p:cTn>
                        </p:par>
                        <p:par>
                          <p:cTn id="53" fill="hold" nodeType="afterGroup">
                            <p:stCondLst>
                              <p:cond delay="6500"/>
                            </p:stCondLst>
                            <p:childTnLst>
                              <p:par>
                                <p:cTn id="54" presetID="8" presetClass="entr" presetSubtype="16" fill="hold" nodeType="afterEffect">
                                  <p:stCondLst>
                                    <p:cond delay="0"/>
                                  </p:stCondLst>
                                  <p:childTnLst>
                                    <p:set>
                                      <p:cBhvr>
                                        <p:cTn id="55" dur="1" fill="hold">
                                          <p:stCondLst>
                                            <p:cond delay="0"/>
                                          </p:stCondLst>
                                        </p:cTn>
                                        <p:tgtEl>
                                          <p:spTgt spid="706575"/>
                                        </p:tgtEl>
                                        <p:attrNameLst>
                                          <p:attrName>style.visibility</p:attrName>
                                        </p:attrNameLst>
                                      </p:cBhvr>
                                      <p:to>
                                        <p:strVal val="visible"/>
                                      </p:to>
                                    </p:set>
                                    <p:animEffect transition="in" filter="diamond(in)">
                                      <p:cBhvr>
                                        <p:cTn id="56" dur="500"/>
                                        <p:tgtEl>
                                          <p:spTgt spid="706575"/>
                                        </p:tgtEl>
                                      </p:cBhvr>
                                    </p:animEffect>
                                  </p:childTnLst>
                                </p:cTn>
                              </p:par>
                            </p:childTnLst>
                          </p:cTn>
                        </p:par>
                        <p:par>
                          <p:cTn id="57" fill="hold" nodeType="afterGroup">
                            <p:stCondLst>
                              <p:cond delay="7000"/>
                            </p:stCondLst>
                            <p:childTnLst>
                              <p:par>
                                <p:cTn id="58" presetID="8" presetClass="entr" presetSubtype="16" fill="hold" nodeType="afterEffect">
                                  <p:stCondLst>
                                    <p:cond delay="0"/>
                                  </p:stCondLst>
                                  <p:childTnLst>
                                    <p:set>
                                      <p:cBhvr>
                                        <p:cTn id="59" dur="1" fill="hold">
                                          <p:stCondLst>
                                            <p:cond delay="0"/>
                                          </p:stCondLst>
                                        </p:cTn>
                                        <p:tgtEl>
                                          <p:spTgt spid="706576"/>
                                        </p:tgtEl>
                                        <p:attrNameLst>
                                          <p:attrName>style.visibility</p:attrName>
                                        </p:attrNameLst>
                                      </p:cBhvr>
                                      <p:to>
                                        <p:strVal val="visible"/>
                                      </p:to>
                                    </p:set>
                                    <p:animEffect transition="in" filter="diamond(in)">
                                      <p:cBhvr>
                                        <p:cTn id="60" dur="500"/>
                                        <p:tgtEl>
                                          <p:spTgt spid="706576"/>
                                        </p:tgtEl>
                                      </p:cBhvr>
                                    </p:animEffect>
                                  </p:childTnLst>
                                </p:cTn>
                              </p:par>
                            </p:childTnLst>
                          </p:cTn>
                        </p:par>
                        <p:par>
                          <p:cTn id="61" fill="hold" nodeType="afterGroup">
                            <p:stCondLst>
                              <p:cond delay="7500"/>
                            </p:stCondLst>
                            <p:childTnLst>
                              <p:par>
                                <p:cTn id="62" presetID="8" presetClass="entr" presetSubtype="16" fill="hold" nodeType="afterEffect">
                                  <p:stCondLst>
                                    <p:cond delay="0"/>
                                  </p:stCondLst>
                                  <p:childTnLst>
                                    <p:set>
                                      <p:cBhvr>
                                        <p:cTn id="63" dur="1" fill="hold">
                                          <p:stCondLst>
                                            <p:cond delay="0"/>
                                          </p:stCondLst>
                                        </p:cTn>
                                        <p:tgtEl>
                                          <p:spTgt spid="706577"/>
                                        </p:tgtEl>
                                        <p:attrNameLst>
                                          <p:attrName>style.visibility</p:attrName>
                                        </p:attrNameLst>
                                      </p:cBhvr>
                                      <p:to>
                                        <p:strVal val="visible"/>
                                      </p:to>
                                    </p:set>
                                    <p:animEffect transition="in" filter="diamond(in)">
                                      <p:cBhvr>
                                        <p:cTn id="64" dur="500"/>
                                        <p:tgtEl>
                                          <p:spTgt spid="706577"/>
                                        </p:tgtEl>
                                      </p:cBhvr>
                                    </p:animEffect>
                                  </p:childTnLst>
                                </p:cTn>
                              </p:par>
                            </p:childTnLst>
                          </p:cTn>
                        </p:par>
                        <p:par>
                          <p:cTn id="65" fill="hold" nodeType="afterGroup">
                            <p:stCondLst>
                              <p:cond delay="8000"/>
                            </p:stCondLst>
                            <p:childTnLst>
                              <p:par>
                                <p:cTn id="66" presetID="8" presetClass="entr" presetSubtype="16" fill="hold" nodeType="afterEffect">
                                  <p:stCondLst>
                                    <p:cond delay="0"/>
                                  </p:stCondLst>
                                  <p:childTnLst>
                                    <p:set>
                                      <p:cBhvr>
                                        <p:cTn id="67" dur="1" fill="hold">
                                          <p:stCondLst>
                                            <p:cond delay="0"/>
                                          </p:stCondLst>
                                        </p:cTn>
                                        <p:tgtEl>
                                          <p:spTgt spid="706578"/>
                                        </p:tgtEl>
                                        <p:attrNameLst>
                                          <p:attrName>style.visibility</p:attrName>
                                        </p:attrNameLst>
                                      </p:cBhvr>
                                      <p:to>
                                        <p:strVal val="visible"/>
                                      </p:to>
                                    </p:set>
                                    <p:animEffect transition="in" filter="diamond(in)">
                                      <p:cBhvr>
                                        <p:cTn id="68" dur="500"/>
                                        <p:tgtEl>
                                          <p:spTgt spid="706578"/>
                                        </p:tgtEl>
                                      </p:cBhvr>
                                    </p:animEffect>
                                  </p:childTnLst>
                                </p:cTn>
                              </p:par>
                            </p:childTnLst>
                          </p:cTn>
                        </p:par>
                        <p:par>
                          <p:cTn id="69" fill="hold" nodeType="afterGroup">
                            <p:stCondLst>
                              <p:cond delay="8500"/>
                            </p:stCondLst>
                            <p:childTnLst>
                              <p:par>
                                <p:cTn id="70" presetID="8" presetClass="entr" presetSubtype="16" fill="hold" nodeType="afterEffect">
                                  <p:stCondLst>
                                    <p:cond delay="0"/>
                                  </p:stCondLst>
                                  <p:childTnLst>
                                    <p:set>
                                      <p:cBhvr>
                                        <p:cTn id="71" dur="1" fill="hold">
                                          <p:stCondLst>
                                            <p:cond delay="0"/>
                                          </p:stCondLst>
                                        </p:cTn>
                                        <p:tgtEl>
                                          <p:spTgt spid="706579"/>
                                        </p:tgtEl>
                                        <p:attrNameLst>
                                          <p:attrName>style.visibility</p:attrName>
                                        </p:attrNameLst>
                                      </p:cBhvr>
                                      <p:to>
                                        <p:strVal val="visible"/>
                                      </p:to>
                                    </p:set>
                                    <p:animEffect transition="in" filter="diamond(in)">
                                      <p:cBhvr>
                                        <p:cTn id="72" dur="500"/>
                                        <p:tgtEl>
                                          <p:spTgt spid="706579"/>
                                        </p:tgtEl>
                                      </p:cBhvr>
                                    </p:animEffect>
                                  </p:childTnLst>
                                </p:cTn>
                              </p:par>
                            </p:childTnLst>
                          </p:cTn>
                        </p:par>
                        <p:par>
                          <p:cTn id="73" fill="hold" nodeType="afterGroup">
                            <p:stCondLst>
                              <p:cond delay="9000"/>
                            </p:stCondLst>
                            <p:childTnLst>
                              <p:par>
                                <p:cTn id="74" presetID="8" presetClass="entr" presetSubtype="16" fill="hold" nodeType="afterEffect">
                                  <p:stCondLst>
                                    <p:cond delay="0"/>
                                  </p:stCondLst>
                                  <p:childTnLst>
                                    <p:set>
                                      <p:cBhvr>
                                        <p:cTn id="75" dur="1" fill="hold">
                                          <p:stCondLst>
                                            <p:cond delay="0"/>
                                          </p:stCondLst>
                                        </p:cTn>
                                        <p:tgtEl>
                                          <p:spTgt spid="706580"/>
                                        </p:tgtEl>
                                        <p:attrNameLst>
                                          <p:attrName>style.visibility</p:attrName>
                                        </p:attrNameLst>
                                      </p:cBhvr>
                                      <p:to>
                                        <p:strVal val="visible"/>
                                      </p:to>
                                    </p:set>
                                    <p:animEffect transition="in" filter="diamond(in)">
                                      <p:cBhvr>
                                        <p:cTn id="76" dur="500"/>
                                        <p:tgtEl>
                                          <p:spTgt spid="706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65" grpId="0"/>
      <p:bldP spid="706568" grpId="0"/>
      <p:bldP spid="706572" grpId="0"/>
      <p:bldP spid="70657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2" descr="Landscape 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8035" name="Rectangle 3"/>
          <p:cNvSpPr>
            <a:spLocks noGrp="1" noChangeArrowheads="1"/>
          </p:cNvSpPr>
          <p:nvPr>
            <p:ph type="title" idx="4294967295"/>
          </p:nvPr>
        </p:nvSpPr>
        <p:spPr>
          <a:xfrm>
            <a:off x="457200" y="76200"/>
            <a:ext cx="8229600" cy="914400"/>
          </a:xfrm>
          <a:effectLst>
            <a:outerShdw blurRad="63500" dist="107763" dir="2700000" algn="ctr" rotWithShape="0">
              <a:srgbClr val="000000">
                <a:alpha val="74998"/>
              </a:srgbClr>
            </a:outerShdw>
          </a:effectLst>
        </p:spPr>
        <p:txBody>
          <a:bodyPr/>
          <a:lstStyle/>
          <a:p>
            <a:pPr eaLnBrk="1" hangingPunct="1">
              <a:defRPr/>
            </a:pPr>
            <a:r>
              <a:rPr lang="en-US" sz="6000" b="1">
                <a:solidFill>
                  <a:schemeClr val="bg1"/>
                </a:solidFill>
                <a:latin typeface="Aramis Regular" charset="0"/>
                <a:ea typeface="ＭＳ Ｐゴシック" charset="0"/>
                <a:cs typeface="ＭＳ Ｐゴシック" charset="0"/>
              </a:rPr>
              <a:t>Psalm 23</a:t>
            </a:r>
            <a:endParaRPr lang="en-US">
              <a:latin typeface="Arial" charset="0"/>
              <a:ea typeface="ＭＳ Ｐゴシック" charset="0"/>
              <a:cs typeface="ＭＳ Ｐゴシック" charset="0"/>
            </a:endParaRPr>
          </a:p>
        </p:txBody>
      </p:sp>
      <p:sp>
        <p:nvSpPr>
          <p:cNvPr id="428036" name="Text Box 4"/>
          <p:cNvSpPr txBox="1">
            <a:spLocks noChangeArrowheads="1"/>
          </p:cNvSpPr>
          <p:nvPr/>
        </p:nvSpPr>
        <p:spPr bwMode="auto">
          <a:xfrm>
            <a:off x="201613" y="1096963"/>
            <a:ext cx="8763000" cy="526256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sz="2800" b="1" baseline="30000" dirty="0" smtClean="0">
                <a:solidFill>
                  <a:srgbClr val="FFFFFF"/>
                </a:solidFill>
              </a:rPr>
              <a:t>1</a:t>
            </a:r>
            <a:r>
              <a:rPr lang="en-US" sz="2800" b="1" dirty="0" smtClean="0">
                <a:solidFill>
                  <a:srgbClr val="FFFFFF"/>
                </a:solidFill>
              </a:rPr>
              <a:t>The L</a:t>
            </a:r>
            <a:r>
              <a:rPr lang="en-US" b="1" dirty="0" smtClean="0">
                <a:solidFill>
                  <a:srgbClr val="FFFFFF"/>
                </a:solidFill>
              </a:rPr>
              <a:t>ORD</a:t>
            </a:r>
            <a:r>
              <a:rPr lang="en-US" sz="2800" b="1" dirty="0" smtClean="0">
                <a:solidFill>
                  <a:srgbClr val="FFFFFF"/>
                </a:solidFill>
              </a:rPr>
              <a:t> is my shepherd, I shall not be in want.  </a:t>
            </a:r>
            <a:r>
              <a:rPr lang="en-US" sz="2800" b="1" baseline="30000" dirty="0" smtClean="0">
                <a:solidFill>
                  <a:srgbClr val="FFFFFF"/>
                </a:solidFill>
              </a:rPr>
              <a:t>2</a:t>
            </a:r>
            <a:r>
              <a:rPr lang="en-US" sz="2800" b="1" dirty="0" smtClean="0">
                <a:solidFill>
                  <a:srgbClr val="FFFFFF"/>
                </a:solidFill>
              </a:rPr>
              <a:t>He makes me lie down in green pastures, he leads me beside quiet waters,  </a:t>
            </a:r>
            <a:r>
              <a:rPr lang="en-US" sz="2800" b="1" baseline="30000" dirty="0" smtClean="0">
                <a:solidFill>
                  <a:srgbClr val="FFFFFF"/>
                </a:solidFill>
              </a:rPr>
              <a:t>3</a:t>
            </a:r>
            <a:r>
              <a:rPr lang="en-US" sz="2800" b="1" dirty="0" smtClean="0">
                <a:solidFill>
                  <a:srgbClr val="FFFFFF"/>
                </a:solidFill>
              </a:rPr>
              <a:t>he restores my soul. He guides me in paths of righteousness for his name</a:t>
            </a:r>
            <a:r>
              <a:rPr lang="uk-UA" sz="2800" b="1" dirty="0" smtClean="0">
                <a:solidFill>
                  <a:srgbClr val="FFFFFF"/>
                </a:solidFill>
              </a:rPr>
              <a:t>'</a:t>
            </a:r>
            <a:r>
              <a:rPr lang="en-US" sz="2800" b="1" dirty="0" smtClean="0">
                <a:solidFill>
                  <a:srgbClr val="FFFFFF"/>
                </a:solidFill>
              </a:rPr>
              <a:t>s sake.  </a:t>
            </a:r>
            <a:r>
              <a:rPr lang="en-US" sz="2800" b="1" baseline="30000" dirty="0" smtClean="0">
                <a:solidFill>
                  <a:srgbClr val="FFFFFF"/>
                </a:solidFill>
              </a:rPr>
              <a:t>4</a:t>
            </a:r>
            <a:r>
              <a:rPr lang="en-US" sz="2800" b="1" dirty="0" smtClean="0">
                <a:solidFill>
                  <a:srgbClr val="FFFFFF"/>
                </a:solidFill>
              </a:rPr>
              <a:t>Even though I walk through the valley of the shadow of death, I will fear no evil, for you are with me; your rod and your staff, they comfort me.  </a:t>
            </a:r>
            <a:r>
              <a:rPr lang="en-US" sz="2800" b="1" baseline="30000" dirty="0" smtClean="0">
                <a:solidFill>
                  <a:srgbClr val="FFFFFF"/>
                </a:solidFill>
              </a:rPr>
              <a:t>5</a:t>
            </a:r>
            <a:r>
              <a:rPr lang="en-US" sz="2800" b="1" dirty="0" smtClean="0">
                <a:solidFill>
                  <a:srgbClr val="FFFFFF"/>
                </a:solidFill>
              </a:rPr>
              <a:t>You prepare a table before me in the presence of my enemies. You anoint my head with oil; my cup overflows.  </a:t>
            </a:r>
            <a:r>
              <a:rPr lang="en-US" sz="2800" b="1" baseline="30000" dirty="0" smtClean="0">
                <a:solidFill>
                  <a:srgbClr val="FFFFFF"/>
                </a:solidFill>
              </a:rPr>
              <a:t>6</a:t>
            </a:r>
            <a:r>
              <a:rPr lang="en-US" sz="2800" b="1" dirty="0" smtClean="0">
                <a:solidFill>
                  <a:srgbClr val="FFFFFF"/>
                </a:solidFill>
              </a:rPr>
              <a:t>Surely goodness and love will follow me all the days of my life, and I will dwell in the house of the L</a:t>
            </a:r>
            <a:r>
              <a:rPr lang="en-US" b="1" dirty="0" smtClean="0">
                <a:solidFill>
                  <a:srgbClr val="FFFFFF"/>
                </a:solidFill>
              </a:rPr>
              <a:t>ORD</a:t>
            </a:r>
            <a:r>
              <a:rPr lang="en-US" sz="2800" b="1" dirty="0" smtClean="0">
                <a:solidFill>
                  <a:srgbClr val="FFFFFF"/>
                </a:solidFill>
              </a:rPr>
              <a:t> forever. </a:t>
            </a:r>
            <a:endParaRPr lang="en-US" dirty="0" smtClean="0">
              <a:solidFill>
                <a:srgbClr val="000000"/>
              </a:solidFill>
            </a:endParaRPr>
          </a:p>
        </p:txBody>
      </p:sp>
    </p:spTree>
    <p:extLst>
      <p:ext uri="{BB962C8B-B14F-4D97-AF65-F5344CB8AC3E}">
        <p14:creationId xmlns:p14="http://schemas.microsoft.com/office/powerpoint/2010/main" val="56897385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5" name="Rectangle 5"/>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a:effectLst/>
        </p:spPr>
        <p:txBody>
          <a:bodyPr wrap="none" anchor="ctr"/>
          <a:lstStyle/>
          <a:p>
            <a:pPr>
              <a:defRPr/>
            </a:pPr>
            <a:endParaRPr lang="en-US">
              <a:solidFill>
                <a:srgbClr val="000000"/>
              </a:solidFill>
              <a:latin typeface="Times New Roman" pitchFamily="8" charset="0"/>
              <a:ea typeface="ＭＳ Ｐゴシック"/>
              <a:cs typeface="ＭＳ Ｐゴシック"/>
            </a:endParaRPr>
          </a:p>
        </p:txBody>
      </p:sp>
      <p:sp>
        <p:nvSpPr>
          <p:cNvPr id="369672" name="Rectangle 1032"/>
          <p:cNvSpPr>
            <a:spLocks noGrp="1"/>
          </p:cNvSpPr>
          <p:nvPr>
            <p:ph type="title" idx="4294967295"/>
          </p:nvPr>
        </p:nvSpPr>
        <p:spPr bwMode="auto">
          <a:xfrm>
            <a:off x="-16735" y="0"/>
            <a:ext cx="9144000" cy="620688"/>
          </a:xfrm>
          <a:effectLst/>
        </p:spPr>
        <p:txBody>
          <a:bodyPr wrap="square" lIns="91440" tIns="45720" rIns="91440" bIns="45720" numCol="1" anchorCtr="0" compatLnSpc="1">
            <a:prstTxWarp prst="textNoShape">
              <a:avLst/>
            </a:prstTxWarp>
          </a:bodyPr>
          <a:lstStyle/>
          <a:p>
            <a:pPr eaLnBrk="1" hangingPunct="1">
              <a:defRPr/>
            </a:pPr>
            <a:r>
              <a:rPr lang="en-US" sz="4800" b="1" dirty="0">
                <a:solidFill>
                  <a:schemeClr val="bg1"/>
                </a:solidFill>
                <a:effectLst>
                  <a:outerShdw blurRad="38100" dist="38100" dir="2700000" algn="tl">
                    <a:srgbClr val="000000">
                      <a:alpha val="43137"/>
                    </a:srgbClr>
                  </a:outerShdw>
                </a:effectLst>
                <a:ea typeface="+mj-ea"/>
                <a:cs typeface="+mj-cs"/>
              </a:rPr>
              <a:t>Elder Roles</a:t>
            </a:r>
            <a:endParaRPr lang="en-US" sz="3600" b="1" dirty="0">
              <a:solidFill>
                <a:schemeClr val="bg1"/>
              </a:solidFill>
              <a:effectLst>
                <a:outerShdw blurRad="38100" dist="38100" dir="2700000" algn="tl">
                  <a:srgbClr val="000000">
                    <a:alpha val="43137"/>
                  </a:srgbClr>
                </a:outerShdw>
              </a:effectLst>
              <a:ea typeface="+mj-ea"/>
              <a:cs typeface="+mj-cs"/>
            </a:endParaRPr>
          </a:p>
        </p:txBody>
      </p:sp>
      <p:sp>
        <p:nvSpPr>
          <p:cNvPr id="9" name="Rectangle 1032"/>
          <p:cNvSpPr txBox="1">
            <a:spLocks/>
          </p:cNvSpPr>
          <p:nvPr/>
        </p:nvSpPr>
        <p:spPr bwMode="auto">
          <a:xfrm>
            <a:off x="539552" y="6093296"/>
            <a:ext cx="8229600" cy="792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a:lstStyle>
          <a:p>
            <a:pPr algn="r" eaLnBrk="1" hangingPunct="1">
              <a:defRPr/>
            </a:pPr>
            <a:r>
              <a:rPr lang="en-US" sz="4000" b="1" dirty="0" smtClean="0">
                <a:solidFill>
                  <a:srgbClr val="FFFFFF"/>
                </a:solidFill>
                <a:effectLst>
                  <a:outerShdw blurRad="38100" dist="38100" dir="2700000" algn="tl">
                    <a:srgbClr val="000000">
                      <a:alpha val="43137"/>
                    </a:srgbClr>
                  </a:outerShdw>
                </a:effectLst>
                <a:latin typeface="Arial"/>
                <a:ea typeface="ＭＳ Ｐゴシック"/>
                <a:cs typeface="ＭＳ Ｐゴシック"/>
              </a:rPr>
              <a:t>CIC By-Laws 3.2.6 </a:t>
            </a:r>
            <a:endParaRPr lang="en-US" sz="2800" b="1" dirty="0">
              <a:solidFill>
                <a:srgbClr val="FFFFFF"/>
              </a:solidFill>
              <a:effectLst>
                <a:outerShdw blurRad="38100" dist="38100" dir="2700000" algn="tl">
                  <a:srgbClr val="000000">
                    <a:alpha val="43137"/>
                  </a:srgbClr>
                </a:outerShdw>
              </a:effectLst>
              <a:latin typeface="Arial"/>
              <a:ea typeface="ＭＳ Ｐゴシック"/>
              <a:cs typeface="ＭＳ Ｐゴシック"/>
            </a:endParaRPr>
          </a:p>
        </p:txBody>
      </p:sp>
      <p:grpSp>
        <p:nvGrpSpPr>
          <p:cNvPr id="5" name="Group 4"/>
          <p:cNvGrpSpPr/>
          <p:nvPr/>
        </p:nvGrpSpPr>
        <p:grpSpPr>
          <a:xfrm>
            <a:off x="107504" y="836712"/>
            <a:ext cx="8640960" cy="5028037"/>
            <a:chOff x="1289829" y="20113"/>
            <a:chExt cx="6604271" cy="4663248"/>
          </a:xfrm>
        </p:grpSpPr>
        <p:sp>
          <p:nvSpPr>
            <p:cNvPr id="3" name="Rounded Rectangular Callout 2"/>
            <p:cNvSpPr/>
            <p:nvPr/>
          </p:nvSpPr>
          <p:spPr>
            <a:xfrm>
              <a:off x="1289829" y="20113"/>
              <a:ext cx="6604271" cy="4663248"/>
            </a:xfrm>
            <a:prstGeom prst="wedgeRoundRectCallout">
              <a:avLst>
                <a:gd name="adj1" fmla="val 39788"/>
                <a:gd name="adj2" fmla="val 56468"/>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Arial"/>
                <a:ea typeface="ＭＳ Ｐゴシック"/>
                <a:cs typeface="ＭＳ Ｐゴシック"/>
              </a:endParaRPr>
            </a:p>
          </p:txBody>
        </p:sp>
        <p:sp>
          <p:nvSpPr>
            <p:cNvPr id="4" name="Rectangle 3"/>
            <p:cNvSpPr/>
            <p:nvPr/>
          </p:nvSpPr>
          <p:spPr>
            <a:xfrm>
              <a:off x="1532031" y="93611"/>
              <a:ext cx="6196963" cy="4196072"/>
            </a:xfrm>
            <a:prstGeom prst="rect">
              <a:avLst/>
            </a:prstGeom>
          </p:spPr>
          <p:txBody>
            <a:bodyPr wrap="square">
              <a:spAutoFit/>
            </a:bodyPr>
            <a:lstStyle/>
            <a:p>
              <a:pPr marL="0" lvl="2" defTabSz="457200" fontAlgn="auto">
                <a:spcBef>
                  <a:spcPts val="0"/>
                </a:spcBef>
                <a:spcAft>
                  <a:spcPts val="0"/>
                </a:spcAft>
              </a:pPr>
              <a:r>
                <a:rPr lang="en-US" sz="3200" b="1" dirty="0">
                  <a:solidFill>
                    <a:srgbClr val="000000"/>
                  </a:solidFill>
                  <a:latin typeface="Arial"/>
                  <a:ea typeface="ＭＳ Ｐゴシック"/>
                  <a:cs typeface="ＭＳ Ｐゴシック"/>
                </a:rPr>
                <a:t>Term - An elder shall serve his office for a term of two (2) years and up to a maximum of three (3) consecutive terms after which he will step down for one (1) term and will be eligible to be elected to hold office as an elder.  Where an elder also serves as pastor-teacher of the church, there shall be no limit to his term of office as an elder.</a:t>
              </a:r>
            </a:p>
          </p:txBody>
        </p:sp>
      </p:grpSp>
    </p:spTree>
    <p:extLst>
      <p:ext uri="{BB962C8B-B14F-4D97-AF65-F5344CB8AC3E}">
        <p14:creationId xmlns:p14="http://schemas.microsoft.com/office/powerpoint/2010/main" val="338997875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5" name="Rectangle 5"/>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a:effectLst/>
        </p:spPr>
        <p:txBody>
          <a:bodyPr wrap="none" anchor="ctr"/>
          <a:lstStyle/>
          <a:p>
            <a:pPr>
              <a:defRPr/>
            </a:pPr>
            <a:endParaRPr lang="en-US">
              <a:solidFill>
                <a:srgbClr val="000000"/>
              </a:solidFill>
              <a:latin typeface="Times New Roman" pitchFamily="8" charset="0"/>
              <a:ea typeface="ＭＳ Ｐゴシック"/>
              <a:cs typeface="ＭＳ Ｐゴシック"/>
            </a:endParaRPr>
          </a:p>
        </p:txBody>
      </p:sp>
      <p:sp>
        <p:nvSpPr>
          <p:cNvPr id="369672" name="Rectangle 1032"/>
          <p:cNvSpPr>
            <a:spLocks noGrp="1"/>
          </p:cNvSpPr>
          <p:nvPr>
            <p:ph type="title" idx="4294967295"/>
          </p:nvPr>
        </p:nvSpPr>
        <p:spPr bwMode="auto">
          <a:xfrm>
            <a:off x="-16735" y="0"/>
            <a:ext cx="9144000" cy="620688"/>
          </a:xfrm>
          <a:effectLst/>
        </p:spPr>
        <p:txBody>
          <a:bodyPr wrap="square" lIns="91440" tIns="45720" rIns="91440" bIns="45720" numCol="1" anchorCtr="0" compatLnSpc="1">
            <a:prstTxWarp prst="textNoShape">
              <a:avLst/>
            </a:prstTxWarp>
          </a:bodyPr>
          <a:lstStyle/>
          <a:p>
            <a:pPr eaLnBrk="1" hangingPunct="1">
              <a:defRPr/>
            </a:pPr>
            <a:r>
              <a:rPr lang="en-US" sz="4800" b="1" dirty="0">
                <a:solidFill>
                  <a:schemeClr val="bg1"/>
                </a:solidFill>
                <a:effectLst>
                  <a:outerShdw blurRad="38100" dist="38100" dir="2700000" algn="tl">
                    <a:srgbClr val="000000">
                      <a:alpha val="43137"/>
                    </a:srgbClr>
                  </a:outerShdw>
                </a:effectLst>
                <a:ea typeface="+mj-ea"/>
                <a:cs typeface="+mj-cs"/>
              </a:rPr>
              <a:t>Elder Roles</a:t>
            </a:r>
            <a:endParaRPr lang="en-US" sz="3600" b="1" dirty="0">
              <a:solidFill>
                <a:schemeClr val="bg1"/>
              </a:solidFill>
              <a:effectLst>
                <a:outerShdw blurRad="38100" dist="38100" dir="2700000" algn="tl">
                  <a:srgbClr val="000000">
                    <a:alpha val="43137"/>
                  </a:srgbClr>
                </a:outerShdw>
              </a:effectLst>
              <a:ea typeface="+mj-ea"/>
              <a:cs typeface="+mj-cs"/>
            </a:endParaRPr>
          </a:p>
        </p:txBody>
      </p:sp>
      <p:sp>
        <p:nvSpPr>
          <p:cNvPr id="9" name="Rectangle 1032"/>
          <p:cNvSpPr txBox="1">
            <a:spLocks/>
          </p:cNvSpPr>
          <p:nvPr/>
        </p:nvSpPr>
        <p:spPr bwMode="auto">
          <a:xfrm>
            <a:off x="539552" y="6093296"/>
            <a:ext cx="8229600" cy="792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a:lstStyle>
          <a:p>
            <a:pPr algn="r" eaLnBrk="1" hangingPunct="1">
              <a:defRPr/>
            </a:pPr>
            <a:r>
              <a:rPr lang="en-US" sz="4000" b="1" dirty="0" smtClean="0">
                <a:solidFill>
                  <a:srgbClr val="FFFFFF"/>
                </a:solidFill>
                <a:effectLst>
                  <a:outerShdw blurRad="38100" dist="38100" dir="2700000" algn="tl">
                    <a:srgbClr val="000000">
                      <a:alpha val="43137"/>
                    </a:srgbClr>
                  </a:outerShdw>
                </a:effectLst>
                <a:latin typeface="Arial"/>
                <a:ea typeface="ＭＳ Ｐゴシック"/>
                <a:cs typeface="ＭＳ Ｐゴシック"/>
              </a:rPr>
              <a:t>CIC By-Laws 3.2.6 </a:t>
            </a:r>
            <a:endParaRPr lang="en-US" sz="2800" b="1" dirty="0">
              <a:solidFill>
                <a:srgbClr val="FFFFFF"/>
              </a:solidFill>
              <a:effectLst>
                <a:outerShdw blurRad="38100" dist="38100" dir="2700000" algn="tl">
                  <a:srgbClr val="000000">
                    <a:alpha val="43137"/>
                  </a:srgbClr>
                </a:outerShdw>
              </a:effectLst>
              <a:latin typeface="Arial"/>
              <a:ea typeface="ＭＳ Ｐゴシック"/>
              <a:cs typeface="ＭＳ Ｐゴシック"/>
            </a:endParaRPr>
          </a:p>
        </p:txBody>
      </p:sp>
      <p:grpSp>
        <p:nvGrpSpPr>
          <p:cNvPr id="5" name="Group 4"/>
          <p:cNvGrpSpPr/>
          <p:nvPr/>
        </p:nvGrpSpPr>
        <p:grpSpPr>
          <a:xfrm>
            <a:off x="107504" y="836712"/>
            <a:ext cx="8640960" cy="5028037"/>
            <a:chOff x="1289829" y="20113"/>
            <a:chExt cx="6604271" cy="4663248"/>
          </a:xfrm>
        </p:grpSpPr>
        <p:sp>
          <p:nvSpPr>
            <p:cNvPr id="3" name="Rounded Rectangular Callout 2"/>
            <p:cNvSpPr/>
            <p:nvPr/>
          </p:nvSpPr>
          <p:spPr>
            <a:xfrm>
              <a:off x="1289829" y="20113"/>
              <a:ext cx="6604271" cy="4663248"/>
            </a:xfrm>
            <a:prstGeom prst="wedgeRoundRectCallout">
              <a:avLst>
                <a:gd name="adj1" fmla="val 39788"/>
                <a:gd name="adj2" fmla="val 56468"/>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Arial"/>
                <a:ea typeface="ＭＳ Ｐゴシック"/>
                <a:cs typeface="ＭＳ Ｐゴシック"/>
              </a:endParaRPr>
            </a:p>
          </p:txBody>
        </p:sp>
        <p:sp>
          <p:nvSpPr>
            <p:cNvPr id="4" name="Rectangle 3"/>
            <p:cNvSpPr/>
            <p:nvPr/>
          </p:nvSpPr>
          <p:spPr>
            <a:xfrm>
              <a:off x="1532031" y="93611"/>
              <a:ext cx="6196963" cy="3282641"/>
            </a:xfrm>
            <a:prstGeom prst="rect">
              <a:avLst/>
            </a:prstGeom>
          </p:spPr>
          <p:txBody>
            <a:bodyPr wrap="square">
              <a:spAutoFit/>
            </a:bodyPr>
            <a:lstStyle/>
            <a:p>
              <a:pPr marL="0" lvl="2" defTabSz="457200" fontAlgn="auto">
                <a:spcBef>
                  <a:spcPts val="0"/>
                </a:spcBef>
                <a:spcAft>
                  <a:spcPts val="0"/>
                </a:spcAft>
              </a:pPr>
              <a:r>
                <a:rPr lang="en-US" sz="3200" b="1" dirty="0">
                  <a:solidFill>
                    <a:srgbClr val="000000"/>
                  </a:solidFill>
                  <a:latin typeface="Arial"/>
                  <a:ea typeface="ＭＳ Ｐゴシック"/>
                  <a:cs typeface="ＭＳ Ｐゴシック"/>
                </a:rPr>
                <a:t>Each year, approximately one-third of the elders are to rotate off for the selection of new elders.  A pastor-teacher is a voting member of the elders by virtue of his position, although he shall not vote in regard to his remuneration.</a:t>
              </a:r>
            </a:p>
          </p:txBody>
        </p:sp>
      </p:grpSp>
    </p:spTree>
    <p:extLst>
      <p:ext uri="{BB962C8B-B14F-4D97-AF65-F5344CB8AC3E}">
        <p14:creationId xmlns:p14="http://schemas.microsoft.com/office/powerpoint/2010/main" val="302788491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5" name="Rectangle 5"/>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a:effectLst/>
        </p:spPr>
        <p:txBody>
          <a:bodyPr wrap="none" anchor="ctr"/>
          <a:lstStyle/>
          <a:p>
            <a:pPr>
              <a:defRPr/>
            </a:pPr>
            <a:endParaRPr lang="en-US">
              <a:solidFill>
                <a:srgbClr val="000000"/>
              </a:solidFill>
              <a:latin typeface="Times New Roman" pitchFamily="8" charset="0"/>
              <a:ea typeface="ＭＳ Ｐゴシック"/>
              <a:cs typeface="ＭＳ Ｐゴシック"/>
            </a:endParaRPr>
          </a:p>
        </p:txBody>
      </p:sp>
      <p:sp>
        <p:nvSpPr>
          <p:cNvPr id="369672" name="Rectangle 1032"/>
          <p:cNvSpPr>
            <a:spLocks noGrp="1"/>
          </p:cNvSpPr>
          <p:nvPr>
            <p:ph type="title" idx="4294967295"/>
          </p:nvPr>
        </p:nvSpPr>
        <p:spPr bwMode="auto">
          <a:xfrm>
            <a:off x="-16735" y="0"/>
            <a:ext cx="9144000" cy="620688"/>
          </a:xfrm>
          <a:effectLst/>
        </p:spPr>
        <p:txBody>
          <a:bodyPr wrap="square" lIns="91440" tIns="45720" rIns="91440" bIns="45720" numCol="1" anchorCtr="0" compatLnSpc="1">
            <a:prstTxWarp prst="textNoShape">
              <a:avLst/>
            </a:prstTxWarp>
          </a:bodyPr>
          <a:lstStyle/>
          <a:p>
            <a:pPr eaLnBrk="1" hangingPunct="1">
              <a:defRPr/>
            </a:pPr>
            <a:r>
              <a:rPr lang="en-US" sz="4800" b="1" dirty="0">
                <a:solidFill>
                  <a:schemeClr val="bg1"/>
                </a:solidFill>
                <a:effectLst>
                  <a:outerShdw blurRad="38100" dist="38100" dir="2700000" algn="tl">
                    <a:srgbClr val="000000">
                      <a:alpha val="43137"/>
                    </a:srgbClr>
                  </a:outerShdw>
                </a:effectLst>
                <a:ea typeface="+mj-ea"/>
                <a:cs typeface="+mj-cs"/>
              </a:rPr>
              <a:t>Elder Roles</a:t>
            </a:r>
            <a:endParaRPr lang="en-US" sz="3600" b="1" dirty="0">
              <a:solidFill>
                <a:schemeClr val="bg1"/>
              </a:solidFill>
              <a:effectLst>
                <a:outerShdw blurRad="38100" dist="38100" dir="2700000" algn="tl">
                  <a:srgbClr val="000000">
                    <a:alpha val="43137"/>
                  </a:srgbClr>
                </a:outerShdw>
              </a:effectLst>
              <a:ea typeface="+mj-ea"/>
              <a:cs typeface="+mj-cs"/>
            </a:endParaRPr>
          </a:p>
        </p:txBody>
      </p:sp>
      <p:sp>
        <p:nvSpPr>
          <p:cNvPr id="9" name="Rectangle 1032"/>
          <p:cNvSpPr txBox="1">
            <a:spLocks/>
          </p:cNvSpPr>
          <p:nvPr/>
        </p:nvSpPr>
        <p:spPr bwMode="auto">
          <a:xfrm>
            <a:off x="539552" y="6093296"/>
            <a:ext cx="8229600" cy="792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a:lstStyle>
          <a:p>
            <a:pPr algn="r" eaLnBrk="1" hangingPunct="1">
              <a:defRPr/>
            </a:pPr>
            <a:r>
              <a:rPr lang="en-US" sz="4000" b="1" dirty="0" smtClean="0">
                <a:solidFill>
                  <a:srgbClr val="FFFFFF"/>
                </a:solidFill>
                <a:effectLst>
                  <a:outerShdw blurRad="38100" dist="38100" dir="2700000" algn="tl">
                    <a:srgbClr val="000000">
                      <a:alpha val="43137"/>
                    </a:srgbClr>
                  </a:outerShdw>
                </a:effectLst>
                <a:latin typeface="Arial"/>
                <a:ea typeface="ＭＳ Ｐゴシック"/>
                <a:cs typeface="ＭＳ Ｐゴシック"/>
              </a:rPr>
              <a:t>CIC By-Laws 3.2.7 </a:t>
            </a:r>
            <a:endParaRPr lang="en-US" sz="2800" b="1" dirty="0">
              <a:solidFill>
                <a:srgbClr val="FFFFFF"/>
              </a:solidFill>
              <a:effectLst>
                <a:outerShdw blurRad="38100" dist="38100" dir="2700000" algn="tl">
                  <a:srgbClr val="000000">
                    <a:alpha val="43137"/>
                  </a:srgbClr>
                </a:outerShdw>
              </a:effectLst>
              <a:latin typeface="Arial"/>
              <a:ea typeface="ＭＳ Ｐゴシック"/>
              <a:cs typeface="ＭＳ Ｐゴシック"/>
            </a:endParaRPr>
          </a:p>
        </p:txBody>
      </p:sp>
      <p:grpSp>
        <p:nvGrpSpPr>
          <p:cNvPr id="5" name="Group 4"/>
          <p:cNvGrpSpPr/>
          <p:nvPr/>
        </p:nvGrpSpPr>
        <p:grpSpPr>
          <a:xfrm>
            <a:off x="107504" y="836712"/>
            <a:ext cx="8640960" cy="5028037"/>
            <a:chOff x="1289829" y="20113"/>
            <a:chExt cx="6604271" cy="4663248"/>
          </a:xfrm>
        </p:grpSpPr>
        <p:sp>
          <p:nvSpPr>
            <p:cNvPr id="3" name="Rounded Rectangular Callout 2"/>
            <p:cNvSpPr/>
            <p:nvPr/>
          </p:nvSpPr>
          <p:spPr>
            <a:xfrm>
              <a:off x="1289829" y="20113"/>
              <a:ext cx="6604271" cy="4663248"/>
            </a:xfrm>
            <a:prstGeom prst="wedgeRoundRectCallout">
              <a:avLst>
                <a:gd name="adj1" fmla="val 39788"/>
                <a:gd name="adj2" fmla="val 56468"/>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Arial"/>
                <a:ea typeface="ＭＳ Ｐゴシック"/>
                <a:cs typeface="ＭＳ Ｐゴシック"/>
              </a:endParaRPr>
            </a:p>
          </p:txBody>
        </p:sp>
        <p:sp>
          <p:nvSpPr>
            <p:cNvPr id="4" name="Rectangle 3"/>
            <p:cNvSpPr/>
            <p:nvPr/>
          </p:nvSpPr>
          <p:spPr>
            <a:xfrm>
              <a:off x="1532031" y="93611"/>
              <a:ext cx="6196963" cy="2825926"/>
            </a:xfrm>
            <a:prstGeom prst="rect">
              <a:avLst/>
            </a:prstGeom>
          </p:spPr>
          <p:txBody>
            <a:bodyPr wrap="square">
              <a:spAutoFit/>
            </a:bodyPr>
            <a:lstStyle/>
            <a:p>
              <a:pPr marL="0" lvl="2" defTabSz="457200" fontAlgn="auto">
                <a:spcBef>
                  <a:spcPts val="0"/>
                </a:spcBef>
                <a:spcAft>
                  <a:spcPts val="0"/>
                </a:spcAft>
              </a:pPr>
              <a:r>
                <a:rPr lang="en-US" sz="3200" b="1" dirty="0">
                  <a:solidFill>
                    <a:srgbClr val="000000"/>
                  </a:solidFill>
                  <a:latin typeface="Arial"/>
                  <a:ea typeface="ＭＳ Ｐゴシック"/>
                  <a:cs typeface="ＭＳ Ｐゴシック"/>
                </a:rPr>
                <a:t>Number - The optimal number of elders including the pastor-teacher(s) shall be five (5), but the number of non-pastor-teachers shall ideally be at least one (1) more than the number of pastor-teachers on full-time or part-time staff.</a:t>
              </a:r>
            </a:p>
          </p:txBody>
        </p:sp>
      </p:grpSp>
    </p:spTree>
    <p:extLst>
      <p:ext uri="{BB962C8B-B14F-4D97-AF65-F5344CB8AC3E}">
        <p14:creationId xmlns:p14="http://schemas.microsoft.com/office/powerpoint/2010/main" val="203987327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Rectangle 2"/>
          <p:cNvSpPr>
            <a:spLocks noGrp="1" noChangeArrowheads="1"/>
          </p:cNvSpPr>
          <p:nvPr>
            <p:ph type="title"/>
          </p:nvPr>
        </p:nvSpPr>
        <p:spPr>
          <a:xfrm>
            <a:off x="0" y="228600"/>
            <a:ext cx="9144000" cy="1676400"/>
          </a:xfrm>
        </p:spPr>
        <p:txBody>
          <a:bodyPr/>
          <a:lstStyle/>
          <a:p>
            <a:pPr eaLnBrk="1" hangingPunct="1">
              <a:defRPr/>
            </a:pPr>
            <a:r>
              <a:rPr kumimoji="0" lang="en-US" altLang="zh-CN" sz="5400" b="0" smtClean="0">
                <a:ea typeface="SimSun" charset="0"/>
                <a:cs typeface="SimSun" charset="0"/>
              </a:rPr>
              <a:t>Scripture supports a</a:t>
            </a:r>
            <a:br>
              <a:rPr kumimoji="0" lang="en-US" altLang="zh-CN" sz="5400" b="0" smtClean="0">
                <a:ea typeface="SimSun" charset="0"/>
                <a:cs typeface="SimSun" charset="0"/>
              </a:rPr>
            </a:br>
            <a:r>
              <a:rPr kumimoji="0" lang="en-US" altLang="zh-CN" sz="5400" b="0" smtClean="0">
                <a:ea typeface="SimSun" charset="0"/>
                <a:cs typeface="SimSun" charset="0"/>
              </a:rPr>
              <a:t> </a:t>
            </a:r>
            <a:r>
              <a:rPr kumimoji="0" lang="en-US" altLang="zh-CN" sz="5400" b="0" smtClean="0">
                <a:solidFill>
                  <a:srgbClr val="FFFF43"/>
                </a:solidFill>
                <a:ea typeface="SimSun" charset="0"/>
                <a:cs typeface="SimSun" charset="0"/>
              </a:rPr>
              <a:t>plurality</a:t>
            </a:r>
            <a:r>
              <a:rPr kumimoji="0" lang="en-US" altLang="zh-CN" sz="5400" b="0" smtClean="0">
                <a:ea typeface="SimSun" charset="0"/>
                <a:cs typeface="SimSun" charset="0"/>
              </a:rPr>
              <a:t> of elders:</a:t>
            </a:r>
            <a:endParaRPr kumimoji="0" lang="en-US" b="0" smtClean="0">
              <a:ea typeface="SimSun" charset="0"/>
              <a:cs typeface="SimSun" charset="0"/>
            </a:endParaRPr>
          </a:p>
        </p:txBody>
      </p:sp>
      <p:sp>
        <p:nvSpPr>
          <p:cNvPr id="706565" name="Rectangle 5"/>
          <p:cNvSpPr>
            <a:spLocks noChangeArrowheads="1"/>
          </p:cNvSpPr>
          <p:nvPr/>
        </p:nvSpPr>
        <p:spPr bwMode="auto">
          <a:xfrm>
            <a:off x="4953000" y="3021013"/>
            <a:ext cx="28765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lvl="1">
              <a:spcBef>
                <a:spcPct val="20000"/>
              </a:spcBef>
              <a:buClr>
                <a:schemeClr val="folHlink"/>
              </a:buClr>
              <a:defRPr/>
            </a:pPr>
            <a:r>
              <a:rPr lang="en-US" altLang="zh-CN" sz="3200" b="1">
                <a:solidFill>
                  <a:schemeClr val="tx2"/>
                </a:solidFill>
                <a:ea typeface="SimSun" charset="0"/>
                <a:cs typeface="SimSun" charset="0"/>
              </a:rPr>
              <a:t>But Many…</a:t>
            </a:r>
            <a:endParaRPr lang="en-US" sz="3200" b="1">
              <a:solidFill>
                <a:schemeClr val="tx2"/>
              </a:solidFill>
              <a:ea typeface="SimSun" charset="0"/>
              <a:cs typeface="SimSun" charset="0"/>
            </a:endParaRPr>
          </a:p>
        </p:txBody>
      </p:sp>
      <p:pic>
        <p:nvPicPr>
          <p:cNvPr id="706567" name="Picture 7"/>
          <p:cNvPicPr>
            <a:picLocks noChangeAspect="1" noChangeArrowheads="1"/>
          </p:cNvPicPr>
          <p:nvPr/>
        </p:nvPicPr>
        <p:blipFill>
          <a:blip r:embed="rId3">
            <a:extLst>
              <a:ext uri="{28A0092B-C50C-407E-A947-70E740481C1C}">
                <a14:useLocalDpi xmlns:a14="http://schemas.microsoft.com/office/drawing/2010/main" val="0"/>
              </a:ext>
            </a:extLst>
          </a:blip>
          <a:srcRect l="5949" r="39330" b="65555"/>
          <a:stretch>
            <a:fillRect/>
          </a:stretch>
        </p:blipFill>
        <p:spPr bwMode="auto">
          <a:xfrm>
            <a:off x="762000" y="3886200"/>
            <a:ext cx="24384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
        <p:nvSpPr>
          <p:cNvPr id="706568" name="Rectangle 8"/>
          <p:cNvSpPr>
            <a:spLocks noChangeArrowheads="1"/>
          </p:cNvSpPr>
          <p:nvPr/>
        </p:nvSpPr>
        <p:spPr bwMode="auto">
          <a:xfrm>
            <a:off x="228600" y="2819400"/>
            <a:ext cx="3124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lvl="1">
              <a:spcBef>
                <a:spcPct val="20000"/>
              </a:spcBef>
              <a:buClr>
                <a:schemeClr val="folHlink"/>
              </a:buClr>
              <a:defRPr/>
            </a:pPr>
            <a:r>
              <a:rPr lang="en-US" altLang="zh-CN" sz="3200" b="1">
                <a:solidFill>
                  <a:schemeClr val="tx2"/>
                </a:solidFill>
                <a:ea typeface="SimSun" charset="0"/>
                <a:cs typeface="SimSun" charset="0"/>
              </a:rPr>
              <a:t>Not One Elder…</a:t>
            </a:r>
            <a:endParaRPr lang="en-US" sz="3200" b="1">
              <a:solidFill>
                <a:schemeClr val="tx2"/>
              </a:solidFill>
              <a:ea typeface="SimSun" charset="0"/>
              <a:cs typeface="SimSun" charset="0"/>
            </a:endParaRPr>
          </a:p>
        </p:txBody>
      </p:sp>
      <p:sp>
        <p:nvSpPr>
          <p:cNvPr id="706572" name="Rectangle 12"/>
          <p:cNvSpPr>
            <a:spLocks noChangeArrowheads="1"/>
          </p:cNvSpPr>
          <p:nvPr/>
        </p:nvSpPr>
        <p:spPr bwMode="auto">
          <a:xfrm>
            <a:off x="2100263" y="1371600"/>
            <a:ext cx="254793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sz="5400">
                <a:solidFill>
                  <a:srgbClr val="FFFF43"/>
                </a:solidFill>
                <a:latin typeface="Helvetica" charset="0"/>
                <a:ea typeface="SimSun" charset="0"/>
                <a:cs typeface="SimSun" charset="0"/>
              </a:rPr>
              <a:t>plurality</a:t>
            </a:r>
            <a:endParaRPr lang="en-US" sz="5400">
              <a:solidFill>
                <a:srgbClr val="FFFF43"/>
              </a:solidFill>
              <a:latin typeface="Helvetica" charset="0"/>
              <a:ea typeface="SimSun" charset="0"/>
              <a:cs typeface="SimSun" charset="0"/>
            </a:endParaRPr>
          </a:p>
        </p:txBody>
      </p:sp>
      <p:sp>
        <p:nvSpPr>
          <p:cNvPr id="706573" name="Rectangle 13"/>
          <p:cNvSpPr>
            <a:spLocks noChangeArrowheads="1"/>
          </p:cNvSpPr>
          <p:nvPr/>
        </p:nvSpPr>
        <p:spPr bwMode="auto">
          <a:xfrm>
            <a:off x="2438400" y="1828800"/>
            <a:ext cx="2547938"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sz="5400">
                <a:solidFill>
                  <a:srgbClr val="FFFF43"/>
                </a:solidFill>
                <a:latin typeface="Helvetica" charset="0"/>
                <a:ea typeface="SimSun" charset="0"/>
                <a:cs typeface="SimSun" charset="0"/>
              </a:rPr>
              <a:t>plurality</a:t>
            </a:r>
            <a:endParaRPr lang="en-US" sz="5400">
              <a:solidFill>
                <a:srgbClr val="FFFF43"/>
              </a:solidFill>
              <a:latin typeface="Helvetica" charset="0"/>
              <a:ea typeface="SimSun" charset="0"/>
              <a:cs typeface="SimSun" charset="0"/>
            </a:endParaRPr>
          </a:p>
        </p:txBody>
      </p:sp>
      <p:pic>
        <p:nvPicPr>
          <p:cNvPr id="706574" name="Picture 14"/>
          <p:cNvPicPr>
            <a:picLocks noChangeAspect="1" noChangeArrowheads="1"/>
          </p:cNvPicPr>
          <p:nvPr/>
        </p:nvPicPr>
        <p:blipFill>
          <a:blip r:embed="rId3">
            <a:extLst>
              <a:ext uri="{28A0092B-C50C-407E-A947-70E740481C1C}">
                <a14:useLocalDpi xmlns:a14="http://schemas.microsoft.com/office/drawing/2010/main" val="0"/>
              </a:ext>
            </a:extLst>
          </a:blip>
          <a:srcRect l="5949" r="39330" b="65555"/>
          <a:stretch>
            <a:fillRect/>
          </a:stretch>
        </p:blipFill>
        <p:spPr bwMode="auto">
          <a:xfrm>
            <a:off x="4495800" y="3657600"/>
            <a:ext cx="1295400" cy="125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pic>
        <p:nvPicPr>
          <p:cNvPr id="706575" name="Picture 15"/>
          <p:cNvPicPr>
            <a:picLocks noChangeAspect="1" noChangeArrowheads="1"/>
          </p:cNvPicPr>
          <p:nvPr/>
        </p:nvPicPr>
        <p:blipFill>
          <a:blip r:embed="rId3">
            <a:extLst>
              <a:ext uri="{28A0092B-C50C-407E-A947-70E740481C1C}">
                <a14:useLocalDpi xmlns:a14="http://schemas.microsoft.com/office/drawing/2010/main" val="0"/>
              </a:ext>
            </a:extLst>
          </a:blip>
          <a:srcRect l="5949" r="39330" b="65555"/>
          <a:stretch>
            <a:fillRect/>
          </a:stretch>
        </p:blipFill>
        <p:spPr bwMode="auto">
          <a:xfrm>
            <a:off x="4800600" y="4953000"/>
            <a:ext cx="1295400" cy="125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pic>
        <p:nvPicPr>
          <p:cNvPr id="706576" name="Picture 16"/>
          <p:cNvPicPr>
            <a:picLocks noChangeAspect="1" noChangeArrowheads="1"/>
          </p:cNvPicPr>
          <p:nvPr/>
        </p:nvPicPr>
        <p:blipFill>
          <a:blip r:embed="rId3">
            <a:extLst>
              <a:ext uri="{28A0092B-C50C-407E-A947-70E740481C1C}">
                <a14:useLocalDpi xmlns:a14="http://schemas.microsoft.com/office/drawing/2010/main" val="0"/>
              </a:ext>
            </a:extLst>
          </a:blip>
          <a:srcRect l="5949" r="39330" b="65555"/>
          <a:stretch>
            <a:fillRect/>
          </a:stretch>
        </p:blipFill>
        <p:spPr bwMode="auto">
          <a:xfrm>
            <a:off x="5791200" y="3962400"/>
            <a:ext cx="1295400" cy="125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pic>
        <p:nvPicPr>
          <p:cNvPr id="706577" name="Picture 17"/>
          <p:cNvPicPr>
            <a:picLocks noChangeAspect="1" noChangeArrowheads="1"/>
          </p:cNvPicPr>
          <p:nvPr/>
        </p:nvPicPr>
        <p:blipFill>
          <a:blip r:embed="rId3">
            <a:extLst>
              <a:ext uri="{28A0092B-C50C-407E-A947-70E740481C1C}">
                <a14:useLocalDpi xmlns:a14="http://schemas.microsoft.com/office/drawing/2010/main" val="0"/>
              </a:ext>
            </a:extLst>
          </a:blip>
          <a:srcRect l="5949" r="39330" b="65555"/>
          <a:stretch>
            <a:fillRect/>
          </a:stretch>
        </p:blipFill>
        <p:spPr bwMode="auto">
          <a:xfrm>
            <a:off x="3962400" y="4724400"/>
            <a:ext cx="1295400" cy="125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pic>
        <p:nvPicPr>
          <p:cNvPr id="706578" name="Picture 18"/>
          <p:cNvPicPr>
            <a:picLocks noChangeAspect="1" noChangeArrowheads="1"/>
          </p:cNvPicPr>
          <p:nvPr/>
        </p:nvPicPr>
        <p:blipFill>
          <a:blip r:embed="rId3">
            <a:extLst>
              <a:ext uri="{28A0092B-C50C-407E-A947-70E740481C1C}">
                <a14:useLocalDpi xmlns:a14="http://schemas.microsoft.com/office/drawing/2010/main" val="0"/>
              </a:ext>
            </a:extLst>
          </a:blip>
          <a:srcRect l="5949" r="39330" b="65555"/>
          <a:stretch>
            <a:fillRect/>
          </a:stretch>
        </p:blipFill>
        <p:spPr bwMode="auto">
          <a:xfrm>
            <a:off x="6629400" y="4953000"/>
            <a:ext cx="1295400" cy="125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pic>
        <p:nvPicPr>
          <p:cNvPr id="706579" name="Picture 19"/>
          <p:cNvPicPr>
            <a:picLocks noChangeAspect="1" noChangeArrowheads="1"/>
          </p:cNvPicPr>
          <p:nvPr/>
        </p:nvPicPr>
        <p:blipFill>
          <a:blip r:embed="rId3">
            <a:extLst>
              <a:ext uri="{28A0092B-C50C-407E-A947-70E740481C1C}">
                <a14:useLocalDpi xmlns:a14="http://schemas.microsoft.com/office/drawing/2010/main" val="0"/>
              </a:ext>
            </a:extLst>
          </a:blip>
          <a:srcRect l="5949" r="39330" b="65555"/>
          <a:stretch>
            <a:fillRect/>
          </a:stretch>
        </p:blipFill>
        <p:spPr bwMode="auto">
          <a:xfrm>
            <a:off x="6858000" y="3657600"/>
            <a:ext cx="1295400" cy="125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pic>
        <p:nvPicPr>
          <p:cNvPr id="706580" name="Picture 20"/>
          <p:cNvPicPr>
            <a:picLocks noChangeAspect="1" noChangeArrowheads="1"/>
          </p:cNvPicPr>
          <p:nvPr/>
        </p:nvPicPr>
        <p:blipFill>
          <a:blip r:embed="rId3">
            <a:extLst>
              <a:ext uri="{28A0092B-C50C-407E-A947-70E740481C1C}">
                <a14:useLocalDpi xmlns:a14="http://schemas.microsoft.com/office/drawing/2010/main" val="0"/>
              </a:ext>
            </a:extLst>
          </a:blip>
          <a:srcRect l="5949" r="39330" b="65555"/>
          <a:stretch>
            <a:fillRect/>
          </a:stretch>
        </p:blipFill>
        <p:spPr bwMode="auto">
          <a:xfrm>
            <a:off x="7543800" y="4495800"/>
            <a:ext cx="1295400" cy="125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Tree>
    <p:extLst>
      <p:ext uri="{BB962C8B-B14F-4D97-AF65-F5344CB8AC3E}">
        <p14:creationId xmlns:p14="http://schemas.microsoft.com/office/powerpoint/2010/main" val="28731732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42105"/>
            <a:ext cx="9144000" cy="608523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9785"/>
            <a:ext cx="9144000" cy="714920"/>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Not Many of the Same Type</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870721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9785"/>
            <a:ext cx="9144000" cy="714920"/>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Not Many of the Same Type</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816" y="762000"/>
            <a:ext cx="9144000" cy="6096000"/>
          </a:xfrm>
          <a:prstGeom prst="rect">
            <a:avLst/>
          </a:prstGeom>
        </p:spPr>
      </p:pic>
    </p:spTree>
    <p:extLst>
      <p:ext uri="{BB962C8B-B14F-4D97-AF65-F5344CB8AC3E}">
        <p14:creationId xmlns:p14="http://schemas.microsoft.com/office/powerpoint/2010/main" val="33528916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815"/>
            <a:ext cx="3995936" cy="2659135"/>
          </a:xfrm>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Can</a:t>
            </a:r>
            <a:r>
              <a:rPr lang="uk-UA" sz="4800" b="1" dirty="0" smtClean="0">
                <a:effectLst>
                  <a:glow rad="127000">
                    <a:schemeClr val="tx1"/>
                  </a:glow>
                </a:effectLst>
                <a:latin typeface="Arial" charset="0"/>
                <a:ea typeface="ＭＳ Ｐゴシック" charset="0"/>
                <a:cs typeface="ＭＳ Ｐゴシック" charset="0"/>
              </a:rPr>
              <a:t>'</a:t>
            </a:r>
            <a:r>
              <a:rPr lang="en-US" sz="4800" b="1" dirty="0" smtClean="0">
                <a:effectLst>
                  <a:glow rad="127000">
                    <a:schemeClr val="tx1"/>
                  </a:glow>
                </a:effectLst>
                <a:latin typeface="Arial" charset="0"/>
                <a:ea typeface="ＭＳ Ｐゴシック" charset="0"/>
                <a:cs typeface="ＭＳ Ｐゴシック" charset="0"/>
              </a:rPr>
              <a:t>t Do It All Myself</a:t>
            </a:r>
            <a:endParaRPr lang="en-US" sz="4800" b="1" dirty="0">
              <a:effectLst>
                <a:glow rad="127000">
                  <a:schemeClr val="tx1"/>
                </a:glow>
              </a:effectLst>
              <a:latin typeface="Arial" charset="0"/>
              <a:ea typeface="ＭＳ Ｐゴシック" charset="0"/>
              <a:cs typeface="ＭＳ Ｐゴシック"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ndParaRPr>
          </a:p>
        </p:txBody>
      </p:sp>
      <p:pic>
        <p:nvPicPr>
          <p:cNvPr id="2" name="Picture 1"/>
          <p:cNvPicPr>
            <a:picLocks noChangeAspect="1"/>
          </p:cNvPicPr>
          <p:nvPr/>
        </p:nvPicPr>
        <p:blipFill>
          <a:blip r:embed="rId4"/>
          <a:stretch>
            <a:fillRect/>
          </a:stretch>
        </p:blipFill>
        <p:spPr>
          <a:xfrm>
            <a:off x="-84069" y="0"/>
            <a:ext cx="7752413" cy="6872226"/>
          </a:xfrm>
          <a:prstGeom prst="rect">
            <a:avLst/>
          </a:prstGeom>
        </p:spPr>
      </p:pic>
    </p:spTree>
    <p:extLst>
      <p:ext uri="{BB962C8B-B14F-4D97-AF65-F5344CB8AC3E}">
        <p14:creationId xmlns:p14="http://schemas.microsoft.com/office/powerpoint/2010/main" val="4058786472"/>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ndParaRPr>
          </a:p>
        </p:txBody>
      </p:sp>
      <p:sp>
        <p:nvSpPr>
          <p:cNvPr id="3" name="Oval Callout 2"/>
          <p:cNvSpPr/>
          <p:nvPr/>
        </p:nvSpPr>
        <p:spPr bwMode="auto">
          <a:xfrm>
            <a:off x="899592" y="-99392"/>
            <a:ext cx="4536504" cy="2376264"/>
          </a:xfrm>
          <a:prstGeom prst="wedgeEllipseCallout">
            <a:avLst>
              <a:gd name="adj1" fmla="val -20105"/>
              <a:gd name="adj2" fmla="val 88879"/>
            </a:avLst>
          </a:prstGeom>
          <a:solidFill>
            <a:schemeClr val="bg1"/>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00098" name="Rectangle 2"/>
          <p:cNvSpPr>
            <a:spLocks noGrp="1" noChangeArrowheads="1"/>
          </p:cNvSpPr>
          <p:nvPr>
            <p:ph type="ctrTitle"/>
          </p:nvPr>
        </p:nvSpPr>
        <p:spPr>
          <a:xfrm>
            <a:off x="971600" y="188640"/>
            <a:ext cx="4320480" cy="2155080"/>
          </a:xfrm>
          <a:effectLst/>
          <a:extLst/>
        </p:spPr>
        <p:txBody>
          <a:bodyPr anchor="t"/>
          <a:lstStyle/>
          <a:p>
            <a:pPr>
              <a:defRPr/>
            </a:pPr>
            <a:r>
              <a:rPr lang="en-US" b="1" dirty="0" smtClean="0">
                <a:solidFill>
                  <a:schemeClr val="tx1"/>
                </a:solidFill>
                <a:effectLst/>
                <a:latin typeface="Arial" charset="0"/>
                <a:ea typeface="ＭＳ Ｐゴシック" charset="0"/>
                <a:cs typeface="ＭＳ Ｐゴシック" charset="0"/>
              </a:rPr>
              <a:t>He who leads least leads best!</a:t>
            </a:r>
            <a:endParaRPr lang="en-US" b="1"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49518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descr="Sanhedrin at Night"/>
          <p:cNvPicPr>
            <a:picLocks noChangeAspect="1" noChangeArrowheads="1"/>
          </p:cNvPicPr>
          <p:nvPr/>
        </p:nvPicPr>
        <p:blipFill>
          <a:blip r:embed="rId3">
            <a:lum bright="-12000"/>
            <a:extLst>
              <a:ext uri="{28A0092B-C50C-407E-A947-70E740481C1C}">
                <a14:useLocalDpi xmlns:a14="http://schemas.microsoft.com/office/drawing/2010/main" val="0"/>
              </a:ext>
            </a:extLst>
          </a:blip>
          <a:srcRect r="5511"/>
          <a:stretch>
            <a:fillRect/>
          </a:stretch>
        </p:blipFill>
        <p:spPr bwMode="auto">
          <a:xfrm>
            <a:off x="0" y="0"/>
            <a:ext cx="9144000" cy="698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5" name="Rectangle 3"/>
          <p:cNvSpPr>
            <a:spLocks noGrp="1" noChangeArrowheads="1"/>
          </p:cNvSpPr>
          <p:nvPr>
            <p:ph type="title"/>
          </p:nvPr>
        </p:nvSpPr>
        <p:spPr>
          <a:xfrm>
            <a:off x="-43880" y="-76200"/>
            <a:ext cx="9296400" cy="1371600"/>
          </a:xfrm>
        </p:spPr>
        <p:txBody>
          <a:bodyPr/>
          <a:lstStyle/>
          <a:p>
            <a:pPr algn="l" eaLnBrk="1" hangingPunct="1">
              <a:defRPr/>
            </a:pPr>
            <a:r>
              <a:rPr lang="en-US" sz="4000" b="1" smtClean="0">
                <a:cs typeface="+mj-cs"/>
              </a:rPr>
              <a:t>Elders led from the time of Moses</a:t>
            </a:r>
          </a:p>
        </p:txBody>
      </p:sp>
      <p:sp>
        <p:nvSpPr>
          <p:cNvPr id="223241" name="AutoShape 9"/>
          <p:cNvSpPr>
            <a:spLocks noChangeArrowheads="1"/>
          </p:cNvSpPr>
          <p:nvPr/>
        </p:nvSpPr>
        <p:spPr bwMode="auto">
          <a:xfrm>
            <a:off x="228600" y="3200400"/>
            <a:ext cx="2362200" cy="2590800"/>
          </a:xfrm>
          <a:prstGeom prst="verticalScroll">
            <a:avLst>
              <a:gd name="adj" fmla="val 12500"/>
            </a:avLst>
          </a:prstGeom>
          <a:solidFill>
            <a:schemeClr val="folHlink"/>
          </a:solidFill>
          <a:ln w="381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3600" b="1">
                <a:solidFill>
                  <a:srgbClr val="614121"/>
                </a:solidFill>
                <a:cs typeface="Arial" charset="0"/>
              </a:rPr>
              <a:t>Elders</a:t>
            </a:r>
            <a:br>
              <a:rPr lang="en-US" sz="3600" b="1">
                <a:solidFill>
                  <a:srgbClr val="614121"/>
                </a:solidFill>
                <a:cs typeface="Arial" charset="0"/>
              </a:rPr>
            </a:br>
            <a:r>
              <a:rPr lang="en-US" sz="3600" b="1">
                <a:solidFill>
                  <a:srgbClr val="614121"/>
                </a:solidFill>
                <a:cs typeface="Arial" charset="0"/>
              </a:rPr>
              <a:t>led with</a:t>
            </a:r>
            <a:br>
              <a:rPr lang="en-US" sz="3600" b="1">
                <a:solidFill>
                  <a:srgbClr val="614121"/>
                </a:solidFill>
                <a:cs typeface="Arial" charset="0"/>
              </a:rPr>
            </a:br>
            <a:r>
              <a:rPr lang="en-US" sz="3600" b="1">
                <a:solidFill>
                  <a:srgbClr val="614121"/>
                </a:solidFill>
                <a:cs typeface="Arial" charset="0"/>
              </a:rPr>
              <a:t>Moses</a:t>
            </a:r>
          </a:p>
          <a:p>
            <a:pPr algn="ctr">
              <a:defRPr/>
            </a:pPr>
            <a:r>
              <a:rPr lang="en-US" sz="3200" b="1">
                <a:solidFill>
                  <a:srgbClr val="614121"/>
                </a:solidFill>
                <a:cs typeface="Arial" charset="0"/>
              </a:rPr>
              <a:t>1400 BC</a:t>
            </a:r>
            <a:endParaRPr lang="en-US" sz="1800">
              <a:cs typeface="Arial" charset="0"/>
            </a:endParaRPr>
          </a:p>
        </p:txBody>
      </p:sp>
      <p:sp>
        <p:nvSpPr>
          <p:cNvPr id="223242" name="Text Box 10"/>
          <p:cNvSpPr txBox="1">
            <a:spLocks noChangeArrowheads="1"/>
          </p:cNvSpPr>
          <p:nvPr/>
        </p:nvSpPr>
        <p:spPr bwMode="auto">
          <a:xfrm>
            <a:off x="3489325" y="1865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sz="1800">
              <a:cs typeface="Arial" charset="0"/>
            </a:endParaRPr>
          </a:p>
        </p:txBody>
      </p:sp>
      <p:sp>
        <p:nvSpPr>
          <p:cNvPr id="223245" name="Text Box 13"/>
          <p:cNvSpPr txBox="1">
            <a:spLocks noChangeArrowheads="1"/>
          </p:cNvSpPr>
          <p:nvPr/>
        </p:nvSpPr>
        <p:spPr bwMode="auto">
          <a:xfrm>
            <a:off x="3565525" y="20177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sz="1800">
              <a:cs typeface="Arial" charset="0"/>
            </a:endParaRPr>
          </a:p>
        </p:txBody>
      </p:sp>
      <p:sp>
        <p:nvSpPr>
          <p:cNvPr id="223248" name="AutoShape 16"/>
          <p:cNvSpPr>
            <a:spLocks noChangeArrowheads="1"/>
          </p:cNvSpPr>
          <p:nvPr/>
        </p:nvSpPr>
        <p:spPr bwMode="auto">
          <a:xfrm>
            <a:off x="3124200" y="3048000"/>
            <a:ext cx="5791200" cy="2743200"/>
          </a:xfrm>
          <a:prstGeom prst="wedgeEllipseCallout">
            <a:avLst>
              <a:gd name="adj1" fmla="val -62389"/>
              <a:gd name="adj2" fmla="val 17245"/>
            </a:avLst>
          </a:prstGeom>
          <a:solidFill>
            <a:schemeClr val="accent1">
              <a:lumMod val="20000"/>
              <a:lumOff val="80000"/>
            </a:schemeClr>
          </a:solidFill>
          <a:ln w="9525">
            <a:solidFill>
              <a:schemeClr val="tx1"/>
            </a:solidFill>
            <a:miter lim="800000"/>
            <a:headEnd/>
            <a:tailEnd/>
          </a:ln>
          <a:effectLst/>
          <a:extLst/>
        </p:spPr>
        <p:txBody>
          <a:bodyPr wrap="none" anchor="ctr"/>
          <a:lstStyle/>
          <a:p>
            <a:pPr algn="ctr">
              <a:defRPr/>
            </a:pPr>
            <a:endParaRPr lang="en-US" sz="1800">
              <a:cs typeface="Arial" charset="0"/>
            </a:endParaRPr>
          </a:p>
        </p:txBody>
      </p:sp>
      <p:sp>
        <p:nvSpPr>
          <p:cNvPr id="223249" name="Text Box 17"/>
          <p:cNvSpPr txBox="1">
            <a:spLocks noChangeArrowheads="1"/>
          </p:cNvSpPr>
          <p:nvPr/>
        </p:nvSpPr>
        <p:spPr bwMode="auto">
          <a:xfrm>
            <a:off x="4038600" y="3429000"/>
            <a:ext cx="44958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ru-RU" sz="3200" b="1" dirty="0" smtClean="0">
                <a:solidFill>
                  <a:srgbClr val="01000A"/>
                </a:solidFill>
              </a:rPr>
              <a:t>"</a:t>
            </a:r>
            <a:r>
              <a:rPr lang="en-US" sz="3200" b="1" dirty="0" smtClean="0">
                <a:solidFill>
                  <a:srgbClr val="01000A"/>
                </a:solidFill>
              </a:rPr>
              <a:t>Go</a:t>
            </a:r>
            <a:r>
              <a:rPr lang="en-US" sz="3200" b="1" dirty="0">
                <a:solidFill>
                  <a:srgbClr val="01000A"/>
                </a:solidFill>
              </a:rPr>
              <a:t>, assemble the elders of Israel and say to them</a:t>
            </a:r>
            <a:r>
              <a:rPr lang="en-US" sz="3200" b="1" dirty="0" smtClean="0">
                <a:solidFill>
                  <a:srgbClr val="01000A"/>
                </a:solidFill>
              </a:rPr>
              <a:t>…</a:t>
            </a:r>
            <a:r>
              <a:rPr lang="ru-RU" sz="3200" b="1" dirty="0" smtClean="0">
                <a:solidFill>
                  <a:srgbClr val="01000A"/>
                </a:solidFill>
              </a:rPr>
              <a:t>"</a:t>
            </a:r>
            <a:r>
              <a:rPr lang="en-US" sz="3200" b="1" dirty="0" smtClean="0">
                <a:solidFill>
                  <a:srgbClr val="01000A"/>
                </a:solidFill>
              </a:rPr>
              <a:t> </a:t>
            </a:r>
            <a:br>
              <a:rPr lang="en-US" sz="3200" b="1" dirty="0" smtClean="0">
                <a:solidFill>
                  <a:srgbClr val="01000A"/>
                </a:solidFill>
              </a:rPr>
            </a:br>
            <a:r>
              <a:rPr lang="en-US" sz="3200" b="1" dirty="0">
                <a:solidFill>
                  <a:srgbClr val="01000A"/>
                </a:solidFill>
              </a:rPr>
              <a:t>(Exod. 3:16)</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23241"/>
                                        </p:tgtEl>
                                        <p:attrNameLst>
                                          <p:attrName>style.visibility</p:attrName>
                                        </p:attrNameLst>
                                      </p:cBhvr>
                                      <p:to>
                                        <p:strVal val="visible"/>
                                      </p:to>
                                    </p:set>
                                    <p:animEffect transition="in" filter="dissolve">
                                      <p:cBhvr>
                                        <p:cTn id="7" dur="500"/>
                                        <p:tgtEl>
                                          <p:spTgt spid="223241"/>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3248"/>
                                        </p:tgtEl>
                                        <p:attrNameLst>
                                          <p:attrName>style.visibility</p:attrName>
                                        </p:attrNameLst>
                                      </p:cBhvr>
                                      <p:to>
                                        <p:strVal val="visible"/>
                                      </p:to>
                                    </p:set>
                                    <p:animEffect transition="in" filter="wipe(left)">
                                      <p:cBhvr>
                                        <p:cTn id="11" dur="500"/>
                                        <p:tgtEl>
                                          <p:spTgt spid="223248"/>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23249"/>
                                        </p:tgtEl>
                                        <p:attrNameLst>
                                          <p:attrName>style.visibility</p:attrName>
                                        </p:attrNameLst>
                                      </p:cBhvr>
                                      <p:to>
                                        <p:strVal val="visible"/>
                                      </p:to>
                                    </p:set>
                                    <p:animEffect transition="in" filter="wipe(up)">
                                      <p:cBhvr>
                                        <p:cTn id="15" dur="500"/>
                                        <p:tgtEl>
                                          <p:spTgt spid="223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41" grpId="0" animBg="1" autoUpdateAnimBg="0"/>
      <p:bldP spid="223248" grpId="0" animBg="1"/>
      <p:bldP spid="22324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descr="synagogueatmeiron(reconstru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1" name="Rectangle 3"/>
          <p:cNvSpPr>
            <a:spLocks noGrp="1" noChangeArrowheads="1"/>
          </p:cNvSpPr>
          <p:nvPr>
            <p:ph type="title"/>
          </p:nvPr>
        </p:nvSpPr>
        <p:spPr>
          <a:xfrm>
            <a:off x="76200" y="76200"/>
            <a:ext cx="7391400" cy="1017588"/>
          </a:xfrm>
        </p:spPr>
        <p:txBody>
          <a:bodyPr/>
          <a:lstStyle/>
          <a:p>
            <a:pPr eaLnBrk="1" hangingPunct="1">
              <a:defRPr/>
            </a:pPr>
            <a:r>
              <a:rPr lang="en-US" smtClean="0">
                <a:solidFill>
                  <a:srgbClr val="060400"/>
                </a:solidFill>
                <a:effectLst>
                  <a:outerShdw blurRad="38100" dist="38100" dir="2700000" algn="tl">
                    <a:srgbClr val="FFFFFF"/>
                  </a:outerShdw>
                </a:effectLst>
                <a:cs typeface="+mj-cs"/>
              </a:rPr>
              <a:t>Who Led the Synagogue?</a:t>
            </a:r>
          </a:p>
        </p:txBody>
      </p:sp>
      <p:sp>
        <p:nvSpPr>
          <p:cNvPr id="217096" name="AutoShape 8"/>
          <p:cNvSpPr>
            <a:spLocks noChangeArrowheads="1"/>
          </p:cNvSpPr>
          <p:nvPr/>
        </p:nvSpPr>
        <p:spPr bwMode="auto">
          <a:xfrm>
            <a:off x="228600" y="3200400"/>
            <a:ext cx="2362200" cy="2590800"/>
          </a:xfrm>
          <a:prstGeom prst="verticalScroll">
            <a:avLst>
              <a:gd name="adj" fmla="val 12500"/>
            </a:avLst>
          </a:prstGeom>
          <a:solidFill>
            <a:schemeClr val="hlink"/>
          </a:solidFill>
          <a:ln w="381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3600" b="1">
                <a:solidFill>
                  <a:srgbClr val="614121"/>
                </a:solidFill>
                <a:cs typeface="Arial" charset="0"/>
              </a:rPr>
              <a:t>Elders</a:t>
            </a:r>
            <a:br>
              <a:rPr lang="en-US" sz="3600" b="1">
                <a:solidFill>
                  <a:srgbClr val="614121"/>
                </a:solidFill>
                <a:cs typeface="Arial" charset="0"/>
              </a:rPr>
            </a:br>
            <a:r>
              <a:rPr lang="en-US" sz="3600" b="1">
                <a:solidFill>
                  <a:srgbClr val="614121"/>
                </a:solidFill>
                <a:cs typeface="Arial" charset="0"/>
              </a:rPr>
              <a:t>led with</a:t>
            </a:r>
            <a:br>
              <a:rPr lang="en-US" sz="3600" b="1">
                <a:solidFill>
                  <a:srgbClr val="614121"/>
                </a:solidFill>
                <a:cs typeface="Arial" charset="0"/>
              </a:rPr>
            </a:br>
            <a:r>
              <a:rPr lang="en-US" sz="3600" b="1">
                <a:solidFill>
                  <a:srgbClr val="614121"/>
                </a:solidFill>
                <a:cs typeface="Arial" charset="0"/>
              </a:rPr>
              <a:t>Moses</a:t>
            </a:r>
          </a:p>
          <a:p>
            <a:pPr algn="ctr">
              <a:defRPr/>
            </a:pPr>
            <a:r>
              <a:rPr lang="en-US" sz="3200" b="1">
                <a:solidFill>
                  <a:srgbClr val="614121"/>
                </a:solidFill>
                <a:cs typeface="Arial" charset="0"/>
              </a:rPr>
              <a:t>1400 BC</a:t>
            </a:r>
            <a:endParaRPr lang="en-US" sz="1800">
              <a:cs typeface="Arial" charset="0"/>
            </a:endParaRPr>
          </a:p>
        </p:txBody>
      </p:sp>
      <p:sp>
        <p:nvSpPr>
          <p:cNvPr id="217100" name="AutoShape 12"/>
          <p:cNvSpPr>
            <a:spLocks noChangeArrowheads="1"/>
          </p:cNvSpPr>
          <p:nvPr/>
        </p:nvSpPr>
        <p:spPr bwMode="auto">
          <a:xfrm>
            <a:off x="2667000" y="3276600"/>
            <a:ext cx="2895600" cy="2514600"/>
          </a:xfrm>
          <a:prstGeom prst="homePlate">
            <a:avLst>
              <a:gd name="adj" fmla="val 2878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3200" b="1">
                <a:cs typeface="Arial" charset="0"/>
              </a:rPr>
              <a:t>Elders</a:t>
            </a:r>
            <a:br>
              <a:rPr lang="en-US" sz="3200" b="1">
                <a:cs typeface="Arial" charset="0"/>
              </a:rPr>
            </a:br>
            <a:r>
              <a:rPr lang="en-US" sz="3200" b="1">
                <a:cs typeface="Arial" charset="0"/>
              </a:rPr>
              <a:t>led</a:t>
            </a:r>
            <a:br>
              <a:rPr lang="en-US" sz="3200" b="1">
                <a:cs typeface="Arial" charset="0"/>
              </a:rPr>
            </a:br>
            <a:r>
              <a:rPr lang="en-US" sz="3200" b="1">
                <a:cs typeface="Arial" charset="0"/>
              </a:rPr>
              <a:t>Synagogues</a:t>
            </a:r>
            <a:br>
              <a:rPr lang="en-US" sz="3200" b="1">
                <a:cs typeface="Arial" charset="0"/>
              </a:rPr>
            </a:br>
            <a:r>
              <a:rPr lang="en-US" sz="3200" b="1">
                <a:cs typeface="Arial" charset="0"/>
              </a:rPr>
              <a:t>600 BC</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17096"/>
                                        </p:tgtEl>
                                        <p:attrNameLst>
                                          <p:attrName>style.visibility</p:attrName>
                                        </p:attrNameLst>
                                      </p:cBhvr>
                                      <p:to>
                                        <p:strVal val="visible"/>
                                      </p:to>
                                    </p:set>
                                    <p:animEffect transition="in" filter="dissolve">
                                      <p:cBhvr>
                                        <p:cTn id="7" dur="500"/>
                                        <p:tgtEl>
                                          <p:spTgt spid="217096"/>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17100"/>
                                        </p:tgtEl>
                                        <p:attrNameLst>
                                          <p:attrName>style.visibility</p:attrName>
                                        </p:attrNameLst>
                                      </p:cBhvr>
                                      <p:to>
                                        <p:strVal val="visible"/>
                                      </p:to>
                                    </p:set>
                                    <p:animEffect transition="in" filter="wipe(left)">
                                      <p:cBhvr>
                                        <p:cTn id="11" dur="3000"/>
                                        <p:tgtEl>
                                          <p:spTgt spid="217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6" grpId="0" animBg="1"/>
      <p:bldP spid="21710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4"/>
          <p:cNvPicPr>
            <a:picLocks noChangeAspect="1" noChangeArrowheads="1"/>
          </p:cNvPicPr>
          <p:nvPr/>
        </p:nvPicPr>
        <p:blipFill>
          <a:blip r:embed="rId3">
            <a:extLst>
              <a:ext uri="{28A0092B-C50C-407E-A947-70E740481C1C}">
                <a14:useLocalDpi xmlns:a14="http://schemas.microsoft.com/office/drawing/2010/main" val="0"/>
              </a:ext>
            </a:extLst>
          </a:blip>
          <a:srcRect l="44141" t="10938" b="33376"/>
          <a:stretch>
            <a:fillRect/>
          </a:stretch>
        </p:blipFill>
        <p:spPr bwMode="auto">
          <a:xfrm>
            <a:off x="0" y="0"/>
            <a:ext cx="9144000" cy="683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0" name="Rectangle 2"/>
          <p:cNvSpPr>
            <a:spLocks noGrp="1" noChangeArrowheads="1"/>
          </p:cNvSpPr>
          <p:nvPr>
            <p:ph type="title"/>
          </p:nvPr>
        </p:nvSpPr>
        <p:spPr>
          <a:xfrm>
            <a:off x="400050" y="990600"/>
            <a:ext cx="7772400" cy="1143000"/>
          </a:xfrm>
          <a:extLst/>
        </p:spPr>
        <p:txBody>
          <a:bodyPr/>
          <a:lstStyle/>
          <a:p>
            <a:pPr>
              <a:defRPr/>
            </a:pPr>
            <a:r>
              <a:rPr lang="en-US" b="1" dirty="0" smtClean="0">
                <a:solidFill>
                  <a:schemeClr val="bg2"/>
                </a:solidFill>
                <a:effectLst>
                  <a:glow rad="127000">
                    <a:schemeClr val="tx1">
                      <a:alpha val="97000"/>
                    </a:schemeClr>
                  </a:glow>
                </a:effectLst>
                <a:latin typeface="Arial" charset="0"/>
                <a:ea typeface="ＭＳ Ｐゴシック" charset="0"/>
                <a:cs typeface="Arial" charset="0"/>
              </a:rPr>
              <a:t>You</a:t>
            </a:r>
            <a:r>
              <a:rPr lang="uk-UA" b="1" dirty="0" smtClean="0">
                <a:solidFill>
                  <a:schemeClr val="bg2"/>
                </a:solidFill>
                <a:effectLst>
                  <a:glow rad="127000">
                    <a:schemeClr val="tx1">
                      <a:alpha val="97000"/>
                    </a:schemeClr>
                  </a:glow>
                </a:effectLst>
                <a:latin typeface="Arial" charset="0"/>
                <a:ea typeface="ＭＳ Ｐゴシック" charset="0"/>
                <a:cs typeface="Arial" charset="0"/>
              </a:rPr>
              <a:t>'</a:t>
            </a:r>
            <a:r>
              <a:rPr lang="en-US" b="1" dirty="0" smtClean="0">
                <a:solidFill>
                  <a:schemeClr val="bg2"/>
                </a:solidFill>
                <a:effectLst>
                  <a:glow rad="127000">
                    <a:schemeClr val="tx1">
                      <a:alpha val="97000"/>
                    </a:schemeClr>
                  </a:glow>
                </a:effectLst>
                <a:latin typeface="Arial" charset="0"/>
                <a:ea typeface="ＭＳ Ｐゴシック" charset="0"/>
                <a:cs typeface="Arial" charset="0"/>
              </a:rPr>
              <a:t>re a sheep</a:t>
            </a:r>
            <a:endParaRPr lang="en-US" b="1" dirty="0">
              <a:effectLst>
                <a:glow rad="127000">
                  <a:schemeClr val="tx1">
                    <a:alpha val="97000"/>
                  </a:schemeClr>
                </a:glow>
              </a:effectLst>
              <a:latin typeface="Arial" charset="0"/>
              <a:ea typeface="ＭＳ Ｐゴシック" charset="0"/>
              <a:cs typeface="Arial" charset="0"/>
            </a:endParaRPr>
          </a:p>
        </p:txBody>
      </p:sp>
    </p:spTree>
    <p:extLst>
      <p:ext uri="{BB962C8B-B14F-4D97-AF65-F5344CB8AC3E}">
        <p14:creationId xmlns:p14="http://schemas.microsoft.com/office/powerpoint/2010/main" val="135775194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6" descr="Paula at Rome"/>
          <p:cNvPicPr>
            <a:picLocks noChangeAspect="1" noChangeArrowheads="1"/>
          </p:cNvPicPr>
          <p:nvPr/>
        </p:nvPicPr>
        <p:blipFill>
          <a:blip r:embed="rId3">
            <a:extLst>
              <a:ext uri="{28A0092B-C50C-407E-A947-70E740481C1C}">
                <a14:useLocalDpi xmlns:a14="http://schemas.microsoft.com/office/drawing/2010/main" val="0"/>
              </a:ext>
            </a:extLst>
          </a:blip>
          <a:srcRect b="27777"/>
          <a:stretch>
            <a:fillRect/>
          </a:stretch>
        </p:blipFill>
        <p:spPr bwMode="auto">
          <a:xfrm>
            <a:off x="4962525" y="0"/>
            <a:ext cx="418147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39" name="Rectangle 3"/>
          <p:cNvSpPr>
            <a:spLocks noGrp="1" noChangeArrowheads="1"/>
          </p:cNvSpPr>
          <p:nvPr>
            <p:ph type="title"/>
          </p:nvPr>
        </p:nvSpPr>
        <p:spPr>
          <a:xfrm>
            <a:off x="152400" y="228600"/>
            <a:ext cx="4876800" cy="2590800"/>
          </a:xfrm>
        </p:spPr>
        <p:txBody>
          <a:bodyPr/>
          <a:lstStyle/>
          <a:p>
            <a:pPr algn="l" eaLnBrk="1" hangingPunct="1">
              <a:defRPr/>
            </a:pPr>
            <a:r>
              <a:rPr lang="en-US" smtClean="0">
                <a:cs typeface="+mj-cs"/>
              </a:rPr>
              <a:t>God has advocated group leadership through the ages</a:t>
            </a:r>
          </a:p>
        </p:txBody>
      </p:sp>
      <p:sp>
        <p:nvSpPr>
          <p:cNvPr id="219142" name="AutoShape 6"/>
          <p:cNvSpPr>
            <a:spLocks noChangeArrowheads="1"/>
          </p:cNvSpPr>
          <p:nvPr/>
        </p:nvSpPr>
        <p:spPr bwMode="auto">
          <a:xfrm>
            <a:off x="228600" y="3200400"/>
            <a:ext cx="2362200" cy="2590800"/>
          </a:xfrm>
          <a:prstGeom prst="verticalScroll">
            <a:avLst>
              <a:gd name="adj" fmla="val 12500"/>
            </a:avLst>
          </a:prstGeom>
          <a:solidFill>
            <a:schemeClr val="hlink"/>
          </a:solidFill>
          <a:ln w="381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3600" b="1">
                <a:solidFill>
                  <a:srgbClr val="614121"/>
                </a:solidFill>
                <a:cs typeface="Arial" charset="0"/>
              </a:rPr>
              <a:t>Elders</a:t>
            </a:r>
            <a:br>
              <a:rPr lang="en-US" sz="3600" b="1">
                <a:solidFill>
                  <a:srgbClr val="614121"/>
                </a:solidFill>
                <a:cs typeface="Arial" charset="0"/>
              </a:rPr>
            </a:br>
            <a:r>
              <a:rPr lang="en-US" sz="3600" b="1">
                <a:solidFill>
                  <a:srgbClr val="614121"/>
                </a:solidFill>
                <a:cs typeface="Arial" charset="0"/>
              </a:rPr>
              <a:t>led with</a:t>
            </a:r>
            <a:br>
              <a:rPr lang="en-US" sz="3600" b="1">
                <a:solidFill>
                  <a:srgbClr val="614121"/>
                </a:solidFill>
                <a:cs typeface="Arial" charset="0"/>
              </a:rPr>
            </a:br>
            <a:r>
              <a:rPr lang="en-US" sz="3600" b="1">
                <a:solidFill>
                  <a:srgbClr val="614121"/>
                </a:solidFill>
                <a:cs typeface="Arial" charset="0"/>
              </a:rPr>
              <a:t>Moses</a:t>
            </a:r>
          </a:p>
          <a:p>
            <a:pPr algn="ctr">
              <a:defRPr/>
            </a:pPr>
            <a:r>
              <a:rPr lang="en-US" sz="3200" b="1">
                <a:solidFill>
                  <a:srgbClr val="614121"/>
                </a:solidFill>
                <a:cs typeface="Arial" charset="0"/>
              </a:rPr>
              <a:t>1400 BC</a:t>
            </a:r>
            <a:endParaRPr lang="en-US" sz="1800">
              <a:cs typeface="Arial" charset="0"/>
            </a:endParaRPr>
          </a:p>
        </p:txBody>
      </p:sp>
      <p:sp>
        <p:nvSpPr>
          <p:cNvPr id="219143" name="AutoShape 7"/>
          <p:cNvSpPr>
            <a:spLocks noChangeArrowheads="1"/>
          </p:cNvSpPr>
          <p:nvPr/>
        </p:nvSpPr>
        <p:spPr bwMode="auto">
          <a:xfrm>
            <a:off x="2667000" y="3276600"/>
            <a:ext cx="2895600" cy="2514600"/>
          </a:xfrm>
          <a:prstGeom prst="homePlate">
            <a:avLst>
              <a:gd name="adj" fmla="val 2878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3200" b="1">
                <a:cs typeface="Arial" charset="0"/>
              </a:rPr>
              <a:t>Elders</a:t>
            </a:r>
            <a:br>
              <a:rPr lang="en-US" sz="3200" b="1">
                <a:cs typeface="Arial" charset="0"/>
              </a:rPr>
            </a:br>
            <a:r>
              <a:rPr lang="en-US" sz="3200" b="1">
                <a:cs typeface="Arial" charset="0"/>
              </a:rPr>
              <a:t>led</a:t>
            </a:r>
            <a:br>
              <a:rPr lang="en-US" sz="3200" b="1">
                <a:cs typeface="Arial" charset="0"/>
              </a:rPr>
            </a:br>
            <a:r>
              <a:rPr lang="en-US" sz="3200" b="1">
                <a:cs typeface="Arial" charset="0"/>
              </a:rPr>
              <a:t>Synagogues</a:t>
            </a:r>
            <a:br>
              <a:rPr lang="en-US" sz="3200" b="1">
                <a:cs typeface="Arial" charset="0"/>
              </a:rPr>
            </a:br>
            <a:r>
              <a:rPr lang="en-US" sz="3200" b="1">
                <a:cs typeface="Arial" charset="0"/>
              </a:rPr>
              <a:t>600 BC</a:t>
            </a:r>
          </a:p>
        </p:txBody>
      </p:sp>
      <p:grpSp>
        <p:nvGrpSpPr>
          <p:cNvPr id="219151" name="Group 15"/>
          <p:cNvGrpSpPr>
            <a:grpSpLocks/>
          </p:cNvGrpSpPr>
          <p:nvPr/>
        </p:nvGrpSpPr>
        <p:grpSpPr bwMode="auto">
          <a:xfrm>
            <a:off x="6019800" y="2895600"/>
            <a:ext cx="2286000" cy="3200400"/>
            <a:chOff x="3792" y="2016"/>
            <a:chExt cx="1440" cy="2016"/>
          </a:xfrm>
        </p:grpSpPr>
        <p:sp>
          <p:nvSpPr>
            <p:cNvPr id="219145" name="AutoShape 9"/>
            <p:cNvSpPr>
              <a:spLocks noChangeArrowheads="1"/>
            </p:cNvSpPr>
            <p:nvPr/>
          </p:nvSpPr>
          <p:spPr bwMode="auto">
            <a:xfrm>
              <a:off x="3792" y="2016"/>
              <a:ext cx="1440" cy="1440"/>
            </a:xfrm>
            <a:prstGeom prst="plus">
              <a:avLst>
                <a:gd name="adj" fmla="val 25000"/>
              </a:avLst>
            </a:prstGeom>
            <a:solidFill>
              <a:srgbClr val="1A0CA9"/>
            </a:solidFill>
            <a:ln>
              <a:noFill/>
            </a:ln>
            <a:effectLst/>
            <a:extLs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219146" name="Rectangle 10"/>
            <p:cNvSpPr>
              <a:spLocks noChangeArrowheads="1"/>
            </p:cNvSpPr>
            <p:nvPr/>
          </p:nvSpPr>
          <p:spPr bwMode="auto">
            <a:xfrm>
              <a:off x="4128" y="3072"/>
              <a:ext cx="768" cy="960"/>
            </a:xfrm>
            <a:prstGeom prst="rect">
              <a:avLst/>
            </a:prstGeom>
            <a:solidFill>
              <a:srgbClr val="1A0CA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219150" name="Text Box 14"/>
            <p:cNvSpPr txBox="1">
              <a:spLocks noChangeArrowheads="1"/>
            </p:cNvSpPr>
            <p:nvPr/>
          </p:nvSpPr>
          <p:spPr bwMode="auto">
            <a:xfrm>
              <a:off x="4092" y="2301"/>
              <a:ext cx="899" cy="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3200" b="1">
                  <a:cs typeface="Arial" charset="0"/>
                </a:rPr>
                <a:t>NT</a:t>
              </a:r>
              <a:br>
                <a:rPr lang="en-US" sz="3200" b="1">
                  <a:cs typeface="Arial" charset="0"/>
                </a:rPr>
              </a:br>
              <a:r>
                <a:rPr lang="en-US" sz="3200" b="1">
                  <a:cs typeface="Arial" charset="0"/>
                </a:rPr>
                <a:t>Elders</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19142"/>
                                        </p:tgtEl>
                                        <p:attrNameLst>
                                          <p:attrName>style.visibility</p:attrName>
                                        </p:attrNameLst>
                                      </p:cBhvr>
                                      <p:to>
                                        <p:strVal val="visible"/>
                                      </p:to>
                                    </p:set>
                                    <p:animEffect transition="in" filter="dissolve">
                                      <p:cBhvr>
                                        <p:cTn id="7" dur="500"/>
                                        <p:tgtEl>
                                          <p:spTgt spid="219142"/>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19143"/>
                                        </p:tgtEl>
                                        <p:attrNameLst>
                                          <p:attrName>style.visibility</p:attrName>
                                        </p:attrNameLst>
                                      </p:cBhvr>
                                      <p:to>
                                        <p:strVal val="visible"/>
                                      </p:to>
                                    </p:set>
                                    <p:animEffect transition="in" filter="wipe(left)">
                                      <p:cBhvr>
                                        <p:cTn id="11" dur="2000"/>
                                        <p:tgtEl>
                                          <p:spTgt spid="219143"/>
                                        </p:tgtEl>
                                      </p:cBhvr>
                                    </p:animEffect>
                                  </p:childTnLst>
                                </p:cTn>
                              </p:par>
                            </p:childTnLst>
                          </p:cTn>
                        </p:par>
                        <p:par>
                          <p:cTn id="12" fill="hold" nodeType="afterGroup">
                            <p:stCondLst>
                              <p:cond delay="2500"/>
                            </p:stCondLst>
                            <p:childTnLst>
                              <p:par>
                                <p:cTn id="13" presetID="55" presetClass="entr" presetSubtype="0" fill="hold" nodeType="afterEffect">
                                  <p:stCondLst>
                                    <p:cond delay="0"/>
                                  </p:stCondLst>
                                  <p:childTnLst>
                                    <p:set>
                                      <p:cBhvr>
                                        <p:cTn id="14" dur="1" fill="hold">
                                          <p:stCondLst>
                                            <p:cond delay="0"/>
                                          </p:stCondLst>
                                        </p:cTn>
                                        <p:tgtEl>
                                          <p:spTgt spid="219151"/>
                                        </p:tgtEl>
                                        <p:attrNameLst>
                                          <p:attrName>style.visibility</p:attrName>
                                        </p:attrNameLst>
                                      </p:cBhvr>
                                      <p:to>
                                        <p:strVal val="visible"/>
                                      </p:to>
                                    </p:set>
                                    <p:anim calcmode="lin" valueType="num">
                                      <p:cBhvr>
                                        <p:cTn id="15" dur="1000" fill="hold"/>
                                        <p:tgtEl>
                                          <p:spTgt spid="219151"/>
                                        </p:tgtEl>
                                        <p:attrNameLst>
                                          <p:attrName>ppt_w</p:attrName>
                                        </p:attrNameLst>
                                      </p:cBhvr>
                                      <p:tavLst>
                                        <p:tav tm="0">
                                          <p:val>
                                            <p:strVal val="#ppt_w*0.70"/>
                                          </p:val>
                                        </p:tav>
                                        <p:tav tm="100000">
                                          <p:val>
                                            <p:strVal val="#ppt_w"/>
                                          </p:val>
                                        </p:tav>
                                      </p:tavLst>
                                    </p:anim>
                                    <p:anim calcmode="lin" valueType="num">
                                      <p:cBhvr>
                                        <p:cTn id="16" dur="1000" fill="hold"/>
                                        <p:tgtEl>
                                          <p:spTgt spid="219151"/>
                                        </p:tgtEl>
                                        <p:attrNameLst>
                                          <p:attrName>ppt_h</p:attrName>
                                        </p:attrNameLst>
                                      </p:cBhvr>
                                      <p:tavLst>
                                        <p:tav tm="0">
                                          <p:val>
                                            <p:strVal val="#ppt_h"/>
                                          </p:val>
                                        </p:tav>
                                        <p:tav tm="100000">
                                          <p:val>
                                            <p:strVal val="#ppt_h"/>
                                          </p:val>
                                        </p:tav>
                                      </p:tavLst>
                                    </p:anim>
                                    <p:animEffect transition="in" filter="fade">
                                      <p:cBhvr>
                                        <p:cTn id="17" dur="1000"/>
                                        <p:tgtEl>
                                          <p:spTgt spid="219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42" grpId="0" animBg="1"/>
      <p:bldP spid="21914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633" name="Group 35"/>
          <p:cNvGrpSpPr>
            <a:grpSpLocks/>
          </p:cNvGrpSpPr>
          <p:nvPr/>
        </p:nvGrpSpPr>
        <p:grpSpPr bwMode="auto">
          <a:xfrm>
            <a:off x="457200" y="0"/>
            <a:ext cx="8221663" cy="6858000"/>
            <a:chOff x="319" y="0"/>
            <a:chExt cx="5697" cy="4896"/>
          </a:xfrm>
        </p:grpSpPr>
        <p:pic>
          <p:nvPicPr>
            <p:cNvPr id="69663" name="Picture 36"/>
            <p:cNvPicPr>
              <a:picLocks noChangeAspect="1" noChangeArrowheads="1"/>
            </p:cNvPicPr>
            <p:nvPr/>
          </p:nvPicPr>
          <p:blipFill>
            <a:blip r:embed="rId3">
              <a:extLst>
                <a:ext uri="{28A0092B-C50C-407E-A947-70E740481C1C}">
                  <a14:useLocalDpi xmlns:a14="http://schemas.microsoft.com/office/drawing/2010/main" val="0"/>
                </a:ext>
              </a:extLst>
            </a:blip>
            <a:srcRect l="34021" t="18146" r="4736" b="10155"/>
            <a:stretch>
              <a:fillRect/>
            </a:stretch>
          </p:blipFill>
          <p:spPr bwMode="auto">
            <a:xfrm>
              <a:off x="319" y="0"/>
              <a:ext cx="5697" cy="4896"/>
            </a:xfrm>
            <a:prstGeom prst="rect">
              <a:avLst/>
            </a:prstGeom>
            <a:noFill/>
            <a:ln w="76200">
              <a:solidFill>
                <a:srgbClr val="0066FF"/>
              </a:solidFill>
              <a:miter lim="800000"/>
              <a:headEnd/>
              <a:tailEnd/>
            </a:ln>
            <a:extLst>
              <a:ext uri="{909E8E84-426E-40dd-AFC4-6F175D3DCCD1}">
                <a14:hiddenFill xmlns:a14="http://schemas.microsoft.com/office/drawing/2010/main">
                  <a:solidFill>
                    <a:srgbClr val="FFFFFF"/>
                  </a:solidFill>
                </a14:hiddenFill>
              </a:ext>
            </a:extLst>
          </p:spPr>
        </p:pic>
        <p:sp>
          <p:nvSpPr>
            <p:cNvPr id="329765" name="Rectangle 37"/>
            <p:cNvSpPr>
              <a:spLocks noChangeArrowheads="1"/>
            </p:cNvSpPr>
            <p:nvPr/>
          </p:nvSpPr>
          <p:spPr bwMode="auto">
            <a:xfrm>
              <a:off x="677" y="2022"/>
              <a:ext cx="282" cy="264"/>
            </a:xfrm>
            <a:prstGeom prst="rect">
              <a:avLst/>
            </a:prstGeom>
            <a:solidFill>
              <a:srgbClr val="3973D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grpSp>
      <p:sp>
        <p:nvSpPr>
          <p:cNvPr id="329811" name="Line 83"/>
          <p:cNvSpPr>
            <a:spLocks noChangeShapeType="1"/>
          </p:cNvSpPr>
          <p:nvPr/>
        </p:nvSpPr>
        <p:spPr bwMode="auto">
          <a:xfrm>
            <a:off x="1981200" y="3581400"/>
            <a:ext cx="5486400" cy="1066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a:extLst>
            <a:ext uri="{909E8E84-426E-40dd-AFC4-6F175D3DCCD1}">
              <a14:hiddenFill xmlns:a14="http://schemas.microsoft.com/office/drawing/2010/main">
                <a:noFill/>
              </a14:hiddenFill>
            </a:ext>
          </a:extLst>
        </p:spPr>
        <p:txBody>
          <a:bodyPr wrap="none" anchor="ctr"/>
          <a:lstStyle/>
          <a:p>
            <a:pPr>
              <a:defRPr/>
            </a:pPr>
            <a:endParaRPr lang="en-US" sz="1800">
              <a:cs typeface="Arial" charset="0"/>
            </a:endParaRPr>
          </a:p>
        </p:txBody>
      </p:sp>
      <p:sp>
        <p:nvSpPr>
          <p:cNvPr id="329778" name="Oval 50"/>
          <p:cNvSpPr>
            <a:spLocks noChangeArrowheads="1"/>
          </p:cNvSpPr>
          <p:nvPr/>
        </p:nvSpPr>
        <p:spPr bwMode="auto">
          <a:xfrm>
            <a:off x="5257800" y="1981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1800">
              <a:cs typeface="Arial" charset="0"/>
            </a:endParaRPr>
          </a:p>
        </p:txBody>
      </p:sp>
      <p:sp>
        <p:nvSpPr>
          <p:cNvPr id="329779" name="Oval 51"/>
          <p:cNvSpPr>
            <a:spLocks noChangeArrowheads="1"/>
          </p:cNvSpPr>
          <p:nvPr/>
        </p:nvSpPr>
        <p:spPr bwMode="auto">
          <a:xfrm>
            <a:off x="6858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1800">
              <a:cs typeface="Arial" charset="0"/>
            </a:endParaRPr>
          </a:p>
        </p:txBody>
      </p:sp>
      <p:sp>
        <p:nvSpPr>
          <p:cNvPr id="329790" name="Oval 62"/>
          <p:cNvSpPr>
            <a:spLocks noChangeArrowheads="1"/>
          </p:cNvSpPr>
          <p:nvPr/>
        </p:nvSpPr>
        <p:spPr bwMode="auto">
          <a:xfrm>
            <a:off x="6934200" y="6096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1800">
              <a:cs typeface="Arial" charset="0"/>
            </a:endParaRPr>
          </a:p>
        </p:txBody>
      </p:sp>
      <p:sp>
        <p:nvSpPr>
          <p:cNvPr id="329804" name="Text Box 76"/>
          <p:cNvSpPr txBox="1">
            <a:spLocks noChangeArrowheads="1"/>
          </p:cNvSpPr>
          <p:nvPr/>
        </p:nvSpPr>
        <p:spPr bwMode="auto">
          <a:xfrm>
            <a:off x="457200" y="3352800"/>
            <a:ext cx="6705600" cy="1158875"/>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000" b="1">
                <a:solidFill>
                  <a:schemeClr val="bg1"/>
                </a:solidFill>
                <a:cs typeface="Arial" charset="0"/>
              </a:rPr>
              <a:t>Jerusalem (AD 47):</a:t>
            </a:r>
          </a:p>
          <a:p>
            <a:pPr>
              <a:spcBef>
                <a:spcPct val="50000"/>
              </a:spcBef>
              <a:defRPr/>
            </a:pPr>
            <a:r>
              <a:rPr lang="en-US" sz="2000" b="1">
                <a:solidFill>
                  <a:schemeClr val="bg1"/>
                </a:solidFill>
                <a:cs typeface="Arial" charset="0"/>
              </a:rPr>
              <a:t>NIV Acts 11:30 This they did, sending their gift to the elders by Barnabas and Saul.</a:t>
            </a:r>
            <a:endParaRPr lang="en-US" sz="1800">
              <a:cs typeface="Arial" charset="0"/>
            </a:endParaRPr>
          </a:p>
        </p:txBody>
      </p:sp>
      <p:sp>
        <p:nvSpPr>
          <p:cNvPr id="329809" name="Text Box 81"/>
          <p:cNvSpPr txBox="1">
            <a:spLocks noChangeArrowheads="1"/>
          </p:cNvSpPr>
          <p:nvPr/>
        </p:nvSpPr>
        <p:spPr bwMode="auto">
          <a:xfrm>
            <a:off x="457200" y="3733800"/>
            <a:ext cx="6705600" cy="1311275"/>
          </a:xfrm>
          <a:prstGeom prst="rect">
            <a:avLst/>
          </a:prstGeom>
          <a:solidFill>
            <a:srgbClr val="61412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000" b="1">
                <a:solidFill>
                  <a:schemeClr val="bg1"/>
                </a:solidFill>
                <a:cs typeface="Arial" charset="0"/>
              </a:rPr>
              <a:t>Ephesus (AD 57):</a:t>
            </a:r>
          </a:p>
          <a:p>
            <a:pPr>
              <a:defRPr/>
            </a:pPr>
            <a:endParaRPr lang="en-US" sz="2000" b="1">
              <a:solidFill>
                <a:schemeClr val="bg1"/>
              </a:solidFill>
              <a:cs typeface="Arial" charset="0"/>
            </a:endParaRPr>
          </a:p>
          <a:p>
            <a:pPr>
              <a:defRPr/>
            </a:pPr>
            <a:r>
              <a:rPr lang="en-US" sz="2000" b="1">
                <a:solidFill>
                  <a:schemeClr val="bg1"/>
                </a:solidFill>
                <a:cs typeface="Arial" charset="0"/>
              </a:rPr>
              <a:t>NIV Acts 20:17 From Miletus, Paul sent to Ephesus for the elders of the church.</a:t>
            </a:r>
            <a:endParaRPr lang="en-US" sz="1800">
              <a:cs typeface="Arial" charset="0"/>
            </a:endParaRPr>
          </a:p>
        </p:txBody>
      </p:sp>
      <p:sp>
        <p:nvSpPr>
          <p:cNvPr id="329803" name="Text Box 75"/>
          <p:cNvSpPr txBox="1">
            <a:spLocks noChangeArrowheads="1"/>
          </p:cNvSpPr>
          <p:nvPr/>
        </p:nvSpPr>
        <p:spPr bwMode="auto">
          <a:xfrm>
            <a:off x="457200" y="4098925"/>
            <a:ext cx="6705600" cy="1463675"/>
          </a:xfrm>
          <a:prstGeom prst="rect">
            <a:avLst/>
          </a:prstGeom>
          <a:solidFill>
            <a:srgbClr val="00008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000" b="1">
                <a:solidFill>
                  <a:schemeClr val="bg1"/>
                </a:solidFill>
                <a:cs typeface="Arial" charset="0"/>
              </a:rPr>
              <a:t>Galatia (AD 48):</a:t>
            </a:r>
          </a:p>
          <a:p>
            <a:pPr>
              <a:spcBef>
                <a:spcPct val="50000"/>
              </a:spcBef>
              <a:defRPr/>
            </a:pPr>
            <a:r>
              <a:rPr lang="en-US" sz="2000" b="1">
                <a:solidFill>
                  <a:schemeClr val="bg1"/>
                </a:solidFill>
                <a:cs typeface="Arial" charset="0"/>
              </a:rPr>
              <a:t>NIV Acts 14:23 Paul and Barnabas appointed elders {or Barnabas ordained elders; or Barnabas had elders elected} for them in each church</a:t>
            </a:r>
            <a:endParaRPr lang="en-US" sz="1800">
              <a:cs typeface="Arial" charset="0"/>
            </a:endParaRPr>
          </a:p>
        </p:txBody>
      </p:sp>
      <p:sp>
        <p:nvSpPr>
          <p:cNvPr id="329805" name="Text Box 77"/>
          <p:cNvSpPr txBox="1">
            <a:spLocks noChangeArrowheads="1"/>
          </p:cNvSpPr>
          <p:nvPr/>
        </p:nvSpPr>
        <p:spPr bwMode="auto">
          <a:xfrm>
            <a:off x="457200" y="4479925"/>
            <a:ext cx="6705600" cy="192087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000" b="1">
                <a:solidFill>
                  <a:schemeClr val="bg1"/>
                </a:solidFill>
                <a:cs typeface="Arial" charset="0"/>
              </a:rPr>
              <a:t>Crete (AD 66):</a:t>
            </a:r>
          </a:p>
          <a:p>
            <a:pPr>
              <a:defRPr/>
            </a:pPr>
            <a:endParaRPr lang="en-US" sz="2000" b="1">
              <a:solidFill>
                <a:schemeClr val="bg1"/>
              </a:solidFill>
              <a:cs typeface="Arial" charset="0"/>
            </a:endParaRPr>
          </a:p>
          <a:p>
            <a:pPr>
              <a:defRPr/>
            </a:pPr>
            <a:r>
              <a:rPr lang="en-US" sz="2000" b="1">
                <a:solidFill>
                  <a:schemeClr val="bg1"/>
                </a:solidFill>
                <a:cs typeface="Arial" charset="0"/>
              </a:rPr>
              <a:t>NIV Titus 1:5 The reason I left you in Crete was that you might straighten out what was left unfinished and appoint {or ordain} elders in every town, as I directed you.</a:t>
            </a:r>
            <a:endParaRPr lang="en-US" sz="1800">
              <a:cs typeface="Arial" charset="0"/>
            </a:endParaRPr>
          </a:p>
        </p:txBody>
      </p:sp>
      <p:sp>
        <p:nvSpPr>
          <p:cNvPr id="329808" name="Text Box 80"/>
          <p:cNvSpPr txBox="1">
            <a:spLocks noChangeArrowheads="1"/>
          </p:cNvSpPr>
          <p:nvPr/>
        </p:nvSpPr>
        <p:spPr bwMode="auto">
          <a:xfrm>
            <a:off x="457200" y="4860925"/>
            <a:ext cx="6705600" cy="1616075"/>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000" b="1">
                <a:solidFill>
                  <a:schemeClr val="bg1"/>
                </a:solidFill>
                <a:cs typeface="Arial" charset="0"/>
              </a:rPr>
              <a:t>Philippi (AD 62):</a:t>
            </a:r>
          </a:p>
          <a:p>
            <a:pPr>
              <a:defRPr/>
            </a:pPr>
            <a:endParaRPr lang="en-US" sz="2000" b="1">
              <a:solidFill>
                <a:schemeClr val="bg1"/>
              </a:solidFill>
              <a:cs typeface="Arial" charset="0"/>
            </a:endParaRPr>
          </a:p>
          <a:p>
            <a:pPr>
              <a:defRPr/>
            </a:pPr>
            <a:r>
              <a:rPr lang="en-US" sz="2000" b="1">
                <a:solidFill>
                  <a:schemeClr val="bg1"/>
                </a:solidFill>
                <a:cs typeface="Arial" charset="0"/>
              </a:rPr>
              <a:t>NIV Philippians 1:1 Paul and Timothy, servants of Christ Jesus, To all the saints in Christ Jesus at Philippi, together with the overseers and deacons:</a:t>
            </a:r>
            <a:endParaRPr lang="en-US" sz="1800">
              <a:cs typeface="Arial" charset="0"/>
            </a:endParaRPr>
          </a:p>
        </p:txBody>
      </p:sp>
      <p:sp>
        <p:nvSpPr>
          <p:cNvPr id="329810" name="Text Box 82"/>
          <p:cNvSpPr txBox="1">
            <a:spLocks noChangeArrowheads="1"/>
          </p:cNvSpPr>
          <p:nvPr/>
        </p:nvSpPr>
        <p:spPr bwMode="auto">
          <a:xfrm>
            <a:off x="457200" y="5241925"/>
            <a:ext cx="6705600" cy="1311275"/>
          </a:xfrm>
          <a:prstGeom prst="rect">
            <a:avLst/>
          </a:prstGeom>
          <a:solidFill>
            <a:srgbClr val="B400B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000" b="1">
                <a:solidFill>
                  <a:schemeClr val="bg1"/>
                </a:solidFill>
                <a:cs typeface="Arial" charset="0"/>
              </a:rPr>
              <a:t>Pontus, Galatia, Cappadocia, Asia</a:t>
            </a:r>
            <a:r>
              <a:rPr lang="en-US" sz="1800">
                <a:cs typeface="Arial" charset="0"/>
              </a:rPr>
              <a:t> </a:t>
            </a:r>
            <a:r>
              <a:rPr lang="en-US" sz="2000" b="1">
                <a:solidFill>
                  <a:schemeClr val="bg1"/>
                </a:solidFill>
                <a:cs typeface="Arial" charset="0"/>
              </a:rPr>
              <a:t>&amp; Bithynia (AD 64)</a:t>
            </a:r>
          </a:p>
          <a:p>
            <a:pPr>
              <a:defRPr/>
            </a:pPr>
            <a:r>
              <a:rPr lang="en-US" sz="2000" b="1">
                <a:solidFill>
                  <a:schemeClr val="bg1"/>
                </a:solidFill>
                <a:cs typeface="Arial" charset="0"/>
              </a:rPr>
              <a:t>NIV 1 Peter 5:1 To the elders among you, I appeal as a fellow elder… (cf. 1:1)</a:t>
            </a:r>
          </a:p>
        </p:txBody>
      </p:sp>
      <p:sp>
        <p:nvSpPr>
          <p:cNvPr id="329814" name="Oval 86"/>
          <p:cNvSpPr>
            <a:spLocks noChangeArrowheads="1"/>
          </p:cNvSpPr>
          <p:nvPr/>
        </p:nvSpPr>
        <p:spPr bwMode="auto">
          <a:xfrm>
            <a:off x="7543800" y="4648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1800">
              <a:cs typeface="Arial" charset="0"/>
            </a:endParaRPr>
          </a:p>
        </p:txBody>
      </p:sp>
      <p:sp>
        <p:nvSpPr>
          <p:cNvPr id="329816" name="Line 88"/>
          <p:cNvSpPr>
            <a:spLocks noChangeShapeType="1"/>
          </p:cNvSpPr>
          <p:nvPr/>
        </p:nvSpPr>
        <p:spPr bwMode="auto">
          <a:xfrm flipV="1">
            <a:off x="2819400" y="3352800"/>
            <a:ext cx="2057400" cy="1295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a:extLst>
            <a:ext uri="{909E8E84-426E-40dd-AFC4-6F175D3DCCD1}">
              <a14:hiddenFill xmlns:a14="http://schemas.microsoft.com/office/drawing/2010/main">
                <a:noFill/>
              </a14:hiddenFill>
            </a:ext>
          </a:extLst>
        </p:spPr>
        <p:txBody>
          <a:bodyPr wrap="none" anchor="ctr"/>
          <a:lstStyle/>
          <a:p>
            <a:pPr>
              <a:defRPr/>
            </a:pPr>
            <a:endParaRPr lang="en-US" sz="1800">
              <a:cs typeface="Arial" charset="0"/>
            </a:endParaRPr>
          </a:p>
        </p:txBody>
      </p:sp>
      <p:sp>
        <p:nvSpPr>
          <p:cNvPr id="329815" name="Line 87"/>
          <p:cNvSpPr>
            <a:spLocks noChangeShapeType="1"/>
          </p:cNvSpPr>
          <p:nvPr/>
        </p:nvSpPr>
        <p:spPr bwMode="auto">
          <a:xfrm flipV="1">
            <a:off x="2971800" y="1981200"/>
            <a:ext cx="3733800" cy="2209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a:extLst>
            <a:ext uri="{909E8E84-426E-40dd-AFC4-6F175D3DCCD1}">
              <a14:hiddenFill xmlns:a14="http://schemas.microsoft.com/office/drawing/2010/main">
                <a:noFill/>
              </a14:hiddenFill>
            </a:ext>
          </a:extLst>
        </p:spPr>
        <p:txBody>
          <a:bodyPr wrap="none" anchor="ctr"/>
          <a:lstStyle/>
          <a:p>
            <a:pPr>
              <a:defRPr/>
            </a:pPr>
            <a:endParaRPr lang="en-US" sz="1800">
              <a:cs typeface="Arial" charset="0"/>
            </a:endParaRPr>
          </a:p>
        </p:txBody>
      </p:sp>
      <p:sp>
        <p:nvSpPr>
          <p:cNvPr id="329817" name="Line 89"/>
          <p:cNvSpPr>
            <a:spLocks noChangeShapeType="1"/>
          </p:cNvSpPr>
          <p:nvPr/>
        </p:nvSpPr>
        <p:spPr bwMode="auto">
          <a:xfrm flipV="1">
            <a:off x="3124200" y="2209800"/>
            <a:ext cx="2133600" cy="1676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a:extLst>
            <a:ext uri="{909E8E84-426E-40dd-AFC4-6F175D3DCCD1}">
              <a14:hiddenFill xmlns:a14="http://schemas.microsoft.com/office/drawing/2010/main">
                <a:noFill/>
              </a14:hiddenFill>
            </a:ext>
          </a:extLst>
        </p:spPr>
        <p:txBody>
          <a:bodyPr wrap="none" anchor="ctr"/>
          <a:lstStyle/>
          <a:p>
            <a:pPr>
              <a:defRPr/>
            </a:pPr>
            <a:endParaRPr lang="en-US" sz="1800">
              <a:cs typeface="Arial" charset="0"/>
            </a:endParaRPr>
          </a:p>
        </p:txBody>
      </p:sp>
      <p:sp>
        <p:nvSpPr>
          <p:cNvPr id="329818" name="Line 90"/>
          <p:cNvSpPr>
            <a:spLocks noChangeShapeType="1"/>
          </p:cNvSpPr>
          <p:nvPr/>
        </p:nvSpPr>
        <p:spPr bwMode="auto">
          <a:xfrm flipV="1">
            <a:off x="2514600" y="1066800"/>
            <a:ext cx="1600200" cy="3962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a:extLst>
            <a:ext uri="{909E8E84-426E-40dd-AFC4-6F175D3DCCD1}">
              <a14:hiddenFill xmlns:a14="http://schemas.microsoft.com/office/drawing/2010/main">
                <a:noFill/>
              </a14:hiddenFill>
            </a:ext>
          </a:extLst>
        </p:spPr>
        <p:txBody>
          <a:bodyPr wrap="none" anchor="ctr"/>
          <a:lstStyle/>
          <a:p>
            <a:pPr>
              <a:defRPr/>
            </a:pPr>
            <a:endParaRPr lang="en-US" sz="1800">
              <a:cs typeface="Arial" charset="0"/>
            </a:endParaRPr>
          </a:p>
        </p:txBody>
      </p:sp>
      <p:sp>
        <p:nvSpPr>
          <p:cNvPr id="329819" name="Line 91"/>
          <p:cNvSpPr>
            <a:spLocks noChangeShapeType="1"/>
          </p:cNvSpPr>
          <p:nvPr/>
        </p:nvSpPr>
        <p:spPr bwMode="auto">
          <a:xfrm flipV="1">
            <a:off x="2819400" y="1981200"/>
            <a:ext cx="5105400" cy="3352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a:extLst>
            <a:ext uri="{909E8E84-426E-40dd-AFC4-6F175D3DCCD1}">
              <a14:hiddenFill xmlns:a14="http://schemas.microsoft.com/office/drawing/2010/main">
                <a:noFill/>
              </a14:hiddenFill>
            </a:ext>
          </a:extLst>
        </p:spPr>
        <p:txBody>
          <a:bodyPr wrap="none" anchor="ctr"/>
          <a:lstStyle/>
          <a:p>
            <a:pPr>
              <a:defRPr/>
            </a:pPr>
            <a:endParaRPr lang="en-US" sz="1800">
              <a:cs typeface="Arial" charset="0"/>
            </a:endParaRPr>
          </a:p>
        </p:txBody>
      </p:sp>
      <p:sp>
        <p:nvSpPr>
          <p:cNvPr id="329820" name="Oval 92"/>
          <p:cNvSpPr>
            <a:spLocks noChangeArrowheads="1"/>
          </p:cNvSpPr>
          <p:nvPr/>
        </p:nvSpPr>
        <p:spPr bwMode="auto">
          <a:xfrm>
            <a:off x="7010400" y="1219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1800">
              <a:cs typeface="Arial" charset="0"/>
            </a:endParaRPr>
          </a:p>
        </p:txBody>
      </p:sp>
      <p:sp>
        <p:nvSpPr>
          <p:cNvPr id="329821" name="Oval 93"/>
          <p:cNvSpPr>
            <a:spLocks noChangeArrowheads="1"/>
          </p:cNvSpPr>
          <p:nvPr/>
        </p:nvSpPr>
        <p:spPr bwMode="auto">
          <a:xfrm>
            <a:off x="7848600" y="1600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1800">
              <a:cs typeface="Arial" charset="0"/>
            </a:endParaRPr>
          </a:p>
        </p:txBody>
      </p:sp>
      <p:sp>
        <p:nvSpPr>
          <p:cNvPr id="329822" name="Oval 94"/>
          <p:cNvSpPr>
            <a:spLocks noChangeArrowheads="1"/>
          </p:cNvSpPr>
          <p:nvPr/>
        </p:nvSpPr>
        <p:spPr bwMode="auto">
          <a:xfrm>
            <a:off x="59436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1800">
              <a:cs typeface="Arial" charset="0"/>
            </a:endParaRPr>
          </a:p>
        </p:txBody>
      </p:sp>
      <p:sp>
        <p:nvSpPr>
          <p:cNvPr id="329823" name="Oval 95"/>
          <p:cNvSpPr>
            <a:spLocks noChangeArrowheads="1"/>
          </p:cNvSpPr>
          <p:nvPr/>
        </p:nvSpPr>
        <p:spPr bwMode="auto">
          <a:xfrm>
            <a:off x="6172200" y="914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1800">
              <a:cs typeface="Arial" charset="0"/>
            </a:endParaRPr>
          </a:p>
        </p:txBody>
      </p:sp>
      <p:sp>
        <p:nvSpPr>
          <p:cNvPr id="329824" name="Oval 96"/>
          <p:cNvSpPr>
            <a:spLocks noChangeArrowheads="1"/>
          </p:cNvSpPr>
          <p:nvPr/>
        </p:nvSpPr>
        <p:spPr bwMode="auto">
          <a:xfrm>
            <a:off x="65532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1800">
              <a:cs typeface="Arial" charset="0"/>
            </a:endParaRPr>
          </a:p>
        </p:txBody>
      </p:sp>
      <p:sp>
        <p:nvSpPr>
          <p:cNvPr id="329825" name="Oval 97"/>
          <p:cNvSpPr>
            <a:spLocks noChangeArrowheads="1"/>
          </p:cNvSpPr>
          <p:nvPr/>
        </p:nvSpPr>
        <p:spPr bwMode="auto">
          <a:xfrm>
            <a:off x="7010400" y="2054225"/>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1800">
              <a:cs typeface="Arial" charset="0"/>
            </a:endParaRPr>
          </a:p>
        </p:txBody>
      </p:sp>
      <p:sp>
        <p:nvSpPr>
          <p:cNvPr id="329826" name="Oval 98"/>
          <p:cNvSpPr>
            <a:spLocks noChangeArrowheads="1"/>
          </p:cNvSpPr>
          <p:nvPr/>
        </p:nvSpPr>
        <p:spPr bwMode="auto">
          <a:xfrm>
            <a:off x="7239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1800">
              <a:cs typeface="Arial" charset="0"/>
            </a:endParaRPr>
          </a:p>
        </p:txBody>
      </p:sp>
      <p:sp>
        <p:nvSpPr>
          <p:cNvPr id="329827" name="Oval 99"/>
          <p:cNvSpPr>
            <a:spLocks noChangeArrowheads="1"/>
          </p:cNvSpPr>
          <p:nvPr/>
        </p:nvSpPr>
        <p:spPr bwMode="auto">
          <a:xfrm>
            <a:off x="4800600" y="3124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1800">
              <a:cs typeface="Arial" charset="0"/>
            </a:endParaRPr>
          </a:p>
        </p:txBody>
      </p:sp>
      <p:sp>
        <p:nvSpPr>
          <p:cNvPr id="329828" name="Oval 100"/>
          <p:cNvSpPr>
            <a:spLocks noChangeArrowheads="1"/>
          </p:cNvSpPr>
          <p:nvPr/>
        </p:nvSpPr>
        <p:spPr bwMode="auto">
          <a:xfrm>
            <a:off x="43434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1800">
              <a:cs typeface="Arial" charset="0"/>
            </a:endParaRPr>
          </a:p>
        </p:txBody>
      </p:sp>
      <p:sp>
        <p:nvSpPr>
          <p:cNvPr id="329774" name="Oval 46"/>
          <p:cNvSpPr>
            <a:spLocks noChangeArrowheads="1"/>
          </p:cNvSpPr>
          <p:nvPr/>
        </p:nvSpPr>
        <p:spPr bwMode="auto">
          <a:xfrm>
            <a:off x="45720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1800">
              <a:cs typeface="Arial" charset="0"/>
            </a:endParaRPr>
          </a:p>
        </p:txBody>
      </p:sp>
      <p:sp>
        <p:nvSpPr>
          <p:cNvPr id="329829" name="Text Box 101"/>
          <p:cNvSpPr txBox="1">
            <a:spLocks noChangeArrowheads="1"/>
          </p:cNvSpPr>
          <p:nvPr/>
        </p:nvSpPr>
        <p:spPr bwMode="auto">
          <a:xfrm>
            <a:off x="609600" y="107950"/>
            <a:ext cx="4953000" cy="425450"/>
          </a:xfrm>
          <a:prstGeom prst="rect">
            <a:avLst/>
          </a:prstGeom>
          <a:solidFill>
            <a:schemeClr val="bg1"/>
          </a:solidFill>
          <a:ln w="28575">
            <a:solidFill>
              <a:schemeClr val="tx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000" b="1">
                <a:solidFill>
                  <a:schemeClr val="tx2"/>
                </a:solidFill>
                <a:cs typeface="Arial" charset="0"/>
              </a:rPr>
              <a:t>elders = overseers = bishops = pastors</a:t>
            </a:r>
            <a:endParaRPr lang="en-US" sz="1800">
              <a:solidFill>
                <a:schemeClr val="tx2"/>
              </a:solidFill>
              <a:cs typeface="Arial" charset="0"/>
            </a:endParaRPr>
          </a:p>
        </p:txBody>
      </p:sp>
      <p:sp>
        <p:nvSpPr>
          <p:cNvPr id="329773" name="Oval 45"/>
          <p:cNvSpPr>
            <a:spLocks noChangeArrowheads="1"/>
          </p:cNvSpPr>
          <p:nvPr/>
        </p:nvSpPr>
        <p:spPr bwMode="auto">
          <a:xfrm>
            <a:off x="4114800" y="685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1800">
              <a:cs typeface="Arial" charset="0"/>
            </a:endParaRPr>
          </a:p>
        </p:txBody>
      </p:sp>
      <p:sp>
        <p:nvSpPr>
          <p:cNvPr id="329830" name="Rectangle 102"/>
          <p:cNvSpPr>
            <a:spLocks noGrp="1" noChangeArrowheads="1"/>
          </p:cNvSpPr>
          <p:nvPr>
            <p:ph type="title" idx="4294967295"/>
          </p:nvPr>
        </p:nvSpPr>
        <p:spPr bwMode="auto">
          <a:xfrm>
            <a:off x="609600" y="903288"/>
            <a:ext cx="2743200" cy="2144712"/>
          </a:xfrm>
          <a:prstGeom prst="rect">
            <a:avLst/>
          </a:prstGeom>
          <a:effectLst>
            <a:outerShdw blurRad="63500" dist="5388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73622" tIns="36810" rIns="73622" bIns="36810">
            <a:spAutoFit/>
          </a:bodyPr>
          <a:lstStyle/>
          <a:p>
            <a:pPr>
              <a:spcBef>
                <a:spcPct val="50000"/>
              </a:spcBef>
              <a:defRPr/>
            </a:pPr>
            <a:r>
              <a:rPr lang="en-US" sz="3900" b="1" smtClean="0">
                <a:solidFill>
                  <a:srgbClr val="FFEA18"/>
                </a:solidFill>
                <a:latin typeface="Comic Sans MS" charset="0"/>
                <a:cs typeface="+mj-cs"/>
              </a:rPr>
              <a:t>Places Mentioning Elders</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100"/>
                                  </p:stCondLst>
                                  <p:childTnLst>
                                    <p:set>
                                      <p:cBhvr>
                                        <p:cTn id="6" dur="1" fill="hold">
                                          <p:stCondLst>
                                            <p:cond delay="0"/>
                                          </p:stCondLst>
                                        </p:cTn>
                                        <p:tgtEl>
                                          <p:spTgt spid="329814"/>
                                        </p:tgtEl>
                                        <p:attrNameLst>
                                          <p:attrName>style.visibility</p:attrName>
                                        </p:attrNameLst>
                                      </p:cBhvr>
                                      <p:to>
                                        <p:strVal val="visible"/>
                                      </p:to>
                                    </p:set>
                                    <p:anim calcmode="lin" valueType="num">
                                      <p:cBhvr>
                                        <p:cTn id="7" dur="500" fill="hold"/>
                                        <p:tgtEl>
                                          <p:spTgt spid="329814"/>
                                        </p:tgtEl>
                                        <p:attrNameLst>
                                          <p:attrName>ppt_w</p:attrName>
                                        </p:attrNameLst>
                                      </p:cBhvr>
                                      <p:tavLst>
                                        <p:tav tm="0">
                                          <p:val>
                                            <p:strVal val="(6*min(max(#ppt_w*#ppt_h,.3),1)-7.4)/-.7*#ppt_w"/>
                                          </p:val>
                                        </p:tav>
                                        <p:tav tm="100000">
                                          <p:val>
                                            <p:strVal val="#ppt_w"/>
                                          </p:val>
                                        </p:tav>
                                      </p:tavLst>
                                    </p:anim>
                                    <p:anim calcmode="lin" valueType="num">
                                      <p:cBhvr>
                                        <p:cTn id="8" dur="500" fill="hold"/>
                                        <p:tgtEl>
                                          <p:spTgt spid="329814"/>
                                        </p:tgtEl>
                                        <p:attrNameLst>
                                          <p:attrName>ppt_h</p:attrName>
                                        </p:attrNameLst>
                                      </p:cBhvr>
                                      <p:tavLst>
                                        <p:tav tm="0">
                                          <p:val>
                                            <p:strVal val="(6*min(max(#ppt_w*#ppt_h,.3),1)-7.4)/-.7*#ppt_h"/>
                                          </p:val>
                                        </p:tav>
                                        <p:tav tm="100000">
                                          <p:val>
                                            <p:strVal val="#ppt_h"/>
                                          </p:val>
                                        </p:tav>
                                      </p:tavLst>
                                    </p:anim>
                                    <p:anim calcmode="lin" valueType="num">
                                      <p:cBhvr>
                                        <p:cTn id="9" dur="500" fill="hold"/>
                                        <p:tgtEl>
                                          <p:spTgt spid="329814"/>
                                        </p:tgtEl>
                                        <p:attrNameLst>
                                          <p:attrName>ppt_x</p:attrName>
                                        </p:attrNameLst>
                                      </p:cBhvr>
                                      <p:tavLst>
                                        <p:tav tm="0">
                                          <p:val>
                                            <p:fltVal val="0.5"/>
                                          </p:val>
                                        </p:tav>
                                        <p:tav tm="100000">
                                          <p:val>
                                            <p:strVal val="#ppt_x"/>
                                          </p:val>
                                        </p:tav>
                                      </p:tavLst>
                                    </p:anim>
                                    <p:anim calcmode="lin" valueType="num">
                                      <p:cBhvr>
                                        <p:cTn id="10" dur="500" fill="hold"/>
                                        <p:tgtEl>
                                          <p:spTgt spid="329814"/>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nodeType="clickEffect">
                                  <p:stCondLst>
                                    <p:cond delay="0"/>
                                  </p:stCondLst>
                                  <p:childTnLst>
                                    <p:set>
                                      <p:cBhvr>
                                        <p:cTn id="14" dur="1" fill="hold">
                                          <p:stCondLst>
                                            <p:cond delay="0"/>
                                          </p:stCondLst>
                                        </p:cTn>
                                        <p:tgtEl>
                                          <p:spTgt spid="329811"/>
                                        </p:tgtEl>
                                        <p:attrNameLst>
                                          <p:attrName>style.visibility</p:attrName>
                                        </p:attrNameLst>
                                      </p:cBhvr>
                                      <p:to>
                                        <p:strVal val="visible"/>
                                      </p:to>
                                    </p:set>
                                    <p:animEffect transition="in" filter="wipe(up)">
                                      <p:cBhvr>
                                        <p:cTn id="15" dur="500"/>
                                        <p:tgtEl>
                                          <p:spTgt spid="329811"/>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32980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36" fill="hold" grpId="0" nodeType="clickEffect">
                                  <p:stCondLst>
                                    <p:cond delay="0"/>
                                  </p:stCondLst>
                                  <p:childTnLst>
                                    <p:set>
                                      <p:cBhvr>
                                        <p:cTn id="22" dur="1" fill="hold">
                                          <p:stCondLst>
                                            <p:cond delay="0"/>
                                          </p:stCondLst>
                                        </p:cTn>
                                        <p:tgtEl>
                                          <p:spTgt spid="329778"/>
                                        </p:tgtEl>
                                        <p:attrNameLst>
                                          <p:attrName>style.visibility</p:attrName>
                                        </p:attrNameLst>
                                      </p:cBhvr>
                                      <p:to>
                                        <p:strVal val="visible"/>
                                      </p:to>
                                    </p:set>
                                    <p:anim calcmode="lin" valueType="num">
                                      <p:cBhvr>
                                        <p:cTn id="23" dur="500" fill="hold"/>
                                        <p:tgtEl>
                                          <p:spTgt spid="329778"/>
                                        </p:tgtEl>
                                        <p:attrNameLst>
                                          <p:attrName>ppt_w</p:attrName>
                                        </p:attrNameLst>
                                      </p:cBhvr>
                                      <p:tavLst>
                                        <p:tav tm="0">
                                          <p:val>
                                            <p:strVal val="(6*min(max(#ppt_w*#ppt_h,.3),1)-7.4)/-.7*#ppt_w"/>
                                          </p:val>
                                        </p:tav>
                                        <p:tav tm="100000">
                                          <p:val>
                                            <p:strVal val="#ppt_w"/>
                                          </p:val>
                                        </p:tav>
                                      </p:tavLst>
                                    </p:anim>
                                    <p:anim calcmode="lin" valueType="num">
                                      <p:cBhvr>
                                        <p:cTn id="24" dur="500" fill="hold"/>
                                        <p:tgtEl>
                                          <p:spTgt spid="329778"/>
                                        </p:tgtEl>
                                        <p:attrNameLst>
                                          <p:attrName>ppt_h</p:attrName>
                                        </p:attrNameLst>
                                      </p:cBhvr>
                                      <p:tavLst>
                                        <p:tav tm="0">
                                          <p:val>
                                            <p:strVal val="(6*min(max(#ppt_w*#ppt_h,.3),1)-7.4)/-.7*#ppt_h"/>
                                          </p:val>
                                        </p:tav>
                                        <p:tav tm="100000">
                                          <p:val>
                                            <p:strVal val="#ppt_h"/>
                                          </p:val>
                                        </p:tav>
                                      </p:tavLst>
                                    </p:anim>
                                    <p:anim calcmode="lin" valueType="num">
                                      <p:cBhvr>
                                        <p:cTn id="25" dur="500" fill="hold"/>
                                        <p:tgtEl>
                                          <p:spTgt spid="329778"/>
                                        </p:tgtEl>
                                        <p:attrNameLst>
                                          <p:attrName>ppt_x</p:attrName>
                                        </p:attrNameLst>
                                      </p:cBhvr>
                                      <p:tavLst>
                                        <p:tav tm="0">
                                          <p:val>
                                            <p:fltVal val="0.5"/>
                                          </p:val>
                                        </p:tav>
                                        <p:tav tm="100000">
                                          <p:val>
                                            <p:strVal val="#ppt_x"/>
                                          </p:val>
                                        </p:tav>
                                      </p:tavLst>
                                    </p:anim>
                                    <p:anim calcmode="lin" valueType="num">
                                      <p:cBhvr>
                                        <p:cTn id="26" dur="500" fill="hold"/>
                                        <p:tgtEl>
                                          <p:spTgt spid="329778"/>
                                        </p:tgtEl>
                                        <p:attrNameLst>
                                          <p:attrName>ppt_y</p:attrName>
                                        </p:attrNameLst>
                                      </p:cBhvr>
                                      <p:tavLst>
                                        <p:tav tm="0">
                                          <p:val>
                                            <p:strVal val="1+(6*min(max(#ppt_w*#ppt_h,.3),1)-7.4)/-.7*#ppt_h/2"/>
                                          </p:val>
                                        </p:tav>
                                        <p:tav tm="100000">
                                          <p:val>
                                            <p:strVal val="#ppt_y"/>
                                          </p:val>
                                        </p:tav>
                                      </p:tavLst>
                                    </p:anim>
                                  </p:childTnLst>
                                </p:cTn>
                              </p:par>
                            </p:childTnLst>
                          </p:cTn>
                        </p:par>
                        <p:par>
                          <p:cTn id="27" fill="hold" nodeType="afterGroup">
                            <p:stCondLst>
                              <p:cond delay="500"/>
                            </p:stCondLst>
                            <p:childTnLst>
                              <p:par>
                                <p:cTn id="28" presetID="22" presetClass="entr" presetSubtype="4" fill="hold" nodeType="afterEffect">
                                  <p:stCondLst>
                                    <p:cond delay="0"/>
                                  </p:stCondLst>
                                  <p:childTnLst>
                                    <p:set>
                                      <p:cBhvr>
                                        <p:cTn id="29" dur="1" fill="hold">
                                          <p:stCondLst>
                                            <p:cond delay="0"/>
                                          </p:stCondLst>
                                        </p:cTn>
                                        <p:tgtEl>
                                          <p:spTgt spid="329817"/>
                                        </p:tgtEl>
                                        <p:attrNameLst>
                                          <p:attrName>style.visibility</p:attrName>
                                        </p:attrNameLst>
                                      </p:cBhvr>
                                      <p:to>
                                        <p:strVal val="visible"/>
                                      </p:to>
                                    </p:set>
                                    <p:animEffect transition="in" filter="wipe(down)">
                                      <p:cBhvr>
                                        <p:cTn id="30" dur="500"/>
                                        <p:tgtEl>
                                          <p:spTgt spid="329817"/>
                                        </p:tgtEl>
                                      </p:cBhvr>
                                    </p:animEffect>
                                  </p:childTnLst>
                                </p:cTn>
                              </p:par>
                            </p:childTnLst>
                          </p:cTn>
                        </p:par>
                        <p:par>
                          <p:cTn id="31" fill="hold" nodeType="afterGroup">
                            <p:stCondLst>
                              <p:cond delay="1000"/>
                            </p:stCondLst>
                            <p:childTnLst>
                              <p:par>
                                <p:cTn id="32" presetID="1" presetClass="entr" presetSubtype="0" fill="hold" grpId="0" nodeType="afterEffect">
                                  <p:stCondLst>
                                    <p:cond delay="0"/>
                                  </p:stCondLst>
                                  <p:childTnLst>
                                    <p:set>
                                      <p:cBhvr>
                                        <p:cTn id="33" dur="1" fill="hold">
                                          <p:stCondLst>
                                            <p:cond delay="0"/>
                                          </p:stCondLst>
                                        </p:cTn>
                                        <p:tgtEl>
                                          <p:spTgt spid="329809"/>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36" fill="hold" grpId="0" nodeType="clickEffect">
                                  <p:stCondLst>
                                    <p:cond delay="0"/>
                                  </p:stCondLst>
                                  <p:childTnLst>
                                    <p:set>
                                      <p:cBhvr>
                                        <p:cTn id="37" dur="1" fill="hold">
                                          <p:stCondLst>
                                            <p:cond delay="0"/>
                                          </p:stCondLst>
                                        </p:cTn>
                                        <p:tgtEl>
                                          <p:spTgt spid="329779"/>
                                        </p:tgtEl>
                                        <p:attrNameLst>
                                          <p:attrName>style.visibility</p:attrName>
                                        </p:attrNameLst>
                                      </p:cBhvr>
                                      <p:to>
                                        <p:strVal val="visible"/>
                                      </p:to>
                                    </p:set>
                                    <p:anim calcmode="lin" valueType="num">
                                      <p:cBhvr>
                                        <p:cTn id="38" dur="500" fill="hold"/>
                                        <p:tgtEl>
                                          <p:spTgt spid="329779"/>
                                        </p:tgtEl>
                                        <p:attrNameLst>
                                          <p:attrName>ppt_w</p:attrName>
                                        </p:attrNameLst>
                                      </p:cBhvr>
                                      <p:tavLst>
                                        <p:tav tm="0">
                                          <p:val>
                                            <p:strVal val="(6*min(max(#ppt_w*#ppt_h,.3),1)-7.4)/-.7*#ppt_w"/>
                                          </p:val>
                                        </p:tav>
                                        <p:tav tm="100000">
                                          <p:val>
                                            <p:strVal val="#ppt_w"/>
                                          </p:val>
                                        </p:tav>
                                      </p:tavLst>
                                    </p:anim>
                                    <p:anim calcmode="lin" valueType="num">
                                      <p:cBhvr>
                                        <p:cTn id="39" dur="500" fill="hold"/>
                                        <p:tgtEl>
                                          <p:spTgt spid="329779"/>
                                        </p:tgtEl>
                                        <p:attrNameLst>
                                          <p:attrName>ppt_h</p:attrName>
                                        </p:attrNameLst>
                                      </p:cBhvr>
                                      <p:tavLst>
                                        <p:tav tm="0">
                                          <p:val>
                                            <p:strVal val="(6*min(max(#ppt_w*#ppt_h,.3),1)-7.4)/-.7*#ppt_h"/>
                                          </p:val>
                                        </p:tav>
                                        <p:tav tm="100000">
                                          <p:val>
                                            <p:strVal val="#ppt_h"/>
                                          </p:val>
                                        </p:tav>
                                      </p:tavLst>
                                    </p:anim>
                                    <p:anim calcmode="lin" valueType="num">
                                      <p:cBhvr>
                                        <p:cTn id="40" dur="500" fill="hold"/>
                                        <p:tgtEl>
                                          <p:spTgt spid="329779"/>
                                        </p:tgtEl>
                                        <p:attrNameLst>
                                          <p:attrName>ppt_x</p:attrName>
                                        </p:attrNameLst>
                                      </p:cBhvr>
                                      <p:tavLst>
                                        <p:tav tm="0">
                                          <p:val>
                                            <p:fltVal val="0.5"/>
                                          </p:val>
                                        </p:tav>
                                        <p:tav tm="100000">
                                          <p:val>
                                            <p:strVal val="#ppt_x"/>
                                          </p:val>
                                        </p:tav>
                                      </p:tavLst>
                                    </p:anim>
                                    <p:anim calcmode="lin" valueType="num">
                                      <p:cBhvr>
                                        <p:cTn id="41" dur="500" fill="hold"/>
                                        <p:tgtEl>
                                          <p:spTgt spid="329779"/>
                                        </p:tgtEl>
                                        <p:attrNameLst>
                                          <p:attrName>ppt_y</p:attrName>
                                        </p:attrNameLst>
                                      </p:cBhvr>
                                      <p:tavLst>
                                        <p:tav tm="0">
                                          <p:val>
                                            <p:strVal val="1+(6*min(max(#ppt_w*#ppt_h,.3),1)-7.4)/-.7*#ppt_h/2"/>
                                          </p:val>
                                        </p:tav>
                                        <p:tav tm="100000">
                                          <p:val>
                                            <p:strVal val="#ppt_y"/>
                                          </p:val>
                                        </p:tav>
                                      </p:tavLst>
                                    </p:anim>
                                  </p:childTnLst>
                                </p:cTn>
                              </p:par>
                            </p:childTnLst>
                          </p:cTn>
                        </p:par>
                        <p:par>
                          <p:cTn id="42" fill="hold" nodeType="afterGroup">
                            <p:stCondLst>
                              <p:cond delay="500"/>
                            </p:stCondLst>
                            <p:childTnLst>
                              <p:par>
                                <p:cTn id="43" presetID="23" presetClass="entr" presetSubtype="36" fill="hold" grpId="0" nodeType="afterEffect">
                                  <p:stCondLst>
                                    <p:cond delay="0"/>
                                  </p:stCondLst>
                                  <p:childTnLst>
                                    <p:set>
                                      <p:cBhvr>
                                        <p:cTn id="44" dur="1" fill="hold">
                                          <p:stCondLst>
                                            <p:cond delay="0"/>
                                          </p:stCondLst>
                                        </p:cTn>
                                        <p:tgtEl>
                                          <p:spTgt spid="329824"/>
                                        </p:tgtEl>
                                        <p:attrNameLst>
                                          <p:attrName>style.visibility</p:attrName>
                                        </p:attrNameLst>
                                      </p:cBhvr>
                                      <p:to>
                                        <p:strVal val="visible"/>
                                      </p:to>
                                    </p:set>
                                    <p:anim calcmode="lin" valueType="num">
                                      <p:cBhvr>
                                        <p:cTn id="45" dur="500" fill="hold"/>
                                        <p:tgtEl>
                                          <p:spTgt spid="329824"/>
                                        </p:tgtEl>
                                        <p:attrNameLst>
                                          <p:attrName>ppt_w</p:attrName>
                                        </p:attrNameLst>
                                      </p:cBhvr>
                                      <p:tavLst>
                                        <p:tav tm="0">
                                          <p:val>
                                            <p:strVal val="(6*min(max(#ppt_w*#ppt_h,.3),1)-7.4)/-.7*#ppt_w"/>
                                          </p:val>
                                        </p:tav>
                                        <p:tav tm="100000">
                                          <p:val>
                                            <p:strVal val="#ppt_w"/>
                                          </p:val>
                                        </p:tav>
                                      </p:tavLst>
                                    </p:anim>
                                    <p:anim calcmode="lin" valueType="num">
                                      <p:cBhvr>
                                        <p:cTn id="46" dur="500" fill="hold"/>
                                        <p:tgtEl>
                                          <p:spTgt spid="329824"/>
                                        </p:tgtEl>
                                        <p:attrNameLst>
                                          <p:attrName>ppt_h</p:attrName>
                                        </p:attrNameLst>
                                      </p:cBhvr>
                                      <p:tavLst>
                                        <p:tav tm="0">
                                          <p:val>
                                            <p:strVal val="(6*min(max(#ppt_w*#ppt_h,.3),1)-7.4)/-.7*#ppt_h"/>
                                          </p:val>
                                        </p:tav>
                                        <p:tav tm="100000">
                                          <p:val>
                                            <p:strVal val="#ppt_h"/>
                                          </p:val>
                                        </p:tav>
                                      </p:tavLst>
                                    </p:anim>
                                    <p:anim calcmode="lin" valueType="num">
                                      <p:cBhvr>
                                        <p:cTn id="47" dur="500" fill="hold"/>
                                        <p:tgtEl>
                                          <p:spTgt spid="329824"/>
                                        </p:tgtEl>
                                        <p:attrNameLst>
                                          <p:attrName>ppt_x</p:attrName>
                                        </p:attrNameLst>
                                      </p:cBhvr>
                                      <p:tavLst>
                                        <p:tav tm="0">
                                          <p:val>
                                            <p:fltVal val="0.5"/>
                                          </p:val>
                                        </p:tav>
                                        <p:tav tm="100000">
                                          <p:val>
                                            <p:strVal val="#ppt_x"/>
                                          </p:val>
                                        </p:tav>
                                      </p:tavLst>
                                    </p:anim>
                                    <p:anim calcmode="lin" valueType="num">
                                      <p:cBhvr>
                                        <p:cTn id="48" dur="500" fill="hold"/>
                                        <p:tgtEl>
                                          <p:spTgt spid="329824"/>
                                        </p:tgtEl>
                                        <p:attrNameLst>
                                          <p:attrName>ppt_y</p:attrName>
                                        </p:attrNameLst>
                                      </p:cBhvr>
                                      <p:tavLst>
                                        <p:tav tm="0">
                                          <p:val>
                                            <p:strVal val="1+(6*min(max(#ppt_w*#ppt_h,.3),1)-7.4)/-.7*#ppt_h/2"/>
                                          </p:val>
                                        </p:tav>
                                        <p:tav tm="100000">
                                          <p:val>
                                            <p:strVal val="#ppt_y"/>
                                          </p:val>
                                        </p:tav>
                                      </p:tavLst>
                                    </p:anim>
                                  </p:childTnLst>
                                </p:cTn>
                              </p:par>
                            </p:childTnLst>
                          </p:cTn>
                        </p:par>
                        <p:par>
                          <p:cTn id="49" fill="hold" nodeType="afterGroup">
                            <p:stCondLst>
                              <p:cond delay="1000"/>
                            </p:stCondLst>
                            <p:childTnLst>
                              <p:par>
                                <p:cTn id="50" presetID="23" presetClass="entr" presetSubtype="36" fill="hold" grpId="0" nodeType="afterEffect">
                                  <p:stCondLst>
                                    <p:cond delay="0"/>
                                  </p:stCondLst>
                                  <p:childTnLst>
                                    <p:set>
                                      <p:cBhvr>
                                        <p:cTn id="51" dur="1" fill="hold">
                                          <p:stCondLst>
                                            <p:cond delay="0"/>
                                          </p:stCondLst>
                                        </p:cTn>
                                        <p:tgtEl>
                                          <p:spTgt spid="329825"/>
                                        </p:tgtEl>
                                        <p:attrNameLst>
                                          <p:attrName>style.visibility</p:attrName>
                                        </p:attrNameLst>
                                      </p:cBhvr>
                                      <p:to>
                                        <p:strVal val="visible"/>
                                      </p:to>
                                    </p:set>
                                    <p:anim calcmode="lin" valueType="num">
                                      <p:cBhvr>
                                        <p:cTn id="52" dur="500" fill="hold"/>
                                        <p:tgtEl>
                                          <p:spTgt spid="329825"/>
                                        </p:tgtEl>
                                        <p:attrNameLst>
                                          <p:attrName>ppt_w</p:attrName>
                                        </p:attrNameLst>
                                      </p:cBhvr>
                                      <p:tavLst>
                                        <p:tav tm="0">
                                          <p:val>
                                            <p:strVal val="(6*min(max(#ppt_w*#ppt_h,.3),1)-7.4)/-.7*#ppt_w"/>
                                          </p:val>
                                        </p:tav>
                                        <p:tav tm="100000">
                                          <p:val>
                                            <p:strVal val="#ppt_w"/>
                                          </p:val>
                                        </p:tav>
                                      </p:tavLst>
                                    </p:anim>
                                    <p:anim calcmode="lin" valueType="num">
                                      <p:cBhvr>
                                        <p:cTn id="53" dur="500" fill="hold"/>
                                        <p:tgtEl>
                                          <p:spTgt spid="329825"/>
                                        </p:tgtEl>
                                        <p:attrNameLst>
                                          <p:attrName>ppt_h</p:attrName>
                                        </p:attrNameLst>
                                      </p:cBhvr>
                                      <p:tavLst>
                                        <p:tav tm="0">
                                          <p:val>
                                            <p:strVal val="(6*min(max(#ppt_w*#ppt_h,.3),1)-7.4)/-.7*#ppt_h"/>
                                          </p:val>
                                        </p:tav>
                                        <p:tav tm="100000">
                                          <p:val>
                                            <p:strVal val="#ppt_h"/>
                                          </p:val>
                                        </p:tav>
                                      </p:tavLst>
                                    </p:anim>
                                    <p:anim calcmode="lin" valueType="num">
                                      <p:cBhvr>
                                        <p:cTn id="54" dur="500" fill="hold"/>
                                        <p:tgtEl>
                                          <p:spTgt spid="329825"/>
                                        </p:tgtEl>
                                        <p:attrNameLst>
                                          <p:attrName>ppt_x</p:attrName>
                                        </p:attrNameLst>
                                      </p:cBhvr>
                                      <p:tavLst>
                                        <p:tav tm="0">
                                          <p:val>
                                            <p:fltVal val="0.5"/>
                                          </p:val>
                                        </p:tav>
                                        <p:tav tm="100000">
                                          <p:val>
                                            <p:strVal val="#ppt_x"/>
                                          </p:val>
                                        </p:tav>
                                      </p:tavLst>
                                    </p:anim>
                                    <p:anim calcmode="lin" valueType="num">
                                      <p:cBhvr>
                                        <p:cTn id="55" dur="500" fill="hold"/>
                                        <p:tgtEl>
                                          <p:spTgt spid="329825"/>
                                        </p:tgtEl>
                                        <p:attrNameLst>
                                          <p:attrName>ppt_y</p:attrName>
                                        </p:attrNameLst>
                                      </p:cBhvr>
                                      <p:tavLst>
                                        <p:tav tm="0">
                                          <p:val>
                                            <p:strVal val="1+(6*min(max(#ppt_w*#ppt_h,.3),1)-7.4)/-.7*#ppt_h/2"/>
                                          </p:val>
                                        </p:tav>
                                        <p:tav tm="100000">
                                          <p:val>
                                            <p:strVal val="#ppt_y"/>
                                          </p:val>
                                        </p:tav>
                                      </p:tavLst>
                                    </p:anim>
                                  </p:childTnLst>
                                </p:cTn>
                              </p:par>
                            </p:childTnLst>
                          </p:cTn>
                        </p:par>
                        <p:par>
                          <p:cTn id="56" fill="hold" nodeType="afterGroup">
                            <p:stCondLst>
                              <p:cond delay="1500"/>
                            </p:stCondLst>
                            <p:childTnLst>
                              <p:par>
                                <p:cTn id="57" presetID="23" presetClass="entr" presetSubtype="36" fill="hold" grpId="0" nodeType="afterEffect">
                                  <p:stCondLst>
                                    <p:cond delay="0"/>
                                  </p:stCondLst>
                                  <p:childTnLst>
                                    <p:set>
                                      <p:cBhvr>
                                        <p:cTn id="58" dur="1" fill="hold">
                                          <p:stCondLst>
                                            <p:cond delay="0"/>
                                          </p:stCondLst>
                                        </p:cTn>
                                        <p:tgtEl>
                                          <p:spTgt spid="329826"/>
                                        </p:tgtEl>
                                        <p:attrNameLst>
                                          <p:attrName>style.visibility</p:attrName>
                                        </p:attrNameLst>
                                      </p:cBhvr>
                                      <p:to>
                                        <p:strVal val="visible"/>
                                      </p:to>
                                    </p:set>
                                    <p:anim calcmode="lin" valueType="num">
                                      <p:cBhvr>
                                        <p:cTn id="59" dur="500" fill="hold"/>
                                        <p:tgtEl>
                                          <p:spTgt spid="329826"/>
                                        </p:tgtEl>
                                        <p:attrNameLst>
                                          <p:attrName>ppt_w</p:attrName>
                                        </p:attrNameLst>
                                      </p:cBhvr>
                                      <p:tavLst>
                                        <p:tav tm="0">
                                          <p:val>
                                            <p:strVal val="(6*min(max(#ppt_w*#ppt_h,.3),1)-7.4)/-.7*#ppt_w"/>
                                          </p:val>
                                        </p:tav>
                                        <p:tav tm="100000">
                                          <p:val>
                                            <p:strVal val="#ppt_w"/>
                                          </p:val>
                                        </p:tav>
                                      </p:tavLst>
                                    </p:anim>
                                    <p:anim calcmode="lin" valueType="num">
                                      <p:cBhvr>
                                        <p:cTn id="60" dur="500" fill="hold"/>
                                        <p:tgtEl>
                                          <p:spTgt spid="329826"/>
                                        </p:tgtEl>
                                        <p:attrNameLst>
                                          <p:attrName>ppt_h</p:attrName>
                                        </p:attrNameLst>
                                      </p:cBhvr>
                                      <p:tavLst>
                                        <p:tav tm="0">
                                          <p:val>
                                            <p:strVal val="(6*min(max(#ppt_w*#ppt_h,.3),1)-7.4)/-.7*#ppt_h"/>
                                          </p:val>
                                        </p:tav>
                                        <p:tav tm="100000">
                                          <p:val>
                                            <p:strVal val="#ppt_h"/>
                                          </p:val>
                                        </p:tav>
                                      </p:tavLst>
                                    </p:anim>
                                    <p:anim calcmode="lin" valueType="num">
                                      <p:cBhvr>
                                        <p:cTn id="61" dur="500" fill="hold"/>
                                        <p:tgtEl>
                                          <p:spTgt spid="329826"/>
                                        </p:tgtEl>
                                        <p:attrNameLst>
                                          <p:attrName>ppt_x</p:attrName>
                                        </p:attrNameLst>
                                      </p:cBhvr>
                                      <p:tavLst>
                                        <p:tav tm="0">
                                          <p:val>
                                            <p:fltVal val="0.5"/>
                                          </p:val>
                                        </p:tav>
                                        <p:tav tm="100000">
                                          <p:val>
                                            <p:strVal val="#ppt_x"/>
                                          </p:val>
                                        </p:tav>
                                      </p:tavLst>
                                    </p:anim>
                                    <p:anim calcmode="lin" valueType="num">
                                      <p:cBhvr>
                                        <p:cTn id="62" dur="500" fill="hold"/>
                                        <p:tgtEl>
                                          <p:spTgt spid="329826"/>
                                        </p:tgtEl>
                                        <p:attrNameLst>
                                          <p:attrName>ppt_y</p:attrName>
                                        </p:attrNameLst>
                                      </p:cBhvr>
                                      <p:tavLst>
                                        <p:tav tm="0">
                                          <p:val>
                                            <p:strVal val="1+(6*min(max(#ppt_w*#ppt_h,.3),1)-7.4)/-.7*#ppt_h/2"/>
                                          </p:val>
                                        </p:tav>
                                        <p:tav tm="100000">
                                          <p:val>
                                            <p:strVal val="#ppt_y"/>
                                          </p:val>
                                        </p:tav>
                                      </p:tavLst>
                                    </p:anim>
                                  </p:childTnLst>
                                </p:cTn>
                              </p:par>
                            </p:childTnLst>
                          </p:cTn>
                        </p:par>
                        <p:par>
                          <p:cTn id="63" fill="hold" nodeType="afterGroup">
                            <p:stCondLst>
                              <p:cond delay="2000"/>
                            </p:stCondLst>
                            <p:childTnLst>
                              <p:par>
                                <p:cTn id="64" presetID="22" presetClass="entr" presetSubtype="4" fill="hold" nodeType="afterEffect">
                                  <p:stCondLst>
                                    <p:cond delay="0"/>
                                  </p:stCondLst>
                                  <p:childTnLst>
                                    <p:set>
                                      <p:cBhvr>
                                        <p:cTn id="65" dur="1" fill="hold">
                                          <p:stCondLst>
                                            <p:cond delay="0"/>
                                          </p:stCondLst>
                                        </p:cTn>
                                        <p:tgtEl>
                                          <p:spTgt spid="329815"/>
                                        </p:tgtEl>
                                        <p:attrNameLst>
                                          <p:attrName>style.visibility</p:attrName>
                                        </p:attrNameLst>
                                      </p:cBhvr>
                                      <p:to>
                                        <p:strVal val="visible"/>
                                      </p:to>
                                    </p:set>
                                    <p:animEffect transition="in" filter="wipe(down)">
                                      <p:cBhvr>
                                        <p:cTn id="66" dur="500"/>
                                        <p:tgtEl>
                                          <p:spTgt spid="329815"/>
                                        </p:tgtEl>
                                      </p:cBhvr>
                                    </p:animEffect>
                                  </p:childTnLst>
                                </p:cTn>
                              </p:par>
                            </p:childTnLst>
                          </p:cTn>
                        </p:par>
                        <p:par>
                          <p:cTn id="67" fill="hold" nodeType="afterGroup">
                            <p:stCondLst>
                              <p:cond delay="2500"/>
                            </p:stCondLst>
                            <p:childTnLst>
                              <p:par>
                                <p:cTn id="68" presetID="1" presetClass="entr" presetSubtype="0" fill="hold" grpId="0" nodeType="afterEffect">
                                  <p:stCondLst>
                                    <p:cond delay="0"/>
                                  </p:stCondLst>
                                  <p:childTnLst>
                                    <p:set>
                                      <p:cBhvr>
                                        <p:cTn id="69" dur="1" fill="hold">
                                          <p:stCondLst>
                                            <p:cond delay="0"/>
                                          </p:stCondLst>
                                        </p:cTn>
                                        <p:tgtEl>
                                          <p:spTgt spid="329803"/>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23" presetClass="entr" presetSubtype="36" fill="hold" grpId="0" nodeType="clickEffect">
                                  <p:stCondLst>
                                    <p:cond delay="0"/>
                                  </p:stCondLst>
                                  <p:childTnLst>
                                    <p:set>
                                      <p:cBhvr>
                                        <p:cTn id="73" dur="1" fill="hold">
                                          <p:stCondLst>
                                            <p:cond delay="0"/>
                                          </p:stCondLst>
                                        </p:cTn>
                                        <p:tgtEl>
                                          <p:spTgt spid="329774"/>
                                        </p:tgtEl>
                                        <p:attrNameLst>
                                          <p:attrName>style.visibility</p:attrName>
                                        </p:attrNameLst>
                                      </p:cBhvr>
                                      <p:to>
                                        <p:strVal val="visible"/>
                                      </p:to>
                                    </p:set>
                                    <p:anim calcmode="lin" valueType="num">
                                      <p:cBhvr>
                                        <p:cTn id="74" dur="500" fill="hold"/>
                                        <p:tgtEl>
                                          <p:spTgt spid="329774"/>
                                        </p:tgtEl>
                                        <p:attrNameLst>
                                          <p:attrName>ppt_w</p:attrName>
                                        </p:attrNameLst>
                                      </p:cBhvr>
                                      <p:tavLst>
                                        <p:tav tm="0">
                                          <p:val>
                                            <p:strVal val="(6*min(max(#ppt_w*#ppt_h,.3),1)-7.4)/-.7*#ppt_w"/>
                                          </p:val>
                                        </p:tav>
                                        <p:tav tm="100000">
                                          <p:val>
                                            <p:strVal val="#ppt_w"/>
                                          </p:val>
                                        </p:tav>
                                      </p:tavLst>
                                    </p:anim>
                                    <p:anim calcmode="lin" valueType="num">
                                      <p:cBhvr>
                                        <p:cTn id="75" dur="500" fill="hold"/>
                                        <p:tgtEl>
                                          <p:spTgt spid="329774"/>
                                        </p:tgtEl>
                                        <p:attrNameLst>
                                          <p:attrName>ppt_h</p:attrName>
                                        </p:attrNameLst>
                                      </p:cBhvr>
                                      <p:tavLst>
                                        <p:tav tm="0">
                                          <p:val>
                                            <p:strVal val="(6*min(max(#ppt_w*#ppt_h,.3),1)-7.4)/-.7*#ppt_h"/>
                                          </p:val>
                                        </p:tav>
                                        <p:tav tm="100000">
                                          <p:val>
                                            <p:strVal val="#ppt_h"/>
                                          </p:val>
                                        </p:tav>
                                      </p:tavLst>
                                    </p:anim>
                                    <p:anim calcmode="lin" valueType="num">
                                      <p:cBhvr>
                                        <p:cTn id="76" dur="500" fill="hold"/>
                                        <p:tgtEl>
                                          <p:spTgt spid="329774"/>
                                        </p:tgtEl>
                                        <p:attrNameLst>
                                          <p:attrName>ppt_x</p:attrName>
                                        </p:attrNameLst>
                                      </p:cBhvr>
                                      <p:tavLst>
                                        <p:tav tm="0">
                                          <p:val>
                                            <p:fltVal val="0.5"/>
                                          </p:val>
                                        </p:tav>
                                        <p:tav tm="100000">
                                          <p:val>
                                            <p:strVal val="#ppt_x"/>
                                          </p:val>
                                        </p:tav>
                                      </p:tavLst>
                                    </p:anim>
                                    <p:anim calcmode="lin" valueType="num">
                                      <p:cBhvr>
                                        <p:cTn id="77" dur="500" fill="hold"/>
                                        <p:tgtEl>
                                          <p:spTgt spid="329774"/>
                                        </p:tgtEl>
                                        <p:attrNameLst>
                                          <p:attrName>ppt_y</p:attrName>
                                        </p:attrNameLst>
                                      </p:cBhvr>
                                      <p:tavLst>
                                        <p:tav tm="0">
                                          <p:val>
                                            <p:strVal val="1+(6*min(max(#ppt_w*#ppt_h,.3),1)-7.4)/-.7*#ppt_h/2"/>
                                          </p:val>
                                        </p:tav>
                                        <p:tav tm="100000">
                                          <p:val>
                                            <p:strVal val="#ppt_y"/>
                                          </p:val>
                                        </p:tav>
                                      </p:tavLst>
                                    </p:anim>
                                  </p:childTnLst>
                                </p:cTn>
                              </p:par>
                            </p:childTnLst>
                          </p:cTn>
                        </p:par>
                        <p:par>
                          <p:cTn id="78" fill="hold" nodeType="afterGroup">
                            <p:stCondLst>
                              <p:cond delay="500"/>
                            </p:stCondLst>
                            <p:childTnLst>
                              <p:par>
                                <p:cTn id="79" presetID="23" presetClass="entr" presetSubtype="36" fill="hold" grpId="0" nodeType="afterEffect">
                                  <p:stCondLst>
                                    <p:cond delay="0"/>
                                  </p:stCondLst>
                                  <p:childTnLst>
                                    <p:set>
                                      <p:cBhvr>
                                        <p:cTn id="80" dur="1" fill="hold">
                                          <p:stCondLst>
                                            <p:cond delay="0"/>
                                          </p:stCondLst>
                                        </p:cTn>
                                        <p:tgtEl>
                                          <p:spTgt spid="329827"/>
                                        </p:tgtEl>
                                        <p:attrNameLst>
                                          <p:attrName>style.visibility</p:attrName>
                                        </p:attrNameLst>
                                      </p:cBhvr>
                                      <p:to>
                                        <p:strVal val="visible"/>
                                      </p:to>
                                    </p:set>
                                    <p:anim calcmode="lin" valueType="num">
                                      <p:cBhvr>
                                        <p:cTn id="81" dur="500" fill="hold"/>
                                        <p:tgtEl>
                                          <p:spTgt spid="329827"/>
                                        </p:tgtEl>
                                        <p:attrNameLst>
                                          <p:attrName>ppt_w</p:attrName>
                                        </p:attrNameLst>
                                      </p:cBhvr>
                                      <p:tavLst>
                                        <p:tav tm="0">
                                          <p:val>
                                            <p:strVal val="(6*min(max(#ppt_w*#ppt_h,.3),1)-7.4)/-.7*#ppt_w"/>
                                          </p:val>
                                        </p:tav>
                                        <p:tav tm="100000">
                                          <p:val>
                                            <p:strVal val="#ppt_w"/>
                                          </p:val>
                                        </p:tav>
                                      </p:tavLst>
                                    </p:anim>
                                    <p:anim calcmode="lin" valueType="num">
                                      <p:cBhvr>
                                        <p:cTn id="82" dur="500" fill="hold"/>
                                        <p:tgtEl>
                                          <p:spTgt spid="329827"/>
                                        </p:tgtEl>
                                        <p:attrNameLst>
                                          <p:attrName>ppt_h</p:attrName>
                                        </p:attrNameLst>
                                      </p:cBhvr>
                                      <p:tavLst>
                                        <p:tav tm="0">
                                          <p:val>
                                            <p:strVal val="(6*min(max(#ppt_w*#ppt_h,.3),1)-7.4)/-.7*#ppt_h"/>
                                          </p:val>
                                        </p:tav>
                                        <p:tav tm="100000">
                                          <p:val>
                                            <p:strVal val="#ppt_h"/>
                                          </p:val>
                                        </p:tav>
                                      </p:tavLst>
                                    </p:anim>
                                    <p:anim calcmode="lin" valueType="num">
                                      <p:cBhvr>
                                        <p:cTn id="83" dur="500" fill="hold"/>
                                        <p:tgtEl>
                                          <p:spTgt spid="329827"/>
                                        </p:tgtEl>
                                        <p:attrNameLst>
                                          <p:attrName>ppt_x</p:attrName>
                                        </p:attrNameLst>
                                      </p:cBhvr>
                                      <p:tavLst>
                                        <p:tav tm="0">
                                          <p:val>
                                            <p:fltVal val="0.5"/>
                                          </p:val>
                                        </p:tav>
                                        <p:tav tm="100000">
                                          <p:val>
                                            <p:strVal val="#ppt_x"/>
                                          </p:val>
                                        </p:tav>
                                      </p:tavLst>
                                    </p:anim>
                                    <p:anim calcmode="lin" valueType="num">
                                      <p:cBhvr>
                                        <p:cTn id="84" dur="500" fill="hold"/>
                                        <p:tgtEl>
                                          <p:spTgt spid="329827"/>
                                        </p:tgtEl>
                                        <p:attrNameLst>
                                          <p:attrName>ppt_y</p:attrName>
                                        </p:attrNameLst>
                                      </p:cBhvr>
                                      <p:tavLst>
                                        <p:tav tm="0">
                                          <p:val>
                                            <p:strVal val="1+(6*min(max(#ppt_w*#ppt_h,.3),1)-7.4)/-.7*#ppt_h/2"/>
                                          </p:val>
                                        </p:tav>
                                        <p:tav tm="100000">
                                          <p:val>
                                            <p:strVal val="#ppt_y"/>
                                          </p:val>
                                        </p:tav>
                                      </p:tavLst>
                                    </p:anim>
                                  </p:childTnLst>
                                </p:cTn>
                              </p:par>
                            </p:childTnLst>
                          </p:cTn>
                        </p:par>
                        <p:par>
                          <p:cTn id="85" fill="hold" nodeType="afterGroup">
                            <p:stCondLst>
                              <p:cond delay="1000"/>
                            </p:stCondLst>
                            <p:childTnLst>
                              <p:par>
                                <p:cTn id="86" presetID="23" presetClass="entr" presetSubtype="36" fill="hold" grpId="0" nodeType="afterEffect">
                                  <p:stCondLst>
                                    <p:cond delay="0"/>
                                  </p:stCondLst>
                                  <p:childTnLst>
                                    <p:set>
                                      <p:cBhvr>
                                        <p:cTn id="87" dur="1" fill="hold">
                                          <p:stCondLst>
                                            <p:cond delay="0"/>
                                          </p:stCondLst>
                                        </p:cTn>
                                        <p:tgtEl>
                                          <p:spTgt spid="329828"/>
                                        </p:tgtEl>
                                        <p:attrNameLst>
                                          <p:attrName>style.visibility</p:attrName>
                                        </p:attrNameLst>
                                      </p:cBhvr>
                                      <p:to>
                                        <p:strVal val="visible"/>
                                      </p:to>
                                    </p:set>
                                    <p:anim calcmode="lin" valueType="num">
                                      <p:cBhvr>
                                        <p:cTn id="88" dur="500" fill="hold"/>
                                        <p:tgtEl>
                                          <p:spTgt spid="329828"/>
                                        </p:tgtEl>
                                        <p:attrNameLst>
                                          <p:attrName>ppt_w</p:attrName>
                                        </p:attrNameLst>
                                      </p:cBhvr>
                                      <p:tavLst>
                                        <p:tav tm="0">
                                          <p:val>
                                            <p:strVal val="(6*min(max(#ppt_w*#ppt_h,.3),1)-7.4)/-.7*#ppt_w"/>
                                          </p:val>
                                        </p:tav>
                                        <p:tav tm="100000">
                                          <p:val>
                                            <p:strVal val="#ppt_w"/>
                                          </p:val>
                                        </p:tav>
                                      </p:tavLst>
                                    </p:anim>
                                    <p:anim calcmode="lin" valueType="num">
                                      <p:cBhvr>
                                        <p:cTn id="89" dur="500" fill="hold"/>
                                        <p:tgtEl>
                                          <p:spTgt spid="329828"/>
                                        </p:tgtEl>
                                        <p:attrNameLst>
                                          <p:attrName>ppt_h</p:attrName>
                                        </p:attrNameLst>
                                      </p:cBhvr>
                                      <p:tavLst>
                                        <p:tav tm="0">
                                          <p:val>
                                            <p:strVal val="(6*min(max(#ppt_w*#ppt_h,.3),1)-7.4)/-.7*#ppt_h"/>
                                          </p:val>
                                        </p:tav>
                                        <p:tav tm="100000">
                                          <p:val>
                                            <p:strVal val="#ppt_h"/>
                                          </p:val>
                                        </p:tav>
                                      </p:tavLst>
                                    </p:anim>
                                    <p:anim calcmode="lin" valueType="num">
                                      <p:cBhvr>
                                        <p:cTn id="90" dur="500" fill="hold"/>
                                        <p:tgtEl>
                                          <p:spTgt spid="329828"/>
                                        </p:tgtEl>
                                        <p:attrNameLst>
                                          <p:attrName>ppt_x</p:attrName>
                                        </p:attrNameLst>
                                      </p:cBhvr>
                                      <p:tavLst>
                                        <p:tav tm="0">
                                          <p:val>
                                            <p:fltVal val="0.5"/>
                                          </p:val>
                                        </p:tav>
                                        <p:tav tm="100000">
                                          <p:val>
                                            <p:strVal val="#ppt_x"/>
                                          </p:val>
                                        </p:tav>
                                      </p:tavLst>
                                    </p:anim>
                                    <p:anim calcmode="lin" valueType="num">
                                      <p:cBhvr>
                                        <p:cTn id="91" dur="500" fill="hold"/>
                                        <p:tgtEl>
                                          <p:spTgt spid="329828"/>
                                        </p:tgtEl>
                                        <p:attrNameLst>
                                          <p:attrName>ppt_y</p:attrName>
                                        </p:attrNameLst>
                                      </p:cBhvr>
                                      <p:tavLst>
                                        <p:tav tm="0">
                                          <p:val>
                                            <p:strVal val="1+(6*min(max(#ppt_w*#ppt_h,.3),1)-7.4)/-.7*#ppt_h/2"/>
                                          </p:val>
                                        </p:tav>
                                        <p:tav tm="100000">
                                          <p:val>
                                            <p:strVal val="#ppt_y"/>
                                          </p:val>
                                        </p:tav>
                                      </p:tavLst>
                                    </p:anim>
                                  </p:childTnLst>
                                </p:cTn>
                              </p:par>
                            </p:childTnLst>
                          </p:cTn>
                        </p:par>
                        <p:par>
                          <p:cTn id="92" fill="hold" nodeType="afterGroup">
                            <p:stCondLst>
                              <p:cond delay="1500"/>
                            </p:stCondLst>
                            <p:childTnLst>
                              <p:par>
                                <p:cTn id="93" presetID="22" presetClass="entr" presetSubtype="4" fill="hold" nodeType="afterEffect">
                                  <p:stCondLst>
                                    <p:cond delay="0"/>
                                  </p:stCondLst>
                                  <p:childTnLst>
                                    <p:set>
                                      <p:cBhvr>
                                        <p:cTn id="94" dur="1" fill="hold">
                                          <p:stCondLst>
                                            <p:cond delay="0"/>
                                          </p:stCondLst>
                                        </p:cTn>
                                        <p:tgtEl>
                                          <p:spTgt spid="329816"/>
                                        </p:tgtEl>
                                        <p:attrNameLst>
                                          <p:attrName>style.visibility</p:attrName>
                                        </p:attrNameLst>
                                      </p:cBhvr>
                                      <p:to>
                                        <p:strVal val="visible"/>
                                      </p:to>
                                    </p:set>
                                    <p:animEffect transition="in" filter="wipe(down)">
                                      <p:cBhvr>
                                        <p:cTn id="95" dur="500"/>
                                        <p:tgtEl>
                                          <p:spTgt spid="329816"/>
                                        </p:tgtEl>
                                      </p:cBhvr>
                                    </p:animEffect>
                                  </p:childTnLst>
                                </p:cTn>
                              </p:par>
                            </p:childTnLst>
                          </p:cTn>
                        </p:par>
                        <p:par>
                          <p:cTn id="96" fill="hold" nodeType="afterGroup">
                            <p:stCondLst>
                              <p:cond delay="2000"/>
                            </p:stCondLst>
                            <p:childTnLst>
                              <p:par>
                                <p:cTn id="97" presetID="1" presetClass="entr" presetSubtype="0" fill="hold" grpId="0" nodeType="afterEffect">
                                  <p:stCondLst>
                                    <p:cond delay="0"/>
                                  </p:stCondLst>
                                  <p:childTnLst>
                                    <p:set>
                                      <p:cBhvr>
                                        <p:cTn id="98" dur="1" fill="hold">
                                          <p:stCondLst>
                                            <p:cond delay="0"/>
                                          </p:stCondLst>
                                        </p:cTn>
                                        <p:tgtEl>
                                          <p:spTgt spid="329805"/>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3" presetClass="entr" presetSubtype="36" fill="hold" grpId="0" nodeType="clickEffect">
                                  <p:stCondLst>
                                    <p:cond delay="0"/>
                                  </p:stCondLst>
                                  <p:childTnLst>
                                    <p:set>
                                      <p:cBhvr>
                                        <p:cTn id="102" dur="1" fill="hold">
                                          <p:stCondLst>
                                            <p:cond delay="0"/>
                                          </p:stCondLst>
                                        </p:cTn>
                                        <p:tgtEl>
                                          <p:spTgt spid="329773"/>
                                        </p:tgtEl>
                                        <p:attrNameLst>
                                          <p:attrName>style.visibility</p:attrName>
                                        </p:attrNameLst>
                                      </p:cBhvr>
                                      <p:to>
                                        <p:strVal val="visible"/>
                                      </p:to>
                                    </p:set>
                                    <p:anim calcmode="lin" valueType="num">
                                      <p:cBhvr>
                                        <p:cTn id="103" dur="500" fill="hold"/>
                                        <p:tgtEl>
                                          <p:spTgt spid="329773"/>
                                        </p:tgtEl>
                                        <p:attrNameLst>
                                          <p:attrName>ppt_w</p:attrName>
                                        </p:attrNameLst>
                                      </p:cBhvr>
                                      <p:tavLst>
                                        <p:tav tm="0">
                                          <p:val>
                                            <p:strVal val="(6*min(max(#ppt_w*#ppt_h,.3),1)-7.4)/-.7*#ppt_w"/>
                                          </p:val>
                                        </p:tav>
                                        <p:tav tm="100000">
                                          <p:val>
                                            <p:strVal val="#ppt_w"/>
                                          </p:val>
                                        </p:tav>
                                      </p:tavLst>
                                    </p:anim>
                                    <p:anim calcmode="lin" valueType="num">
                                      <p:cBhvr>
                                        <p:cTn id="104" dur="500" fill="hold"/>
                                        <p:tgtEl>
                                          <p:spTgt spid="329773"/>
                                        </p:tgtEl>
                                        <p:attrNameLst>
                                          <p:attrName>ppt_h</p:attrName>
                                        </p:attrNameLst>
                                      </p:cBhvr>
                                      <p:tavLst>
                                        <p:tav tm="0">
                                          <p:val>
                                            <p:strVal val="(6*min(max(#ppt_w*#ppt_h,.3),1)-7.4)/-.7*#ppt_h"/>
                                          </p:val>
                                        </p:tav>
                                        <p:tav tm="100000">
                                          <p:val>
                                            <p:strVal val="#ppt_h"/>
                                          </p:val>
                                        </p:tav>
                                      </p:tavLst>
                                    </p:anim>
                                    <p:anim calcmode="lin" valueType="num">
                                      <p:cBhvr>
                                        <p:cTn id="105" dur="500" fill="hold"/>
                                        <p:tgtEl>
                                          <p:spTgt spid="329773"/>
                                        </p:tgtEl>
                                        <p:attrNameLst>
                                          <p:attrName>ppt_x</p:attrName>
                                        </p:attrNameLst>
                                      </p:cBhvr>
                                      <p:tavLst>
                                        <p:tav tm="0">
                                          <p:val>
                                            <p:fltVal val="0.5"/>
                                          </p:val>
                                        </p:tav>
                                        <p:tav tm="100000">
                                          <p:val>
                                            <p:strVal val="#ppt_x"/>
                                          </p:val>
                                        </p:tav>
                                      </p:tavLst>
                                    </p:anim>
                                    <p:anim calcmode="lin" valueType="num">
                                      <p:cBhvr>
                                        <p:cTn id="106" dur="500" fill="hold"/>
                                        <p:tgtEl>
                                          <p:spTgt spid="329773"/>
                                        </p:tgtEl>
                                        <p:attrNameLst>
                                          <p:attrName>ppt_y</p:attrName>
                                        </p:attrNameLst>
                                      </p:cBhvr>
                                      <p:tavLst>
                                        <p:tav tm="0">
                                          <p:val>
                                            <p:strVal val="1+(6*min(max(#ppt_w*#ppt_h,.3),1)-7.4)/-.7*#ppt_h/2"/>
                                          </p:val>
                                        </p:tav>
                                        <p:tav tm="100000">
                                          <p:val>
                                            <p:strVal val="#ppt_y"/>
                                          </p:val>
                                        </p:tav>
                                      </p:tavLst>
                                    </p:anim>
                                  </p:childTnLst>
                                </p:cTn>
                              </p:par>
                            </p:childTnLst>
                          </p:cTn>
                        </p:par>
                        <p:par>
                          <p:cTn id="107" fill="hold" nodeType="afterGroup">
                            <p:stCondLst>
                              <p:cond delay="500"/>
                            </p:stCondLst>
                            <p:childTnLst>
                              <p:par>
                                <p:cTn id="108" presetID="22" presetClass="entr" presetSubtype="4" fill="hold" nodeType="afterEffect">
                                  <p:stCondLst>
                                    <p:cond delay="0"/>
                                  </p:stCondLst>
                                  <p:childTnLst>
                                    <p:set>
                                      <p:cBhvr>
                                        <p:cTn id="109" dur="1" fill="hold">
                                          <p:stCondLst>
                                            <p:cond delay="0"/>
                                          </p:stCondLst>
                                        </p:cTn>
                                        <p:tgtEl>
                                          <p:spTgt spid="329818"/>
                                        </p:tgtEl>
                                        <p:attrNameLst>
                                          <p:attrName>style.visibility</p:attrName>
                                        </p:attrNameLst>
                                      </p:cBhvr>
                                      <p:to>
                                        <p:strVal val="visible"/>
                                      </p:to>
                                    </p:set>
                                    <p:animEffect transition="in" filter="wipe(down)">
                                      <p:cBhvr>
                                        <p:cTn id="110" dur="500"/>
                                        <p:tgtEl>
                                          <p:spTgt spid="329818"/>
                                        </p:tgtEl>
                                      </p:cBhvr>
                                    </p:animEffect>
                                  </p:childTnLst>
                                </p:cTn>
                              </p:par>
                            </p:childTnLst>
                          </p:cTn>
                        </p:par>
                        <p:par>
                          <p:cTn id="111" fill="hold" nodeType="afterGroup">
                            <p:stCondLst>
                              <p:cond delay="1000"/>
                            </p:stCondLst>
                            <p:childTnLst>
                              <p:par>
                                <p:cTn id="112" presetID="1" presetClass="entr" presetSubtype="0" fill="hold" grpId="0" nodeType="afterEffect">
                                  <p:stCondLst>
                                    <p:cond delay="0"/>
                                  </p:stCondLst>
                                  <p:childTnLst>
                                    <p:set>
                                      <p:cBhvr>
                                        <p:cTn id="113" dur="1" fill="hold">
                                          <p:stCondLst>
                                            <p:cond delay="0"/>
                                          </p:stCondLst>
                                        </p:cTn>
                                        <p:tgtEl>
                                          <p:spTgt spid="329808"/>
                                        </p:tgtEl>
                                        <p:attrNameLst>
                                          <p:attrName>style.visibility</p:attrName>
                                        </p:attrNameLst>
                                      </p:cBhvr>
                                      <p:to>
                                        <p:strVal val="visible"/>
                                      </p:to>
                                    </p:set>
                                  </p:childTnLst>
                                </p:cTn>
                              </p:par>
                            </p:childTnLst>
                          </p:cTn>
                        </p:par>
                        <p:par>
                          <p:cTn id="114" fill="hold" nodeType="afterGroup">
                            <p:stCondLst>
                              <p:cond delay="1000"/>
                            </p:stCondLst>
                            <p:childTnLst>
                              <p:par>
                                <p:cTn id="115" presetID="1" presetClass="entr" presetSubtype="0" fill="hold" grpId="0" nodeType="afterEffect">
                                  <p:stCondLst>
                                    <p:cond delay="0"/>
                                  </p:stCondLst>
                                  <p:childTnLst>
                                    <p:set>
                                      <p:cBhvr>
                                        <p:cTn id="116" dur="1" fill="hold">
                                          <p:stCondLst>
                                            <p:cond delay="0"/>
                                          </p:stCondLst>
                                        </p:cTn>
                                        <p:tgtEl>
                                          <p:spTgt spid="329829"/>
                                        </p:tgtEl>
                                        <p:attrNameLst>
                                          <p:attrName>style.visibility</p:attrName>
                                        </p:attrNameLst>
                                      </p:cBhvr>
                                      <p:to>
                                        <p:strVal val="visible"/>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3" presetClass="entr" presetSubtype="36" fill="hold" grpId="0" nodeType="clickEffect">
                                  <p:stCondLst>
                                    <p:cond delay="0"/>
                                  </p:stCondLst>
                                  <p:childTnLst>
                                    <p:set>
                                      <p:cBhvr>
                                        <p:cTn id="120" dur="1" fill="hold">
                                          <p:stCondLst>
                                            <p:cond delay="0"/>
                                          </p:stCondLst>
                                        </p:cTn>
                                        <p:tgtEl>
                                          <p:spTgt spid="329790"/>
                                        </p:tgtEl>
                                        <p:attrNameLst>
                                          <p:attrName>style.visibility</p:attrName>
                                        </p:attrNameLst>
                                      </p:cBhvr>
                                      <p:to>
                                        <p:strVal val="visible"/>
                                      </p:to>
                                    </p:set>
                                    <p:anim calcmode="lin" valueType="num">
                                      <p:cBhvr>
                                        <p:cTn id="121" dur="500" fill="hold"/>
                                        <p:tgtEl>
                                          <p:spTgt spid="329790"/>
                                        </p:tgtEl>
                                        <p:attrNameLst>
                                          <p:attrName>ppt_w</p:attrName>
                                        </p:attrNameLst>
                                      </p:cBhvr>
                                      <p:tavLst>
                                        <p:tav tm="0">
                                          <p:val>
                                            <p:strVal val="(6*min(max(#ppt_w*#ppt_h,.3),1)-7.4)/-.7*#ppt_w"/>
                                          </p:val>
                                        </p:tav>
                                        <p:tav tm="100000">
                                          <p:val>
                                            <p:strVal val="#ppt_w"/>
                                          </p:val>
                                        </p:tav>
                                      </p:tavLst>
                                    </p:anim>
                                    <p:anim calcmode="lin" valueType="num">
                                      <p:cBhvr>
                                        <p:cTn id="122" dur="500" fill="hold"/>
                                        <p:tgtEl>
                                          <p:spTgt spid="329790"/>
                                        </p:tgtEl>
                                        <p:attrNameLst>
                                          <p:attrName>ppt_h</p:attrName>
                                        </p:attrNameLst>
                                      </p:cBhvr>
                                      <p:tavLst>
                                        <p:tav tm="0">
                                          <p:val>
                                            <p:strVal val="(6*min(max(#ppt_w*#ppt_h,.3),1)-7.4)/-.7*#ppt_h"/>
                                          </p:val>
                                        </p:tav>
                                        <p:tav tm="100000">
                                          <p:val>
                                            <p:strVal val="#ppt_h"/>
                                          </p:val>
                                        </p:tav>
                                      </p:tavLst>
                                    </p:anim>
                                    <p:anim calcmode="lin" valueType="num">
                                      <p:cBhvr>
                                        <p:cTn id="123" dur="500" fill="hold"/>
                                        <p:tgtEl>
                                          <p:spTgt spid="329790"/>
                                        </p:tgtEl>
                                        <p:attrNameLst>
                                          <p:attrName>ppt_x</p:attrName>
                                        </p:attrNameLst>
                                      </p:cBhvr>
                                      <p:tavLst>
                                        <p:tav tm="0">
                                          <p:val>
                                            <p:fltVal val="0.5"/>
                                          </p:val>
                                        </p:tav>
                                        <p:tav tm="100000">
                                          <p:val>
                                            <p:strVal val="#ppt_x"/>
                                          </p:val>
                                        </p:tav>
                                      </p:tavLst>
                                    </p:anim>
                                    <p:anim calcmode="lin" valueType="num">
                                      <p:cBhvr>
                                        <p:cTn id="124" dur="500" fill="hold"/>
                                        <p:tgtEl>
                                          <p:spTgt spid="329790"/>
                                        </p:tgtEl>
                                        <p:attrNameLst>
                                          <p:attrName>ppt_y</p:attrName>
                                        </p:attrNameLst>
                                      </p:cBhvr>
                                      <p:tavLst>
                                        <p:tav tm="0">
                                          <p:val>
                                            <p:strVal val="1+(6*min(max(#ppt_w*#ppt_h,.3),1)-7.4)/-.7*#ppt_h/2"/>
                                          </p:val>
                                        </p:tav>
                                        <p:tav tm="100000">
                                          <p:val>
                                            <p:strVal val="#ppt_y"/>
                                          </p:val>
                                        </p:tav>
                                      </p:tavLst>
                                    </p:anim>
                                  </p:childTnLst>
                                </p:cTn>
                              </p:par>
                            </p:childTnLst>
                          </p:cTn>
                        </p:par>
                        <p:par>
                          <p:cTn id="125" fill="hold" nodeType="afterGroup">
                            <p:stCondLst>
                              <p:cond delay="500"/>
                            </p:stCondLst>
                            <p:childTnLst>
                              <p:par>
                                <p:cTn id="126" presetID="23" presetClass="entr" presetSubtype="36" fill="hold" grpId="0" nodeType="afterEffect">
                                  <p:stCondLst>
                                    <p:cond delay="0"/>
                                  </p:stCondLst>
                                  <p:childTnLst>
                                    <p:set>
                                      <p:cBhvr>
                                        <p:cTn id="127" dur="1" fill="hold">
                                          <p:stCondLst>
                                            <p:cond delay="0"/>
                                          </p:stCondLst>
                                        </p:cTn>
                                        <p:tgtEl>
                                          <p:spTgt spid="329820"/>
                                        </p:tgtEl>
                                        <p:attrNameLst>
                                          <p:attrName>style.visibility</p:attrName>
                                        </p:attrNameLst>
                                      </p:cBhvr>
                                      <p:to>
                                        <p:strVal val="visible"/>
                                      </p:to>
                                    </p:set>
                                    <p:anim calcmode="lin" valueType="num">
                                      <p:cBhvr>
                                        <p:cTn id="128" dur="500" fill="hold"/>
                                        <p:tgtEl>
                                          <p:spTgt spid="329820"/>
                                        </p:tgtEl>
                                        <p:attrNameLst>
                                          <p:attrName>ppt_w</p:attrName>
                                        </p:attrNameLst>
                                      </p:cBhvr>
                                      <p:tavLst>
                                        <p:tav tm="0">
                                          <p:val>
                                            <p:strVal val="(6*min(max(#ppt_w*#ppt_h,.3),1)-7.4)/-.7*#ppt_w"/>
                                          </p:val>
                                        </p:tav>
                                        <p:tav tm="100000">
                                          <p:val>
                                            <p:strVal val="#ppt_w"/>
                                          </p:val>
                                        </p:tav>
                                      </p:tavLst>
                                    </p:anim>
                                    <p:anim calcmode="lin" valueType="num">
                                      <p:cBhvr>
                                        <p:cTn id="129" dur="500" fill="hold"/>
                                        <p:tgtEl>
                                          <p:spTgt spid="329820"/>
                                        </p:tgtEl>
                                        <p:attrNameLst>
                                          <p:attrName>ppt_h</p:attrName>
                                        </p:attrNameLst>
                                      </p:cBhvr>
                                      <p:tavLst>
                                        <p:tav tm="0">
                                          <p:val>
                                            <p:strVal val="(6*min(max(#ppt_w*#ppt_h,.3),1)-7.4)/-.7*#ppt_h"/>
                                          </p:val>
                                        </p:tav>
                                        <p:tav tm="100000">
                                          <p:val>
                                            <p:strVal val="#ppt_h"/>
                                          </p:val>
                                        </p:tav>
                                      </p:tavLst>
                                    </p:anim>
                                    <p:anim calcmode="lin" valueType="num">
                                      <p:cBhvr>
                                        <p:cTn id="130" dur="500" fill="hold"/>
                                        <p:tgtEl>
                                          <p:spTgt spid="329820"/>
                                        </p:tgtEl>
                                        <p:attrNameLst>
                                          <p:attrName>ppt_x</p:attrName>
                                        </p:attrNameLst>
                                      </p:cBhvr>
                                      <p:tavLst>
                                        <p:tav tm="0">
                                          <p:val>
                                            <p:fltVal val="0.5"/>
                                          </p:val>
                                        </p:tav>
                                        <p:tav tm="100000">
                                          <p:val>
                                            <p:strVal val="#ppt_x"/>
                                          </p:val>
                                        </p:tav>
                                      </p:tavLst>
                                    </p:anim>
                                    <p:anim calcmode="lin" valueType="num">
                                      <p:cBhvr>
                                        <p:cTn id="131" dur="500" fill="hold"/>
                                        <p:tgtEl>
                                          <p:spTgt spid="329820"/>
                                        </p:tgtEl>
                                        <p:attrNameLst>
                                          <p:attrName>ppt_y</p:attrName>
                                        </p:attrNameLst>
                                      </p:cBhvr>
                                      <p:tavLst>
                                        <p:tav tm="0">
                                          <p:val>
                                            <p:strVal val="1+(6*min(max(#ppt_w*#ppt_h,.3),1)-7.4)/-.7*#ppt_h/2"/>
                                          </p:val>
                                        </p:tav>
                                        <p:tav tm="100000">
                                          <p:val>
                                            <p:strVal val="#ppt_y"/>
                                          </p:val>
                                        </p:tav>
                                      </p:tavLst>
                                    </p:anim>
                                  </p:childTnLst>
                                </p:cTn>
                              </p:par>
                            </p:childTnLst>
                          </p:cTn>
                        </p:par>
                        <p:par>
                          <p:cTn id="132" fill="hold" nodeType="afterGroup">
                            <p:stCondLst>
                              <p:cond delay="1000"/>
                            </p:stCondLst>
                            <p:childTnLst>
                              <p:par>
                                <p:cTn id="133" presetID="23" presetClass="entr" presetSubtype="36" fill="hold" grpId="0" nodeType="afterEffect">
                                  <p:stCondLst>
                                    <p:cond delay="0"/>
                                  </p:stCondLst>
                                  <p:childTnLst>
                                    <p:set>
                                      <p:cBhvr>
                                        <p:cTn id="134" dur="1" fill="hold">
                                          <p:stCondLst>
                                            <p:cond delay="0"/>
                                          </p:stCondLst>
                                        </p:cTn>
                                        <p:tgtEl>
                                          <p:spTgt spid="329821"/>
                                        </p:tgtEl>
                                        <p:attrNameLst>
                                          <p:attrName>style.visibility</p:attrName>
                                        </p:attrNameLst>
                                      </p:cBhvr>
                                      <p:to>
                                        <p:strVal val="visible"/>
                                      </p:to>
                                    </p:set>
                                    <p:anim calcmode="lin" valueType="num">
                                      <p:cBhvr>
                                        <p:cTn id="135" dur="500" fill="hold"/>
                                        <p:tgtEl>
                                          <p:spTgt spid="329821"/>
                                        </p:tgtEl>
                                        <p:attrNameLst>
                                          <p:attrName>ppt_w</p:attrName>
                                        </p:attrNameLst>
                                      </p:cBhvr>
                                      <p:tavLst>
                                        <p:tav tm="0">
                                          <p:val>
                                            <p:strVal val="(6*min(max(#ppt_w*#ppt_h,.3),1)-7.4)/-.7*#ppt_w"/>
                                          </p:val>
                                        </p:tav>
                                        <p:tav tm="100000">
                                          <p:val>
                                            <p:strVal val="#ppt_w"/>
                                          </p:val>
                                        </p:tav>
                                      </p:tavLst>
                                    </p:anim>
                                    <p:anim calcmode="lin" valueType="num">
                                      <p:cBhvr>
                                        <p:cTn id="136" dur="500" fill="hold"/>
                                        <p:tgtEl>
                                          <p:spTgt spid="329821"/>
                                        </p:tgtEl>
                                        <p:attrNameLst>
                                          <p:attrName>ppt_h</p:attrName>
                                        </p:attrNameLst>
                                      </p:cBhvr>
                                      <p:tavLst>
                                        <p:tav tm="0">
                                          <p:val>
                                            <p:strVal val="(6*min(max(#ppt_w*#ppt_h,.3),1)-7.4)/-.7*#ppt_h"/>
                                          </p:val>
                                        </p:tav>
                                        <p:tav tm="100000">
                                          <p:val>
                                            <p:strVal val="#ppt_h"/>
                                          </p:val>
                                        </p:tav>
                                      </p:tavLst>
                                    </p:anim>
                                    <p:anim calcmode="lin" valueType="num">
                                      <p:cBhvr>
                                        <p:cTn id="137" dur="500" fill="hold"/>
                                        <p:tgtEl>
                                          <p:spTgt spid="329821"/>
                                        </p:tgtEl>
                                        <p:attrNameLst>
                                          <p:attrName>ppt_x</p:attrName>
                                        </p:attrNameLst>
                                      </p:cBhvr>
                                      <p:tavLst>
                                        <p:tav tm="0">
                                          <p:val>
                                            <p:fltVal val="0.5"/>
                                          </p:val>
                                        </p:tav>
                                        <p:tav tm="100000">
                                          <p:val>
                                            <p:strVal val="#ppt_x"/>
                                          </p:val>
                                        </p:tav>
                                      </p:tavLst>
                                    </p:anim>
                                    <p:anim calcmode="lin" valueType="num">
                                      <p:cBhvr>
                                        <p:cTn id="138" dur="500" fill="hold"/>
                                        <p:tgtEl>
                                          <p:spTgt spid="329821"/>
                                        </p:tgtEl>
                                        <p:attrNameLst>
                                          <p:attrName>ppt_y</p:attrName>
                                        </p:attrNameLst>
                                      </p:cBhvr>
                                      <p:tavLst>
                                        <p:tav tm="0">
                                          <p:val>
                                            <p:strVal val="1+(6*min(max(#ppt_w*#ppt_h,.3),1)-7.4)/-.7*#ppt_h/2"/>
                                          </p:val>
                                        </p:tav>
                                        <p:tav tm="100000">
                                          <p:val>
                                            <p:strVal val="#ppt_y"/>
                                          </p:val>
                                        </p:tav>
                                      </p:tavLst>
                                    </p:anim>
                                  </p:childTnLst>
                                </p:cTn>
                              </p:par>
                            </p:childTnLst>
                          </p:cTn>
                        </p:par>
                        <p:par>
                          <p:cTn id="139" fill="hold" nodeType="afterGroup">
                            <p:stCondLst>
                              <p:cond delay="1500"/>
                            </p:stCondLst>
                            <p:childTnLst>
                              <p:par>
                                <p:cTn id="140" presetID="23" presetClass="entr" presetSubtype="36" fill="hold" grpId="0" nodeType="afterEffect">
                                  <p:stCondLst>
                                    <p:cond delay="0"/>
                                  </p:stCondLst>
                                  <p:childTnLst>
                                    <p:set>
                                      <p:cBhvr>
                                        <p:cTn id="141" dur="1" fill="hold">
                                          <p:stCondLst>
                                            <p:cond delay="0"/>
                                          </p:stCondLst>
                                        </p:cTn>
                                        <p:tgtEl>
                                          <p:spTgt spid="329822"/>
                                        </p:tgtEl>
                                        <p:attrNameLst>
                                          <p:attrName>style.visibility</p:attrName>
                                        </p:attrNameLst>
                                      </p:cBhvr>
                                      <p:to>
                                        <p:strVal val="visible"/>
                                      </p:to>
                                    </p:set>
                                    <p:anim calcmode="lin" valueType="num">
                                      <p:cBhvr>
                                        <p:cTn id="142" dur="500" fill="hold"/>
                                        <p:tgtEl>
                                          <p:spTgt spid="329822"/>
                                        </p:tgtEl>
                                        <p:attrNameLst>
                                          <p:attrName>ppt_w</p:attrName>
                                        </p:attrNameLst>
                                      </p:cBhvr>
                                      <p:tavLst>
                                        <p:tav tm="0">
                                          <p:val>
                                            <p:strVal val="(6*min(max(#ppt_w*#ppt_h,.3),1)-7.4)/-.7*#ppt_w"/>
                                          </p:val>
                                        </p:tav>
                                        <p:tav tm="100000">
                                          <p:val>
                                            <p:strVal val="#ppt_w"/>
                                          </p:val>
                                        </p:tav>
                                      </p:tavLst>
                                    </p:anim>
                                    <p:anim calcmode="lin" valueType="num">
                                      <p:cBhvr>
                                        <p:cTn id="143" dur="500" fill="hold"/>
                                        <p:tgtEl>
                                          <p:spTgt spid="329822"/>
                                        </p:tgtEl>
                                        <p:attrNameLst>
                                          <p:attrName>ppt_h</p:attrName>
                                        </p:attrNameLst>
                                      </p:cBhvr>
                                      <p:tavLst>
                                        <p:tav tm="0">
                                          <p:val>
                                            <p:strVal val="(6*min(max(#ppt_w*#ppt_h,.3),1)-7.4)/-.7*#ppt_h"/>
                                          </p:val>
                                        </p:tav>
                                        <p:tav tm="100000">
                                          <p:val>
                                            <p:strVal val="#ppt_h"/>
                                          </p:val>
                                        </p:tav>
                                      </p:tavLst>
                                    </p:anim>
                                    <p:anim calcmode="lin" valueType="num">
                                      <p:cBhvr>
                                        <p:cTn id="144" dur="500" fill="hold"/>
                                        <p:tgtEl>
                                          <p:spTgt spid="329822"/>
                                        </p:tgtEl>
                                        <p:attrNameLst>
                                          <p:attrName>ppt_x</p:attrName>
                                        </p:attrNameLst>
                                      </p:cBhvr>
                                      <p:tavLst>
                                        <p:tav tm="0">
                                          <p:val>
                                            <p:fltVal val="0.5"/>
                                          </p:val>
                                        </p:tav>
                                        <p:tav tm="100000">
                                          <p:val>
                                            <p:strVal val="#ppt_x"/>
                                          </p:val>
                                        </p:tav>
                                      </p:tavLst>
                                    </p:anim>
                                    <p:anim calcmode="lin" valueType="num">
                                      <p:cBhvr>
                                        <p:cTn id="145" dur="500" fill="hold"/>
                                        <p:tgtEl>
                                          <p:spTgt spid="329822"/>
                                        </p:tgtEl>
                                        <p:attrNameLst>
                                          <p:attrName>ppt_y</p:attrName>
                                        </p:attrNameLst>
                                      </p:cBhvr>
                                      <p:tavLst>
                                        <p:tav tm="0">
                                          <p:val>
                                            <p:strVal val="1+(6*min(max(#ppt_w*#ppt_h,.3),1)-7.4)/-.7*#ppt_h/2"/>
                                          </p:val>
                                        </p:tav>
                                        <p:tav tm="100000">
                                          <p:val>
                                            <p:strVal val="#ppt_y"/>
                                          </p:val>
                                        </p:tav>
                                      </p:tavLst>
                                    </p:anim>
                                  </p:childTnLst>
                                </p:cTn>
                              </p:par>
                            </p:childTnLst>
                          </p:cTn>
                        </p:par>
                        <p:par>
                          <p:cTn id="146" fill="hold" nodeType="afterGroup">
                            <p:stCondLst>
                              <p:cond delay="2000"/>
                            </p:stCondLst>
                            <p:childTnLst>
                              <p:par>
                                <p:cTn id="147" presetID="23" presetClass="entr" presetSubtype="36" fill="hold" grpId="0" nodeType="afterEffect">
                                  <p:stCondLst>
                                    <p:cond delay="0"/>
                                  </p:stCondLst>
                                  <p:childTnLst>
                                    <p:set>
                                      <p:cBhvr>
                                        <p:cTn id="148" dur="1" fill="hold">
                                          <p:stCondLst>
                                            <p:cond delay="0"/>
                                          </p:stCondLst>
                                        </p:cTn>
                                        <p:tgtEl>
                                          <p:spTgt spid="329823"/>
                                        </p:tgtEl>
                                        <p:attrNameLst>
                                          <p:attrName>style.visibility</p:attrName>
                                        </p:attrNameLst>
                                      </p:cBhvr>
                                      <p:to>
                                        <p:strVal val="visible"/>
                                      </p:to>
                                    </p:set>
                                    <p:anim calcmode="lin" valueType="num">
                                      <p:cBhvr>
                                        <p:cTn id="149" dur="500" fill="hold"/>
                                        <p:tgtEl>
                                          <p:spTgt spid="329823"/>
                                        </p:tgtEl>
                                        <p:attrNameLst>
                                          <p:attrName>ppt_w</p:attrName>
                                        </p:attrNameLst>
                                      </p:cBhvr>
                                      <p:tavLst>
                                        <p:tav tm="0">
                                          <p:val>
                                            <p:strVal val="(6*min(max(#ppt_w*#ppt_h,.3),1)-7.4)/-.7*#ppt_w"/>
                                          </p:val>
                                        </p:tav>
                                        <p:tav tm="100000">
                                          <p:val>
                                            <p:strVal val="#ppt_w"/>
                                          </p:val>
                                        </p:tav>
                                      </p:tavLst>
                                    </p:anim>
                                    <p:anim calcmode="lin" valueType="num">
                                      <p:cBhvr>
                                        <p:cTn id="150" dur="500" fill="hold"/>
                                        <p:tgtEl>
                                          <p:spTgt spid="329823"/>
                                        </p:tgtEl>
                                        <p:attrNameLst>
                                          <p:attrName>ppt_h</p:attrName>
                                        </p:attrNameLst>
                                      </p:cBhvr>
                                      <p:tavLst>
                                        <p:tav tm="0">
                                          <p:val>
                                            <p:strVal val="(6*min(max(#ppt_w*#ppt_h,.3),1)-7.4)/-.7*#ppt_h"/>
                                          </p:val>
                                        </p:tav>
                                        <p:tav tm="100000">
                                          <p:val>
                                            <p:strVal val="#ppt_h"/>
                                          </p:val>
                                        </p:tav>
                                      </p:tavLst>
                                    </p:anim>
                                    <p:anim calcmode="lin" valueType="num">
                                      <p:cBhvr>
                                        <p:cTn id="151" dur="500" fill="hold"/>
                                        <p:tgtEl>
                                          <p:spTgt spid="329823"/>
                                        </p:tgtEl>
                                        <p:attrNameLst>
                                          <p:attrName>ppt_x</p:attrName>
                                        </p:attrNameLst>
                                      </p:cBhvr>
                                      <p:tavLst>
                                        <p:tav tm="0">
                                          <p:val>
                                            <p:fltVal val="0.5"/>
                                          </p:val>
                                        </p:tav>
                                        <p:tav tm="100000">
                                          <p:val>
                                            <p:strVal val="#ppt_x"/>
                                          </p:val>
                                        </p:tav>
                                      </p:tavLst>
                                    </p:anim>
                                    <p:anim calcmode="lin" valueType="num">
                                      <p:cBhvr>
                                        <p:cTn id="152" dur="500" fill="hold"/>
                                        <p:tgtEl>
                                          <p:spTgt spid="329823"/>
                                        </p:tgtEl>
                                        <p:attrNameLst>
                                          <p:attrName>ppt_y</p:attrName>
                                        </p:attrNameLst>
                                      </p:cBhvr>
                                      <p:tavLst>
                                        <p:tav tm="0">
                                          <p:val>
                                            <p:strVal val="1+(6*min(max(#ppt_w*#ppt_h,.3),1)-7.4)/-.7*#ppt_h/2"/>
                                          </p:val>
                                        </p:tav>
                                        <p:tav tm="100000">
                                          <p:val>
                                            <p:strVal val="#ppt_y"/>
                                          </p:val>
                                        </p:tav>
                                      </p:tavLst>
                                    </p:anim>
                                  </p:childTnLst>
                                </p:cTn>
                              </p:par>
                            </p:childTnLst>
                          </p:cTn>
                        </p:par>
                        <p:par>
                          <p:cTn id="153" fill="hold" nodeType="afterGroup">
                            <p:stCondLst>
                              <p:cond delay="2500"/>
                            </p:stCondLst>
                            <p:childTnLst>
                              <p:par>
                                <p:cTn id="154" presetID="22" presetClass="entr" presetSubtype="4" fill="hold" nodeType="afterEffect">
                                  <p:stCondLst>
                                    <p:cond delay="0"/>
                                  </p:stCondLst>
                                  <p:childTnLst>
                                    <p:set>
                                      <p:cBhvr>
                                        <p:cTn id="155" dur="1" fill="hold">
                                          <p:stCondLst>
                                            <p:cond delay="0"/>
                                          </p:stCondLst>
                                        </p:cTn>
                                        <p:tgtEl>
                                          <p:spTgt spid="329819"/>
                                        </p:tgtEl>
                                        <p:attrNameLst>
                                          <p:attrName>style.visibility</p:attrName>
                                        </p:attrNameLst>
                                      </p:cBhvr>
                                      <p:to>
                                        <p:strVal val="visible"/>
                                      </p:to>
                                    </p:set>
                                    <p:animEffect transition="in" filter="wipe(down)">
                                      <p:cBhvr>
                                        <p:cTn id="156" dur="500"/>
                                        <p:tgtEl>
                                          <p:spTgt spid="329819"/>
                                        </p:tgtEl>
                                      </p:cBhvr>
                                    </p:animEffect>
                                  </p:childTnLst>
                                </p:cTn>
                              </p:par>
                            </p:childTnLst>
                          </p:cTn>
                        </p:par>
                        <p:par>
                          <p:cTn id="157" fill="hold" nodeType="afterGroup">
                            <p:stCondLst>
                              <p:cond delay="3000"/>
                            </p:stCondLst>
                            <p:childTnLst>
                              <p:par>
                                <p:cTn id="158" presetID="1" presetClass="entr" presetSubtype="0" fill="hold" grpId="0" nodeType="afterEffect">
                                  <p:stCondLst>
                                    <p:cond delay="0"/>
                                  </p:stCondLst>
                                  <p:childTnLst>
                                    <p:set>
                                      <p:cBhvr>
                                        <p:cTn id="159" dur="1" fill="hold">
                                          <p:stCondLst>
                                            <p:cond delay="0"/>
                                          </p:stCondLst>
                                        </p:cTn>
                                        <p:tgtEl>
                                          <p:spTgt spid="3298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78" grpId="0" animBg="1"/>
      <p:bldP spid="329779" grpId="0" animBg="1"/>
      <p:bldP spid="329790" grpId="0" animBg="1"/>
      <p:bldP spid="329804" grpId="0" animBg="1"/>
      <p:bldP spid="329809" grpId="0" animBg="1"/>
      <p:bldP spid="329803" grpId="0" animBg="1"/>
      <p:bldP spid="329805" grpId="0" animBg="1"/>
      <p:bldP spid="329808" grpId="0" animBg="1"/>
      <p:bldP spid="329810" grpId="0" animBg="1"/>
      <p:bldP spid="329814" grpId="0" animBg="1"/>
      <p:bldP spid="329820" grpId="0" animBg="1"/>
      <p:bldP spid="329821" grpId="0" animBg="1"/>
      <p:bldP spid="329822" grpId="0" animBg="1"/>
      <p:bldP spid="329823" grpId="0" animBg="1"/>
      <p:bldP spid="329824" grpId="0" animBg="1"/>
      <p:bldP spid="329825" grpId="0" animBg="1"/>
      <p:bldP spid="329826" grpId="0" animBg="1"/>
      <p:bldP spid="329827" grpId="0" animBg="1"/>
      <p:bldP spid="329828" grpId="0" animBg="1"/>
      <p:bldP spid="329774" grpId="0" animBg="1"/>
      <p:bldP spid="329829" grpId="0" animBg="1"/>
      <p:bldP spid="32977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23528" y="232008"/>
            <a:ext cx="8496944" cy="1828840"/>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What type of leaders does this church need?</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619672" y="2564904"/>
            <a:ext cx="5397500" cy="3581400"/>
          </a:xfrm>
          <a:prstGeom prst="rect">
            <a:avLst/>
          </a:prstGeom>
        </p:spPr>
      </p:pic>
    </p:spTree>
    <p:extLst>
      <p:ext uri="{BB962C8B-B14F-4D97-AF65-F5344CB8AC3E}">
        <p14:creationId xmlns:p14="http://schemas.microsoft.com/office/powerpoint/2010/main" val="2703222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8 Types of Leaders</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6986" y="90769"/>
            <a:ext cx="9137013" cy="6794615"/>
          </a:xfrm>
          <a:prstGeom prst="rect">
            <a:avLst/>
          </a:prstGeom>
        </p:spPr>
      </p:pic>
    </p:spTree>
    <p:extLst>
      <p:ext uri="{BB962C8B-B14F-4D97-AF65-F5344CB8AC3E}">
        <p14:creationId xmlns:p14="http://schemas.microsoft.com/office/powerpoint/2010/main" val="34411957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4624"/>
            <a:ext cx="9143999" cy="1368152"/>
          </a:xfrm>
          <a:effectLst/>
          <a:ex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What type of leader does this church need?</a:t>
            </a:r>
          </a:p>
        </p:txBody>
      </p:sp>
      <p:pic>
        <p:nvPicPr>
          <p:cNvPr id="2" name="Picture 1"/>
          <p:cNvPicPr>
            <a:picLocks noChangeAspect="1"/>
          </p:cNvPicPr>
          <p:nvPr/>
        </p:nvPicPr>
        <p:blipFill>
          <a:blip r:embed="rId3"/>
          <a:stretch>
            <a:fillRect/>
          </a:stretch>
        </p:blipFill>
        <p:spPr>
          <a:xfrm>
            <a:off x="539552" y="2032000"/>
            <a:ext cx="7874000" cy="4826000"/>
          </a:xfrm>
          <a:prstGeom prst="rect">
            <a:avLst/>
          </a:prstGeom>
        </p:spPr>
      </p:pic>
      <p:sp>
        <p:nvSpPr>
          <p:cNvPr id="5" name="Rectangle 2"/>
          <p:cNvSpPr txBox="1">
            <a:spLocks noChangeArrowheads="1"/>
          </p:cNvSpPr>
          <p:nvPr/>
        </p:nvSpPr>
        <p:spPr bwMode="auto">
          <a:xfrm>
            <a:off x="0" y="1772816"/>
            <a:ext cx="3121681" cy="1080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CEO</a:t>
            </a:r>
          </a:p>
        </p:txBody>
      </p:sp>
      <p:sp>
        <p:nvSpPr>
          <p:cNvPr id="6" name="Rectangle 2"/>
          <p:cNvSpPr txBox="1">
            <a:spLocks noChangeArrowheads="1"/>
          </p:cNvSpPr>
          <p:nvPr/>
        </p:nvSpPr>
        <p:spPr bwMode="auto">
          <a:xfrm>
            <a:off x="3059832" y="1268760"/>
            <a:ext cx="3121681" cy="1080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Teacher</a:t>
            </a:r>
          </a:p>
        </p:txBody>
      </p:sp>
      <p:sp>
        <p:nvSpPr>
          <p:cNvPr id="7" name="Rectangle 2"/>
          <p:cNvSpPr txBox="1">
            <a:spLocks noChangeArrowheads="1"/>
          </p:cNvSpPr>
          <p:nvPr/>
        </p:nvSpPr>
        <p:spPr bwMode="auto">
          <a:xfrm>
            <a:off x="6040368" y="1772816"/>
            <a:ext cx="3121681" cy="1080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Visionary</a:t>
            </a:r>
          </a:p>
        </p:txBody>
      </p:sp>
    </p:spTree>
    <p:extLst>
      <p:ext uri="{BB962C8B-B14F-4D97-AF65-F5344CB8AC3E}">
        <p14:creationId xmlns:p14="http://schemas.microsoft.com/office/powerpoint/2010/main" val="397225128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en-US" sz="5400" b="1" dirty="0" smtClean="0">
                <a:effectLst>
                  <a:glow rad="127000">
                    <a:schemeClr val="tx1"/>
                  </a:glow>
                </a:effectLst>
                <a:latin typeface="Arial" charset="0"/>
                <a:ea typeface="ＭＳ Ｐゴシック" charset="0"/>
                <a:cs typeface="ＭＳ Ｐゴシック" charset="0"/>
              </a:rPr>
              <a:t>Since we are sheep</a:t>
            </a:r>
            <a:r>
              <a:rPr lang="is-IS" sz="5400" b="1" dirty="0" smtClean="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143000"/>
            <a:ext cx="9144000" cy="4572000"/>
          </a:xfrm>
          <a:prstGeom prst="rect">
            <a:avLst/>
          </a:prstGeom>
        </p:spPr>
      </p:pic>
    </p:spTree>
    <p:extLst>
      <p:ext uri="{BB962C8B-B14F-4D97-AF65-F5344CB8AC3E}">
        <p14:creationId xmlns:p14="http://schemas.microsoft.com/office/powerpoint/2010/main" val="29449176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4624"/>
            <a:ext cx="9144000" cy="1086599"/>
          </a:xfrm>
          <a:effectLst>
            <a:outerShdw blurRad="63500" dist="35921" dir="2700000" algn="ctr" rotWithShape="0">
              <a:schemeClr val="tx2">
                <a:alpha val="74998"/>
              </a:schemeClr>
            </a:outerShdw>
          </a:effectLst>
          <a:extLst/>
        </p:spPr>
        <p:txBody>
          <a:bodyPr anchor="t"/>
          <a:lstStyle/>
          <a:p>
            <a:pPr>
              <a:defRPr/>
            </a:pPr>
            <a:r>
              <a:rPr lang="is-IS" sz="5400" b="1" dirty="0">
                <a:effectLst>
                  <a:glow rad="127000">
                    <a:schemeClr val="tx1"/>
                  </a:glow>
                </a:effectLst>
                <a:latin typeface="Arial" charset="0"/>
                <a:ea typeface="ＭＳ Ｐゴシック" charset="0"/>
                <a:cs typeface="ＭＳ Ｐゴシック" charset="0"/>
              </a:rPr>
              <a:t>…w</a:t>
            </a:r>
            <a:r>
              <a:rPr lang="en-US" sz="5400" b="1" dirty="0" smtClean="0">
                <a:effectLst>
                  <a:glow rad="127000">
                    <a:schemeClr val="tx1"/>
                  </a:glow>
                </a:effectLst>
                <a:latin typeface="Arial" charset="0"/>
                <a:ea typeface="ＭＳ Ｐゴシック" charset="0"/>
                <a:cs typeface="ＭＳ Ｐゴシック" charset="0"/>
              </a:rPr>
              <a:t>e need shepherds.</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80527" y="1340768"/>
            <a:ext cx="9580106" cy="4353200"/>
          </a:xfrm>
          <a:prstGeom prst="rect">
            <a:avLst/>
          </a:prstGeom>
        </p:spPr>
      </p:pic>
    </p:spTree>
    <p:extLst>
      <p:ext uri="{BB962C8B-B14F-4D97-AF65-F5344CB8AC3E}">
        <p14:creationId xmlns:p14="http://schemas.microsoft.com/office/powerpoint/2010/main" val="19797361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5" name="Rectangle 5"/>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a:effectLst/>
        </p:spPr>
        <p:txBody>
          <a:bodyPr wrap="none" anchor="ctr"/>
          <a:lstStyle/>
          <a:p>
            <a:pPr>
              <a:defRPr/>
            </a:pPr>
            <a:endParaRPr lang="en-US">
              <a:solidFill>
                <a:srgbClr val="000000"/>
              </a:solidFill>
              <a:latin typeface="Times New Roman" pitchFamily="8" charset="0"/>
              <a:ea typeface="ＭＳ Ｐゴシック"/>
              <a:cs typeface="ＭＳ Ｐゴシック"/>
            </a:endParaRPr>
          </a:p>
        </p:txBody>
      </p:sp>
      <p:sp>
        <p:nvSpPr>
          <p:cNvPr id="369672" name="Rectangle 1032"/>
          <p:cNvSpPr>
            <a:spLocks noGrp="1"/>
          </p:cNvSpPr>
          <p:nvPr>
            <p:ph type="title" idx="4294967295"/>
          </p:nvPr>
        </p:nvSpPr>
        <p:spPr bwMode="auto">
          <a:xfrm>
            <a:off x="-16735" y="0"/>
            <a:ext cx="9144000" cy="620688"/>
          </a:xfrm>
          <a:effectLst/>
        </p:spPr>
        <p:txBody>
          <a:bodyPr wrap="square" lIns="91440" tIns="45720" rIns="91440" bIns="45720" numCol="1" anchorCtr="0" compatLnSpc="1">
            <a:prstTxWarp prst="textNoShape">
              <a:avLst/>
            </a:prstTxWarp>
          </a:bodyPr>
          <a:lstStyle/>
          <a:p>
            <a:pPr eaLnBrk="1" hangingPunct="1">
              <a:defRPr/>
            </a:pPr>
            <a:r>
              <a:rPr lang="en-US" sz="4800" b="1" dirty="0">
                <a:solidFill>
                  <a:schemeClr val="bg1"/>
                </a:solidFill>
                <a:effectLst>
                  <a:outerShdw blurRad="38100" dist="38100" dir="2700000" algn="tl">
                    <a:srgbClr val="000000">
                      <a:alpha val="43137"/>
                    </a:srgbClr>
                  </a:outerShdw>
                </a:effectLst>
                <a:ea typeface="+mj-ea"/>
                <a:cs typeface="+mj-cs"/>
              </a:rPr>
              <a:t>Elder Roles</a:t>
            </a:r>
            <a:endParaRPr lang="en-US" sz="3600" b="1" dirty="0">
              <a:solidFill>
                <a:schemeClr val="bg1"/>
              </a:solidFill>
              <a:effectLst>
                <a:outerShdw blurRad="38100" dist="38100" dir="2700000" algn="tl">
                  <a:srgbClr val="000000">
                    <a:alpha val="43137"/>
                  </a:srgbClr>
                </a:outerShdw>
              </a:effectLst>
              <a:ea typeface="+mj-ea"/>
              <a:cs typeface="+mj-cs"/>
            </a:endParaRPr>
          </a:p>
        </p:txBody>
      </p:sp>
      <p:sp>
        <p:nvSpPr>
          <p:cNvPr id="9" name="Rectangle 1032"/>
          <p:cNvSpPr txBox="1">
            <a:spLocks/>
          </p:cNvSpPr>
          <p:nvPr/>
        </p:nvSpPr>
        <p:spPr bwMode="auto">
          <a:xfrm>
            <a:off x="539552" y="6093296"/>
            <a:ext cx="8229600" cy="792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a:lstStyle>
          <a:p>
            <a:pPr algn="r" eaLnBrk="1" hangingPunct="1">
              <a:defRPr/>
            </a:pPr>
            <a:r>
              <a:rPr lang="en-US" sz="4000" b="1" dirty="0" smtClean="0">
                <a:solidFill>
                  <a:srgbClr val="FFFFFF"/>
                </a:solidFill>
                <a:effectLst>
                  <a:outerShdw blurRad="38100" dist="38100" dir="2700000" algn="tl">
                    <a:srgbClr val="000000">
                      <a:alpha val="43137"/>
                    </a:srgbClr>
                  </a:outerShdw>
                </a:effectLst>
                <a:latin typeface="Arial"/>
                <a:ea typeface="ＭＳ Ｐゴシック"/>
                <a:cs typeface="ＭＳ Ｐゴシック"/>
              </a:rPr>
              <a:t>CIC By-Laws 3.2.1 </a:t>
            </a:r>
            <a:endParaRPr lang="en-US" sz="2800" b="1" dirty="0">
              <a:solidFill>
                <a:srgbClr val="FFFFFF"/>
              </a:solidFill>
              <a:effectLst>
                <a:outerShdw blurRad="38100" dist="38100" dir="2700000" algn="tl">
                  <a:srgbClr val="000000">
                    <a:alpha val="43137"/>
                  </a:srgbClr>
                </a:outerShdw>
              </a:effectLst>
              <a:latin typeface="Arial"/>
              <a:ea typeface="ＭＳ Ｐゴシック"/>
              <a:cs typeface="ＭＳ Ｐゴシック"/>
            </a:endParaRPr>
          </a:p>
        </p:txBody>
      </p:sp>
      <p:grpSp>
        <p:nvGrpSpPr>
          <p:cNvPr id="5" name="Group 4"/>
          <p:cNvGrpSpPr/>
          <p:nvPr/>
        </p:nvGrpSpPr>
        <p:grpSpPr>
          <a:xfrm>
            <a:off x="107504" y="836712"/>
            <a:ext cx="8640960" cy="4752528"/>
            <a:chOff x="1289829" y="20113"/>
            <a:chExt cx="6604271" cy="4663248"/>
          </a:xfrm>
        </p:grpSpPr>
        <p:sp>
          <p:nvSpPr>
            <p:cNvPr id="3" name="Rounded Rectangular Callout 2"/>
            <p:cNvSpPr/>
            <p:nvPr/>
          </p:nvSpPr>
          <p:spPr>
            <a:xfrm>
              <a:off x="1289829" y="20113"/>
              <a:ext cx="6604271" cy="4663248"/>
            </a:xfrm>
            <a:prstGeom prst="wedgeRoundRectCallout">
              <a:avLst>
                <a:gd name="adj1" fmla="val 42261"/>
                <a:gd name="adj2" fmla="val 64495"/>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Arial"/>
                <a:ea typeface="ＭＳ Ｐゴシック"/>
                <a:cs typeface="ＭＳ Ｐゴシック"/>
              </a:endParaRPr>
            </a:p>
          </p:txBody>
        </p:sp>
        <p:sp>
          <p:nvSpPr>
            <p:cNvPr id="4" name="Rectangle 3"/>
            <p:cNvSpPr/>
            <p:nvPr/>
          </p:nvSpPr>
          <p:spPr>
            <a:xfrm>
              <a:off x="1532031" y="93611"/>
              <a:ext cx="6196963" cy="3714536"/>
            </a:xfrm>
            <a:prstGeom prst="rect">
              <a:avLst/>
            </a:prstGeom>
          </p:spPr>
          <p:txBody>
            <a:bodyPr wrap="square">
              <a:spAutoFit/>
            </a:bodyPr>
            <a:lstStyle/>
            <a:p>
              <a:pPr defTabSz="457200" fontAlgn="auto">
                <a:spcBef>
                  <a:spcPts val="0"/>
                </a:spcBef>
                <a:spcAft>
                  <a:spcPts val="0"/>
                </a:spcAft>
              </a:pPr>
              <a:r>
                <a:rPr lang="en-US" b="1" dirty="0">
                  <a:solidFill>
                    <a:srgbClr val="000000"/>
                  </a:solidFill>
                  <a:latin typeface="Arial"/>
                  <a:ea typeface="ＭＳ Ｐゴシック"/>
                  <a:cs typeface="ＭＳ Ｐゴシック"/>
                </a:rPr>
                <a:t>General - The elders are a group of biblically qualified men who are charged with leading the church under the leadership of Christ Jesus.  God develops and selects men to be elders; the church recognizes God</a:t>
              </a:r>
              <a:r>
                <a:rPr lang="uk-UA" b="1" dirty="0">
                  <a:solidFill>
                    <a:srgbClr val="000000"/>
                  </a:solidFill>
                  <a:latin typeface="Arial"/>
                  <a:ea typeface="ＭＳ Ｐゴシック"/>
                  <a:cs typeface="ＭＳ Ｐゴシック"/>
                </a:rPr>
                <a:t>'</a:t>
              </a:r>
              <a:r>
                <a:rPr lang="en-US" b="1" dirty="0">
                  <a:solidFill>
                    <a:srgbClr val="000000"/>
                  </a:solidFill>
                  <a:latin typeface="Arial"/>
                  <a:ea typeface="ＭＳ Ｐゴシック"/>
                  <a:cs typeface="ＭＳ Ｐゴシック"/>
                </a:rPr>
                <a:t>s calling through the confirmation/affirmation process described below.  The pastor-teacher(s) shall be part of the council of elders upon his call by the church, and shall serve in the role of teaching elder(s) but shall not hold the position of chairman, vice-chairman or secretary of the elders. </a:t>
              </a:r>
            </a:p>
          </p:txBody>
        </p:sp>
      </p:grpSp>
    </p:spTree>
    <p:extLst>
      <p:ext uri="{BB962C8B-B14F-4D97-AF65-F5344CB8AC3E}">
        <p14:creationId xmlns:p14="http://schemas.microsoft.com/office/powerpoint/2010/main" val="362777703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5" name="Rectangle 5"/>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a:effectLst/>
        </p:spPr>
        <p:txBody>
          <a:bodyPr wrap="none" anchor="ctr"/>
          <a:lstStyle/>
          <a:p>
            <a:pPr>
              <a:defRPr/>
            </a:pPr>
            <a:endParaRPr lang="en-US">
              <a:solidFill>
                <a:srgbClr val="000000"/>
              </a:solidFill>
              <a:latin typeface="Times New Roman" pitchFamily="8" charset="0"/>
              <a:ea typeface="ＭＳ Ｐゴシック"/>
              <a:cs typeface="ＭＳ Ｐゴシック"/>
            </a:endParaRPr>
          </a:p>
        </p:txBody>
      </p:sp>
      <p:sp>
        <p:nvSpPr>
          <p:cNvPr id="369672" name="Rectangle 1032"/>
          <p:cNvSpPr>
            <a:spLocks noGrp="1"/>
          </p:cNvSpPr>
          <p:nvPr>
            <p:ph type="title" idx="4294967295"/>
          </p:nvPr>
        </p:nvSpPr>
        <p:spPr bwMode="auto">
          <a:xfrm>
            <a:off x="-16735" y="0"/>
            <a:ext cx="9144000" cy="620688"/>
          </a:xfrm>
          <a:effectLst/>
        </p:spPr>
        <p:txBody>
          <a:bodyPr wrap="square" lIns="91440" tIns="45720" rIns="91440" bIns="45720" numCol="1" anchorCtr="0" compatLnSpc="1">
            <a:prstTxWarp prst="textNoShape">
              <a:avLst/>
            </a:prstTxWarp>
          </a:bodyPr>
          <a:lstStyle/>
          <a:p>
            <a:pPr eaLnBrk="1" hangingPunct="1">
              <a:defRPr/>
            </a:pPr>
            <a:r>
              <a:rPr lang="en-US" sz="4800" b="1" dirty="0">
                <a:solidFill>
                  <a:schemeClr val="bg1"/>
                </a:solidFill>
                <a:effectLst>
                  <a:outerShdw blurRad="38100" dist="38100" dir="2700000" algn="tl">
                    <a:srgbClr val="000000">
                      <a:alpha val="43137"/>
                    </a:srgbClr>
                  </a:outerShdw>
                </a:effectLst>
                <a:ea typeface="+mj-ea"/>
                <a:cs typeface="+mj-cs"/>
              </a:rPr>
              <a:t>Elder Roles</a:t>
            </a:r>
            <a:endParaRPr lang="en-US" sz="3600" b="1" dirty="0">
              <a:solidFill>
                <a:schemeClr val="bg1"/>
              </a:solidFill>
              <a:effectLst>
                <a:outerShdw blurRad="38100" dist="38100" dir="2700000" algn="tl">
                  <a:srgbClr val="000000">
                    <a:alpha val="43137"/>
                  </a:srgbClr>
                </a:outerShdw>
              </a:effectLst>
              <a:ea typeface="+mj-ea"/>
              <a:cs typeface="+mj-cs"/>
            </a:endParaRPr>
          </a:p>
        </p:txBody>
      </p:sp>
      <p:sp>
        <p:nvSpPr>
          <p:cNvPr id="9" name="Rectangle 1032"/>
          <p:cNvSpPr txBox="1">
            <a:spLocks/>
          </p:cNvSpPr>
          <p:nvPr/>
        </p:nvSpPr>
        <p:spPr bwMode="auto">
          <a:xfrm>
            <a:off x="539552" y="6093296"/>
            <a:ext cx="8229600" cy="792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a:lstStyle>
          <a:p>
            <a:pPr algn="r" eaLnBrk="1" hangingPunct="1">
              <a:defRPr/>
            </a:pPr>
            <a:r>
              <a:rPr lang="en-US" sz="4000" b="1" dirty="0" smtClean="0">
                <a:solidFill>
                  <a:srgbClr val="FFFFFF"/>
                </a:solidFill>
                <a:effectLst>
                  <a:outerShdw blurRad="38100" dist="38100" dir="2700000" algn="tl">
                    <a:srgbClr val="000000">
                      <a:alpha val="43137"/>
                    </a:srgbClr>
                  </a:outerShdw>
                </a:effectLst>
                <a:latin typeface="Arial"/>
                <a:ea typeface="ＭＳ Ｐゴシック"/>
                <a:cs typeface="ＭＳ Ｐゴシック"/>
              </a:rPr>
              <a:t>CIC By-Laws 3.2.3 </a:t>
            </a:r>
            <a:endParaRPr lang="en-US" sz="2800" b="1" dirty="0">
              <a:solidFill>
                <a:srgbClr val="FFFFFF"/>
              </a:solidFill>
              <a:effectLst>
                <a:outerShdw blurRad="38100" dist="38100" dir="2700000" algn="tl">
                  <a:srgbClr val="000000">
                    <a:alpha val="43137"/>
                  </a:srgbClr>
                </a:outerShdw>
              </a:effectLst>
              <a:latin typeface="Arial"/>
              <a:ea typeface="ＭＳ Ｐゴシック"/>
              <a:cs typeface="ＭＳ Ｐゴシック"/>
            </a:endParaRPr>
          </a:p>
        </p:txBody>
      </p:sp>
      <p:grpSp>
        <p:nvGrpSpPr>
          <p:cNvPr id="5" name="Group 4"/>
          <p:cNvGrpSpPr/>
          <p:nvPr/>
        </p:nvGrpSpPr>
        <p:grpSpPr>
          <a:xfrm>
            <a:off x="107504" y="836712"/>
            <a:ext cx="8640960" cy="4752528"/>
            <a:chOff x="1289829" y="20113"/>
            <a:chExt cx="6604271" cy="4663248"/>
          </a:xfrm>
        </p:grpSpPr>
        <p:sp>
          <p:nvSpPr>
            <p:cNvPr id="3" name="Rounded Rectangular Callout 2"/>
            <p:cNvSpPr/>
            <p:nvPr/>
          </p:nvSpPr>
          <p:spPr>
            <a:xfrm>
              <a:off x="1289829" y="20113"/>
              <a:ext cx="6604271" cy="4663248"/>
            </a:xfrm>
            <a:prstGeom prst="wedgeRoundRectCallout">
              <a:avLst>
                <a:gd name="adj1" fmla="val 42261"/>
                <a:gd name="adj2" fmla="val 64495"/>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Arial"/>
                <a:ea typeface="ＭＳ Ｐゴシック"/>
                <a:cs typeface="ＭＳ Ｐゴシック"/>
              </a:endParaRPr>
            </a:p>
          </p:txBody>
        </p:sp>
        <p:sp>
          <p:nvSpPr>
            <p:cNvPr id="4" name="Rectangle 3"/>
            <p:cNvSpPr/>
            <p:nvPr/>
          </p:nvSpPr>
          <p:spPr>
            <a:xfrm>
              <a:off x="1532031" y="93611"/>
              <a:ext cx="6196963" cy="4439322"/>
            </a:xfrm>
            <a:prstGeom prst="rect">
              <a:avLst/>
            </a:prstGeom>
          </p:spPr>
          <p:txBody>
            <a:bodyPr wrap="square">
              <a:spAutoFit/>
            </a:bodyPr>
            <a:lstStyle/>
            <a:p>
              <a:pPr marL="0" lvl="2" defTabSz="457200" fontAlgn="auto">
                <a:spcBef>
                  <a:spcPts val="0"/>
                </a:spcBef>
                <a:spcAft>
                  <a:spcPts val="0"/>
                </a:spcAft>
              </a:pPr>
              <a:r>
                <a:rPr lang="en-US" b="1" dirty="0">
                  <a:solidFill>
                    <a:srgbClr val="000000"/>
                  </a:solidFill>
                  <a:latin typeface="Arial"/>
                  <a:ea typeface="ＭＳ Ｐゴシック"/>
                  <a:cs typeface="ＭＳ Ｐゴシック"/>
                </a:rPr>
                <a:t>Responsibilities - The elders are responsible for the general oversight of all matters pertaining to the ministry of the Word and prayer at the church (Acts 6:2, 4; 1 Tim. 5:17), which means they protect against doctrinal error (Acts 15:6; 20:17, 27-31; Titus 1:5, 6a, 9), lead the church (1 Pet. 5:2-3), pray for the sick (James 5:14), preach and teach (1 Tim. 5:17), appoint leaders (1 Tim. 4:14), accept and distribute money (Acts 11:29-30), officially welcome visitors (Acts 15:4), supervise themselves and all the church members (Acts 20:28), and maintain church discipline (1 Thess. 5:12).  </a:t>
              </a:r>
            </a:p>
          </p:txBody>
        </p:sp>
      </p:grpSp>
    </p:spTree>
    <p:extLst>
      <p:ext uri="{BB962C8B-B14F-4D97-AF65-F5344CB8AC3E}">
        <p14:creationId xmlns:p14="http://schemas.microsoft.com/office/powerpoint/2010/main" val="349863403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5" name="Rectangle 5"/>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a:effectLst/>
        </p:spPr>
        <p:txBody>
          <a:bodyPr wrap="none" anchor="ctr"/>
          <a:lstStyle/>
          <a:p>
            <a:pPr>
              <a:defRPr/>
            </a:pPr>
            <a:endParaRPr lang="en-US">
              <a:solidFill>
                <a:srgbClr val="000000"/>
              </a:solidFill>
              <a:latin typeface="Times New Roman" pitchFamily="8" charset="0"/>
              <a:ea typeface="ＭＳ Ｐゴシック"/>
              <a:cs typeface="ＭＳ Ｐゴシック"/>
            </a:endParaRPr>
          </a:p>
        </p:txBody>
      </p:sp>
      <p:sp>
        <p:nvSpPr>
          <p:cNvPr id="369672" name="Rectangle 1032"/>
          <p:cNvSpPr>
            <a:spLocks noGrp="1"/>
          </p:cNvSpPr>
          <p:nvPr>
            <p:ph type="title" idx="4294967295"/>
          </p:nvPr>
        </p:nvSpPr>
        <p:spPr bwMode="auto">
          <a:xfrm>
            <a:off x="-16735" y="0"/>
            <a:ext cx="9144000" cy="620688"/>
          </a:xfrm>
          <a:effectLst/>
        </p:spPr>
        <p:txBody>
          <a:bodyPr wrap="square" lIns="91440" tIns="45720" rIns="91440" bIns="45720" numCol="1" anchorCtr="0" compatLnSpc="1">
            <a:prstTxWarp prst="textNoShape">
              <a:avLst/>
            </a:prstTxWarp>
          </a:bodyPr>
          <a:lstStyle/>
          <a:p>
            <a:pPr eaLnBrk="1" hangingPunct="1">
              <a:defRPr/>
            </a:pPr>
            <a:r>
              <a:rPr lang="en-US" sz="4800" b="1" dirty="0">
                <a:solidFill>
                  <a:schemeClr val="bg1"/>
                </a:solidFill>
                <a:effectLst>
                  <a:outerShdw blurRad="38100" dist="38100" dir="2700000" algn="tl">
                    <a:srgbClr val="000000">
                      <a:alpha val="43137"/>
                    </a:srgbClr>
                  </a:outerShdw>
                </a:effectLst>
                <a:ea typeface="+mj-ea"/>
                <a:cs typeface="+mj-cs"/>
              </a:rPr>
              <a:t>Elder Roles</a:t>
            </a:r>
            <a:endParaRPr lang="en-US" sz="3600" b="1" dirty="0">
              <a:solidFill>
                <a:schemeClr val="bg1"/>
              </a:solidFill>
              <a:effectLst>
                <a:outerShdw blurRad="38100" dist="38100" dir="2700000" algn="tl">
                  <a:srgbClr val="000000">
                    <a:alpha val="43137"/>
                  </a:srgbClr>
                </a:outerShdw>
              </a:effectLst>
              <a:ea typeface="+mj-ea"/>
              <a:cs typeface="+mj-cs"/>
            </a:endParaRPr>
          </a:p>
        </p:txBody>
      </p:sp>
      <p:sp>
        <p:nvSpPr>
          <p:cNvPr id="9" name="Rectangle 1032"/>
          <p:cNvSpPr txBox="1">
            <a:spLocks/>
          </p:cNvSpPr>
          <p:nvPr/>
        </p:nvSpPr>
        <p:spPr bwMode="auto">
          <a:xfrm>
            <a:off x="539552" y="6093296"/>
            <a:ext cx="8229600" cy="792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a:lstStyle>
          <a:p>
            <a:pPr algn="r" eaLnBrk="1" hangingPunct="1">
              <a:defRPr/>
            </a:pPr>
            <a:r>
              <a:rPr lang="en-US" sz="4000" b="1" dirty="0" smtClean="0">
                <a:solidFill>
                  <a:srgbClr val="FFFFFF"/>
                </a:solidFill>
                <a:effectLst>
                  <a:outerShdw blurRad="38100" dist="38100" dir="2700000" algn="tl">
                    <a:srgbClr val="000000">
                      <a:alpha val="43137"/>
                    </a:srgbClr>
                  </a:outerShdw>
                </a:effectLst>
                <a:latin typeface="Arial"/>
                <a:ea typeface="ＭＳ Ｐゴシック"/>
                <a:cs typeface="ＭＳ Ｐゴシック"/>
              </a:rPr>
              <a:t>CIC By-Laws 3.2.3 </a:t>
            </a:r>
            <a:endParaRPr lang="en-US" sz="2800" b="1" dirty="0">
              <a:solidFill>
                <a:srgbClr val="FFFFFF"/>
              </a:solidFill>
              <a:effectLst>
                <a:outerShdw blurRad="38100" dist="38100" dir="2700000" algn="tl">
                  <a:srgbClr val="000000">
                    <a:alpha val="43137"/>
                  </a:srgbClr>
                </a:outerShdw>
              </a:effectLst>
              <a:latin typeface="Arial"/>
              <a:ea typeface="ＭＳ Ｐゴシック"/>
              <a:cs typeface="ＭＳ Ｐゴシック"/>
            </a:endParaRPr>
          </a:p>
        </p:txBody>
      </p:sp>
      <p:grpSp>
        <p:nvGrpSpPr>
          <p:cNvPr id="5" name="Group 4"/>
          <p:cNvGrpSpPr/>
          <p:nvPr/>
        </p:nvGrpSpPr>
        <p:grpSpPr>
          <a:xfrm>
            <a:off x="107504" y="836712"/>
            <a:ext cx="8640960" cy="4752528"/>
            <a:chOff x="1289829" y="20113"/>
            <a:chExt cx="6604271" cy="4663248"/>
          </a:xfrm>
        </p:grpSpPr>
        <p:sp>
          <p:nvSpPr>
            <p:cNvPr id="3" name="Rounded Rectangular Callout 2"/>
            <p:cNvSpPr/>
            <p:nvPr/>
          </p:nvSpPr>
          <p:spPr>
            <a:xfrm>
              <a:off x="1289829" y="20113"/>
              <a:ext cx="6604271" cy="4663248"/>
            </a:xfrm>
            <a:prstGeom prst="wedgeRoundRectCallout">
              <a:avLst>
                <a:gd name="adj1" fmla="val 42261"/>
                <a:gd name="adj2" fmla="val 64495"/>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Arial"/>
                <a:ea typeface="ＭＳ Ｐゴシック"/>
                <a:cs typeface="ＭＳ Ｐゴシック"/>
              </a:endParaRPr>
            </a:p>
          </p:txBody>
        </p:sp>
        <p:sp>
          <p:nvSpPr>
            <p:cNvPr id="4" name="Rectangle 3"/>
            <p:cNvSpPr/>
            <p:nvPr/>
          </p:nvSpPr>
          <p:spPr>
            <a:xfrm>
              <a:off x="1532031" y="93611"/>
              <a:ext cx="6196963" cy="2989748"/>
            </a:xfrm>
            <a:prstGeom prst="rect">
              <a:avLst/>
            </a:prstGeom>
          </p:spPr>
          <p:txBody>
            <a:bodyPr wrap="square">
              <a:spAutoFit/>
            </a:bodyPr>
            <a:lstStyle/>
            <a:p>
              <a:pPr marL="0" lvl="2" defTabSz="457200" fontAlgn="auto">
                <a:spcBef>
                  <a:spcPts val="0"/>
                </a:spcBef>
                <a:spcAft>
                  <a:spcPts val="0"/>
                </a:spcAft>
              </a:pPr>
              <a:r>
                <a:rPr lang="en-US" b="1" dirty="0">
                  <a:solidFill>
                    <a:srgbClr val="000000"/>
                  </a:solidFill>
                  <a:latin typeface="Arial"/>
                  <a:ea typeface="ＭＳ Ｐゴシック"/>
                  <a:cs typeface="ＭＳ Ｐゴシック"/>
                </a:rPr>
                <a:t>Responsibilities (continued): </a:t>
              </a:r>
            </a:p>
            <a:p>
              <a:pPr marL="0" lvl="2" defTabSz="457200" fontAlgn="auto">
                <a:spcBef>
                  <a:spcPts val="0"/>
                </a:spcBef>
                <a:spcAft>
                  <a:spcPts val="0"/>
                </a:spcAft>
              </a:pPr>
              <a:endParaRPr lang="en-US" b="1" dirty="0">
                <a:solidFill>
                  <a:srgbClr val="000000"/>
                </a:solidFill>
                <a:latin typeface="Arial"/>
                <a:ea typeface="ＭＳ Ｐゴシック"/>
                <a:cs typeface="ＭＳ Ｐゴシック"/>
              </a:endParaRPr>
            </a:p>
            <a:p>
              <a:pPr marL="0" lvl="2" defTabSz="457200" fontAlgn="auto">
                <a:spcBef>
                  <a:spcPts val="0"/>
                </a:spcBef>
                <a:spcAft>
                  <a:spcPts val="0"/>
                </a:spcAft>
              </a:pPr>
              <a:r>
                <a:rPr lang="en-US" b="1" dirty="0">
                  <a:solidFill>
                    <a:srgbClr val="000000"/>
                  </a:solidFill>
                  <a:latin typeface="Arial"/>
                  <a:ea typeface="ＭＳ Ｐゴシック"/>
                  <a:cs typeface="ＭＳ Ｐゴシック"/>
                </a:rPr>
                <a:t>As part of their general oversight, the elders establish the policies of the church.  The elders shall report to the congregation on the affairs and status of the church and its ministries on a quarterly basis, usually March, June, September and December.</a:t>
              </a:r>
            </a:p>
            <a:p>
              <a:pPr marL="0" lvl="2" defTabSz="457200" fontAlgn="auto">
                <a:spcBef>
                  <a:spcPts val="0"/>
                </a:spcBef>
                <a:spcAft>
                  <a:spcPts val="0"/>
                </a:spcAft>
              </a:pPr>
              <a:endParaRPr lang="en-US" b="1" dirty="0">
                <a:solidFill>
                  <a:srgbClr val="000000"/>
                </a:solidFill>
                <a:latin typeface="Arial"/>
                <a:ea typeface="ＭＳ Ｐゴシック"/>
                <a:cs typeface="ＭＳ Ｐゴシック"/>
              </a:endParaRPr>
            </a:p>
          </p:txBody>
        </p:sp>
      </p:grpSp>
    </p:spTree>
    <p:extLst>
      <p:ext uri="{BB962C8B-B14F-4D97-AF65-F5344CB8AC3E}">
        <p14:creationId xmlns:p14="http://schemas.microsoft.com/office/powerpoint/2010/main" val="391190393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1910"/>
            <a:ext cx="9144000" cy="347918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251520" y="3933056"/>
            <a:ext cx="8604448" cy="2448272"/>
          </a:xfrm>
          <a:effectLst>
            <a:outerShdw blurRad="63500" dist="35921" dir="2700000" algn="ctr" rotWithShape="0">
              <a:schemeClr val="tx2">
                <a:alpha val="74998"/>
              </a:schemeClr>
            </a:outerShdw>
          </a:effectLst>
          <a:extLst/>
        </p:spPr>
        <p:txBody>
          <a:bodyPr anchor="t"/>
          <a:lstStyle/>
          <a:p>
            <a:pPr>
              <a:defRPr/>
            </a:pPr>
            <a:r>
              <a:rPr lang="en-US" sz="6000" b="1" dirty="0" smtClean="0">
                <a:effectLst>
                  <a:glow rad="127000">
                    <a:schemeClr val="tx1"/>
                  </a:glow>
                </a:effectLst>
                <a:latin typeface="Arial" charset="0"/>
                <a:ea typeface="ＭＳ Ｐゴシック" charset="0"/>
                <a:cs typeface="ＭＳ Ｐゴシック" charset="0"/>
              </a:rPr>
              <a:t>What does it mean to be a </a:t>
            </a:r>
            <a:r>
              <a:rPr lang="ru-RU" sz="6000" b="1" dirty="0" smtClean="0">
                <a:effectLst>
                  <a:glow rad="127000">
                    <a:schemeClr val="tx1"/>
                  </a:glow>
                </a:effectLst>
                <a:latin typeface="Arial" charset="0"/>
                <a:ea typeface="ＭＳ Ｐゴシック" charset="0"/>
                <a:cs typeface="ＭＳ Ｐゴシック" charset="0"/>
              </a:rPr>
              <a:t>"</a:t>
            </a:r>
            <a:r>
              <a:rPr lang="en-US" sz="6000" b="1" dirty="0" smtClean="0">
                <a:effectLst>
                  <a:glow rad="127000">
                    <a:schemeClr val="tx1"/>
                  </a:glow>
                </a:effectLst>
                <a:latin typeface="Arial" charset="0"/>
                <a:ea typeface="ＭＳ Ｐゴシック" charset="0"/>
                <a:cs typeface="ＭＳ Ｐゴシック" charset="0"/>
              </a:rPr>
              <a:t>sheep</a:t>
            </a:r>
            <a:r>
              <a:rPr lang="ru-RU" sz="6000" b="1" dirty="0" smtClean="0">
                <a:effectLst>
                  <a:glow rad="127000">
                    <a:schemeClr val="tx1"/>
                  </a:glow>
                </a:effectLst>
                <a:latin typeface="Arial" charset="0"/>
                <a:ea typeface="ＭＳ Ｐゴシック" charset="0"/>
                <a:cs typeface="ＭＳ Ｐゴシック" charset="0"/>
              </a:rPr>
              <a:t>"</a:t>
            </a:r>
            <a:r>
              <a:rPr lang="en-US" sz="6000" b="1" dirty="0" smtClean="0">
                <a:effectLst>
                  <a:glow rad="127000">
                    <a:schemeClr val="tx1"/>
                  </a:glow>
                </a:effectLst>
                <a:latin typeface="Arial" charset="0"/>
                <a:ea typeface="ＭＳ Ｐゴシック" charset="0"/>
                <a:cs typeface="ＭＳ Ｐゴシック" charset="0"/>
              </a:rPr>
              <a:t>?</a:t>
            </a:r>
            <a:endParaRPr lang="en-US" sz="6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52410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2" name="Rectangle 4"/>
          <p:cNvSpPr>
            <a:spLocks noGrp="1" noRot="1" noChangeArrowheads="1"/>
          </p:cNvSpPr>
          <p:nvPr>
            <p:ph type="ctrTitle"/>
          </p:nvPr>
        </p:nvSpPr>
        <p:spPr>
          <a:xfrm>
            <a:off x="611188" y="0"/>
            <a:ext cx="7416800" cy="692150"/>
          </a:xfrm>
        </p:spPr>
        <p:txBody>
          <a:bodyPr/>
          <a:lstStyle/>
          <a:p>
            <a:pPr algn="l" eaLnBrk="1" hangingPunct="1">
              <a:defRPr/>
            </a:pPr>
            <a:r>
              <a:rPr lang="en-GB" sz="3600" b="1" i="1">
                <a:solidFill>
                  <a:srgbClr val="FF9900"/>
                </a:solidFill>
                <a:latin typeface="Arial" charset="0"/>
                <a:ea typeface="ＭＳ Ｐゴシック" charset="0"/>
              </a:rPr>
              <a:t>Pastoral Leadership of an Elder:</a:t>
            </a:r>
          </a:p>
        </p:txBody>
      </p:sp>
      <p:sp>
        <p:nvSpPr>
          <p:cNvPr id="478214" name="Text Box 6"/>
          <p:cNvSpPr txBox="1">
            <a:spLocks noChangeArrowheads="1"/>
          </p:cNvSpPr>
          <p:nvPr/>
        </p:nvSpPr>
        <p:spPr bwMode="auto">
          <a:xfrm>
            <a:off x="8458200" y="0"/>
            <a:ext cx="685800" cy="457200"/>
          </a:xfrm>
          <a:prstGeom prst="rect">
            <a:avLst/>
          </a:prstGeom>
          <a:solidFill>
            <a:srgbClr val="000000"/>
          </a:solidFill>
          <a:ln>
            <a:noFill/>
          </a:ln>
          <a:effectLst>
            <a:outerShdw blurRad="63500" dist="35921" dir="2700000" algn="ctr" rotWithShape="0">
              <a:srgbClr val="000000">
                <a:alpha val="74998"/>
              </a:srgbClr>
            </a:outerShdw>
          </a:effectLst>
          <a:extLst/>
        </p:spPr>
        <p:txBody>
          <a:bodyPr>
            <a:spAutoFit/>
          </a:bodyPr>
          <a:lstStyle/>
          <a:p>
            <a:pPr algn="ctr" defTabSz="914400" fontAlgn="base">
              <a:spcBef>
                <a:spcPct val="0"/>
              </a:spcBef>
              <a:spcAft>
                <a:spcPct val="0"/>
              </a:spcAft>
              <a:defRPr/>
            </a:pPr>
            <a:r>
              <a:rPr lang="en-US" sz="2400" b="1">
                <a:solidFill>
                  <a:srgbClr val="FFFFFF"/>
                </a:solidFill>
                <a:latin typeface="Arial" charset="0"/>
                <a:ea typeface="ＭＳ Ｐゴシック" charset="-128"/>
                <a:cs typeface="ＭＳ Ｐゴシック" charset="-128"/>
              </a:rPr>
              <a:t>59</a:t>
            </a:r>
          </a:p>
        </p:txBody>
      </p:sp>
      <p:sp>
        <p:nvSpPr>
          <p:cNvPr id="7" name="Rectangle 2"/>
          <p:cNvSpPr txBox="1">
            <a:spLocks noRot="1" noChangeArrowheads="1"/>
          </p:cNvSpPr>
          <p:nvPr/>
        </p:nvSpPr>
        <p:spPr bwMode="auto">
          <a:xfrm>
            <a:off x="1509059" y="1600200"/>
            <a:ext cx="7634941" cy="5105400"/>
          </a:xfrm>
          <a:prstGeom prst="rect">
            <a:avLst/>
          </a:prstGeom>
          <a:solidFill>
            <a:srgbClr val="000082"/>
          </a:solidFill>
          <a:ln>
            <a:noFill/>
          </a:ln>
          <a:effectLst/>
          <a:extLst/>
        </p:spPr>
        <p:txBody>
          <a:bodyPr/>
          <a:lstStyle>
            <a:lvl1pPr marL="806450" indent="-80645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627063" indent="-627063" defTabSz="914400" eaLnBrk="1" fontAlgn="base" hangingPunct="1">
              <a:lnSpc>
                <a:spcPct val="110000"/>
              </a:lnSpc>
              <a:spcBef>
                <a:spcPct val="20000"/>
              </a:spcBef>
              <a:spcAft>
                <a:spcPct val="0"/>
              </a:spcAft>
              <a:buClr>
                <a:srgbClr val="FFFF43"/>
              </a:buClr>
              <a:buFont typeface="+mj-lt"/>
              <a:buAutoNum type="arabicPeriod"/>
              <a:defRPr/>
            </a:pPr>
            <a:r>
              <a:rPr lang="ru-RU" altLang="ja-JP" sz="3200" b="1" smtClean="0">
                <a:solidFill>
                  <a:srgbClr val="FFFFFF"/>
                </a:solidFill>
                <a:effectLst>
                  <a:outerShdw blurRad="38100" dist="38100" dir="2700000" algn="tl">
                    <a:srgbClr val="000000"/>
                  </a:outerShdw>
                </a:effectLst>
                <a:cs typeface="Arial" charset="0"/>
              </a:rPr>
              <a:t>"</a:t>
            </a:r>
            <a:r>
              <a:rPr lang="en-GB" sz="3200" b="1" smtClean="0">
                <a:solidFill>
                  <a:srgbClr val="FFFFFF"/>
                </a:solidFill>
                <a:effectLst>
                  <a:outerShdw blurRad="38100" dist="38100" dir="2700000" algn="tl">
                    <a:srgbClr val="000000"/>
                  </a:outerShdw>
                </a:effectLst>
                <a:cs typeface="Arial" charset="0"/>
              </a:rPr>
              <a:t>Shepherd the flock</a:t>
            </a:r>
            <a:r>
              <a:rPr lang="ru-RU" altLang="ja-JP" sz="3200" b="1" smtClean="0">
                <a:solidFill>
                  <a:srgbClr val="FFFFFF"/>
                </a:solidFill>
                <a:effectLst>
                  <a:outerShdw blurRad="38100" dist="38100" dir="2700000" algn="tl">
                    <a:srgbClr val="000000"/>
                  </a:outerShdw>
                </a:effectLst>
                <a:cs typeface="Arial" charset="0"/>
              </a:rPr>
              <a:t>"</a:t>
            </a:r>
            <a:r>
              <a:rPr lang="en-GB" sz="3200" b="1" smtClean="0">
                <a:solidFill>
                  <a:srgbClr val="FFFFFF"/>
                </a:solidFill>
                <a:effectLst>
                  <a:outerShdw blurRad="38100" dist="38100" dir="2700000" algn="tl">
                    <a:srgbClr val="000000"/>
                  </a:outerShdw>
                </a:effectLst>
                <a:cs typeface="Arial" charset="0"/>
              </a:rPr>
              <a:t> (Acts 20:28)</a:t>
            </a:r>
          </a:p>
          <a:p>
            <a:pPr marL="627063" indent="-627063" defTabSz="914400" eaLnBrk="1" fontAlgn="base" hangingPunct="1">
              <a:lnSpc>
                <a:spcPct val="110000"/>
              </a:lnSpc>
              <a:spcBef>
                <a:spcPct val="20000"/>
              </a:spcBef>
              <a:spcAft>
                <a:spcPct val="0"/>
              </a:spcAft>
              <a:buClr>
                <a:srgbClr val="FFFF43"/>
              </a:buClr>
              <a:buFont typeface="+mj-lt"/>
              <a:buAutoNum type="arabicPeriod"/>
              <a:defRPr/>
            </a:pPr>
            <a:r>
              <a:rPr lang="ru-RU" altLang="ja-JP" sz="3200" b="1" smtClean="0">
                <a:solidFill>
                  <a:srgbClr val="FFFFFF"/>
                </a:solidFill>
                <a:effectLst>
                  <a:outerShdw blurRad="38100" dist="38100" dir="2700000" algn="tl">
                    <a:srgbClr val="000000"/>
                  </a:outerShdw>
                </a:effectLst>
                <a:cs typeface="Arial" charset="0"/>
              </a:rPr>
              <a:t>"</a:t>
            </a:r>
            <a:r>
              <a:rPr lang="en-GB" sz="3200" b="1" smtClean="0">
                <a:solidFill>
                  <a:srgbClr val="FFFFFF"/>
                </a:solidFill>
                <a:effectLst>
                  <a:outerShdw blurRad="38100" dist="38100" dir="2700000" algn="tl">
                    <a:srgbClr val="000000"/>
                  </a:outerShdw>
                </a:effectLst>
                <a:cs typeface="Arial" charset="0"/>
              </a:rPr>
              <a:t>Able to teach</a:t>
            </a:r>
            <a:r>
              <a:rPr lang="ru-RU" altLang="ja-JP" sz="3200" b="1" smtClean="0">
                <a:solidFill>
                  <a:srgbClr val="FFFFFF"/>
                </a:solidFill>
                <a:effectLst>
                  <a:outerShdw blurRad="38100" dist="38100" dir="2700000" algn="tl">
                    <a:srgbClr val="000000"/>
                  </a:outerShdw>
                </a:effectLst>
                <a:cs typeface="Arial" charset="0"/>
              </a:rPr>
              <a:t>"</a:t>
            </a:r>
            <a:r>
              <a:rPr lang="en-GB" sz="3200" b="1" smtClean="0">
                <a:solidFill>
                  <a:srgbClr val="FFFFFF"/>
                </a:solidFill>
                <a:effectLst>
                  <a:outerShdw blurRad="38100" dist="38100" dir="2700000" algn="tl">
                    <a:srgbClr val="000000"/>
                  </a:outerShdw>
                </a:effectLst>
                <a:cs typeface="Arial" charset="0"/>
              </a:rPr>
              <a:t> (1 Tim. 3:2)</a:t>
            </a:r>
          </a:p>
          <a:p>
            <a:pPr marL="627063" indent="-627063" defTabSz="914400" eaLnBrk="1" fontAlgn="base" hangingPunct="1">
              <a:lnSpc>
                <a:spcPct val="110000"/>
              </a:lnSpc>
              <a:spcBef>
                <a:spcPct val="20000"/>
              </a:spcBef>
              <a:spcAft>
                <a:spcPct val="0"/>
              </a:spcAft>
              <a:buClr>
                <a:srgbClr val="FFFF43"/>
              </a:buClr>
              <a:buFont typeface="+mj-lt"/>
              <a:buAutoNum type="arabicPeriod"/>
              <a:defRPr/>
            </a:pPr>
            <a:r>
              <a:rPr lang="en-GB" sz="3200" b="1" smtClean="0">
                <a:solidFill>
                  <a:srgbClr val="FFFFFF"/>
                </a:solidFill>
                <a:effectLst>
                  <a:outerShdw blurRad="38100" dist="38100" dir="2700000" algn="tl">
                    <a:srgbClr val="000000"/>
                  </a:outerShdw>
                </a:effectLst>
                <a:cs typeface="Arial" charset="0"/>
              </a:rPr>
              <a:t>Scriptural foundation (Tit. 1:9a)</a:t>
            </a:r>
          </a:p>
          <a:p>
            <a:pPr marL="627063" indent="-627063" defTabSz="914400" eaLnBrk="1" fontAlgn="base" hangingPunct="1">
              <a:lnSpc>
                <a:spcPct val="110000"/>
              </a:lnSpc>
              <a:spcBef>
                <a:spcPct val="20000"/>
              </a:spcBef>
              <a:spcAft>
                <a:spcPct val="0"/>
              </a:spcAft>
              <a:buClr>
                <a:srgbClr val="FFFF43"/>
              </a:buClr>
              <a:buFont typeface="+mj-lt"/>
              <a:buAutoNum type="arabicPeriod"/>
              <a:defRPr/>
            </a:pPr>
            <a:r>
              <a:rPr lang="en-GB" sz="3200" b="1" smtClean="0">
                <a:solidFill>
                  <a:srgbClr val="FFFFFF"/>
                </a:solidFill>
                <a:effectLst>
                  <a:outerShdw blurRad="38100" dist="38100" dir="2700000" algn="tl">
                    <a:srgbClr val="000000"/>
                  </a:outerShdw>
                </a:effectLst>
                <a:cs typeface="Arial" charset="0"/>
              </a:rPr>
              <a:t>Instruct (1 Thess. 5:12)</a:t>
            </a:r>
          </a:p>
          <a:p>
            <a:pPr marL="627063" indent="-627063" defTabSz="914400" eaLnBrk="1" fontAlgn="base" hangingPunct="1">
              <a:lnSpc>
                <a:spcPct val="110000"/>
              </a:lnSpc>
              <a:spcBef>
                <a:spcPct val="20000"/>
              </a:spcBef>
              <a:spcAft>
                <a:spcPct val="0"/>
              </a:spcAft>
              <a:buClr>
                <a:srgbClr val="FFFF43"/>
              </a:buClr>
              <a:buFont typeface="+mj-lt"/>
              <a:buAutoNum type="arabicPeriod"/>
              <a:defRPr/>
            </a:pPr>
            <a:r>
              <a:rPr lang="en-GB" sz="3200" b="1" smtClean="0">
                <a:solidFill>
                  <a:srgbClr val="FFFFFF"/>
                </a:solidFill>
                <a:effectLst>
                  <a:outerShdw blurRad="38100" dist="38100" dir="2700000" algn="tl">
                    <a:srgbClr val="000000"/>
                  </a:outerShdw>
                </a:effectLst>
                <a:cs typeface="Arial" charset="0"/>
              </a:rPr>
              <a:t>Teach God</a:t>
            </a:r>
            <a:r>
              <a:rPr lang="uk-UA" altLang="ja-JP" sz="3200" b="1" smtClean="0">
                <a:solidFill>
                  <a:srgbClr val="FFFFFF"/>
                </a:solidFill>
                <a:effectLst>
                  <a:outerShdw blurRad="38100" dist="38100" dir="2700000" algn="tl">
                    <a:srgbClr val="000000"/>
                  </a:outerShdw>
                </a:effectLst>
                <a:cs typeface="Arial" charset="0"/>
              </a:rPr>
              <a:t>'</a:t>
            </a:r>
            <a:r>
              <a:rPr lang="en-GB" sz="3200" b="1" smtClean="0">
                <a:solidFill>
                  <a:srgbClr val="FFFFFF"/>
                </a:solidFill>
                <a:effectLst>
                  <a:outerShdw blurRad="38100" dist="38100" dir="2700000" algn="tl">
                    <a:srgbClr val="000000"/>
                  </a:outerShdw>
                </a:effectLst>
                <a:cs typeface="Arial" charset="0"/>
              </a:rPr>
              <a:t>s plan (Acts 20:20, 27)</a:t>
            </a:r>
          </a:p>
          <a:p>
            <a:pPr marL="627063" indent="-627063" defTabSz="914400" eaLnBrk="1" fontAlgn="base" hangingPunct="1">
              <a:lnSpc>
                <a:spcPct val="110000"/>
              </a:lnSpc>
              <a:spcBef>
                <a:spcPct val="20000"/>
              </a:spcBef>
              <a:spcAft>
                <a:spcPct val="0"/>
              </a:spcAft>
              <a:buClr>
                <a:srgbClr val="FFFF43"/>
              </a:buClr>
              <a:buFont typeface="+mj-lt"/>
              <a:buAutoNum type="arabicPeriod"/>
              <a:defRPr/>
            </a:pPr>
            <a:r>
              <a:rPr lang="en-GB" sz="3200" b="1" smtClean="0">
                <a:solidFill>
                  <a:srgbClr val="FFFFFF"/>
                </a:solidFill>
                <a:effectLst>
                  <a:outerShdw blurRad="38100" dist="38100" dir="2700000" algn="tl">
                    <a:srgbClr val="000000"/>
                  </a:outerShdw>
                </a:effectLst>
                <a:cs typeface="Arial" charset="0"/>
              </a:rPr>
              <a:t>Get paid for teaching (1 Tim. 5:17)</a:t>
            </a:r>
          </a:p>
          <a:p>
            <a:pPr marL="627063" indent="-627063" defTabSz="914400" eaLnBrk="1" fontAlgn="base" hangingPunct="1">
              <a:lnSpc>
                <a:spcPct val="110000"/>
              </a:lnSpc>
              <a:spcBef>
                <a:spcPct val="20000"/>
              </a:spcBef>
              <a:spcAft>
                <a:spcPct val="0"/>
              </a:spcAft>
              <a:buClr>
                <a:srgbClr val="FFFF43"/>
              </a:buClr>
              <a:buFont typeface="+mj-lt"/>
              <a:buAutoNum type="arabicPeriod"/>
              <a:defRPr/>
            </a:pPr>
            <a:r>
              <a:rPr lang="en-GB" sz="3200" b="1" smtClean="0">
                <a:solidFill>
                  <a:srgbClr val="FFFFFF"/>
                </a:solidFill>
                <a:effectLst>
                  <a:outerShdw blurRad="38100" dist="38100" dir="2700000" algn="tl">
                    <a:srgbClr val="000000"/>
                  </a:outerShdw>
                </a:effectLst>
                <a:cs typeface="Arial" charset="0"/>
              </a:rPr>
              <a:t>Highest office teach (Acts 6:1-7)</a:t>
            </a:r>
          </a:p>
          <a:p>
            <a:pPr marL="627063" indent="-627063" defTabSz="914400" eaLnBrk="1" fontAlgn="base" hangingPunct="1">
              <a:lnSpc>
                <a:spcPct val="110000"/>
              </a:lnSpc>
              <a:spcBef>
                <a:spcPct val="20000"/>
              </a:spcBef>
              <a:spcAft>
                <a:spcPct val="0"/>
              </a:spcAft>
              <a:buClr>
                <a:srgbClr val="FFFF43"/>
              </a:buClr>
              <a:buFont typeface="+mj-lt"/>
              <a:buAutoNum type="arabicPeriod"/>
              <a:defRPr/>
            </a:pPr>
            <a:r>
              <a:rPr lang="en-GB" sz="3200" b="1" smtClean="0">
                <a:solidFill>
                  <a:srgbClr val="FFFFFF"/>
                </a:solidFill>
                <a:effectLst>
                  <a:outerShdw blurRad="38100" dist="38100" dir="2700000" algn="tl">
                    <a:srgbClr val="000000"/>
                  </a:outerShdw>
                </a:effectLst>
                <a:cs typeface="Arial" charset="0"/>
              </a:rPr>
              <a:t>Jerusalem had apostles &amp; elders</a:t>
            </a:r>
          </a:p>
        </p:txBody>
      </p:sp>
      <p:sp>
        <p:nvSpPr>
          <p:cNvPr id="478210" name="Rectangle 2"/>
          <p:cNvSpPr>
            <a:spLocks noGrp="1" noRot="1" noChangeArrowheads="1"/>
          </p:cNvSpPr>
          <p:nvPr>
            <p:ph type="subTitle" idx="1"/>
          </p:nvPr>
        </p:nvSpPr>
        <p:spPr>
          <a:xfrm>
            <a:off x="827088" y="762000"/>
            <a:ext cx="8316912" cy="838200"/>
          </a:xfrm>
          <a:solidFill>
            <a:srgbClr val="000000"/>
          </a:solidFill>
        </p:spPr>
        <p:txBody>
          <a:bodyPr/>
          <a:lstStyle/>
          <a:p>
            <a:pPr marL="609600" indent="-609600" algn="l" eaLnBrk="1" hangingPunct="1">
              <a:lnSpc>
                <a:spcPct val="110000"/>
              </a:lnSpc>
              <a:buClr>
                <a:srgbClr val="FFFF43"/>
              </a:buClr>
              <a:defRPr/>
            </a:pPr>
            <a:r>
              <a:rPr lang="en-GB" b="1">
                <a:solidFill>
                  <a:srgbClr val="FFFFFF"/>
                </a:solidFill>
                <a:effectLst>
                  <a:outerShdw blurRad="38100" dist="38100" dir="2700000" algn="tl">
                    <a:srgbClr val="4D4D4D"/>
                  </a:outerShdw>
                </a:effectLst>
                <a:latin typeface="Arial" charset="0"/>
                <a:ea typeface="ＭＳ Ｐゴシック" charset="0"/>
              </a:rPr>
              <a:t>Elders teach:</a:t>
            </a:r>
          </a:p>
          <a:p>
            <a:pPr marL="609600" indent="-609600" algn="l" eaLnBrk="1" hangingPunct="1">
              <a:lnSpc>
                <a:spcPct val="110000"/>
              </a:lnSpc>
              <a:buClr>
                <a:srgbClr val="FFFF43"/>
              </a:buClr>
              <a:defRPr/>
            </a:pPr>
            <a:endParaRPr lang="en-GB" b="1">
              <a:solidFill>
                <a:srgbClr val="FFFFFF"/>
              </a:solidFill>
              <a:effectLst>
                <a:outerShdw blurRad="38100" dist="38100" dir="2700000" algn="tl">
                  <a:srgbClr val="4D4D4D"/>
                </a:outerShdw>
              </a:effectLst>
              <a:latin typeface="Arial" charset="0"/>
              <a:ea typeface="ＭＳ Ｐゴシック" charset="0"/>
            </a:endParaRPr>
          </a:p>
        </p:txBody>
      </p:sp>
    </p:spTree>
    <p:extLst>
      <p:ext uri="{BB962C8B-B14F-4D97-AF65-F5344CB8AC3E}">
        <p14:creationId xmlns:p14="http://schemas.microsoft.com/office/powerpoint/2010/main" val="391060244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p:cNvSpPr>
            <a:spLocks noGrp="1" noChangeArrowheads="1"/>
          </p:cNvSpPr>
          <p:nvPr>
            <p:ph type="title" idx="4294967295"/>
          </p:nvPr>
        </p:nvSpPr>
        <p:spPr>
          <a:xfrm>
            <a:off x="152400" y="76200"/>
            <a:ext cx="8915400" cy="838200"/>
          </a:xfrm>
          <a:effectLst>
            <a:outerShdw blurRad="38100" dist="38099" dir="2700000" algn="ctr" rotWithShape="0">
              <a:srgbClr val="000000">
                <a:alpha val="99962"/>
              </a:srgbClr>
            </a:outerShdw>
          </a:effectLst>
        </p:spPr>
        <p:txBody>
          <a:bodyPr/>
          <a:lstStyle/>
          <a:p>
            <a:pPr>
              <a:defRPr/>
            </a:pPr>
            <a:r>
              <a:rPr lang="en-US" sz="4000" smtClean="0">
                <a:solidFill>
                  <a:srgbClr val="FFFFFF"/>
                </a:solidFill>
                <a:latin typeface="Arial" charset="0"/>
                <a:ea typeface="ＭＳ Ｐゴシック" charset="0"/>
                <a:cs typeface="ＭＳ Ｐゴシック" charset="0"/>
              </a:rPr>
              <a:t>Three Major Tasks of Elders</a:t>
            </a:r>
            <a:endParaRPr lang="en-US" sz="3200" smtClean="0">
              <a:solidFill>
                <a:srgbClr val="FFFFFF"/>
              </a:solidFill>
              <a:latin typeface="Arial" charset="0"/>
              <a:ea typeface="ＭＳ Ｐゴシック" charset="0"/>
              <a:cs typeface="ＭＳ Ｐゴシック" charset="0"/>
            </a:endParaRPr>
          </a:p>
        </p:txBody>
      </p:sp>
      <p:sp>
        <p:nvSpPr>
          <p:cNvPr id="658435" name="Oval 3"/>
          <p:cNvSpPr>
            <a:spLocks noChangeArrowheads="1"/>
          </p:cNvSpPr>
          <p:nvPr/>
        </p:nvSpPr>
        <p:spPr bwMode="auto">
          <a:xfrm>
            <a:off x="914400" y="950913"/>
            <a:ext cx="4629150" cy="4419600"/>
          </a:xfrm>
          <a:prstGeom prst="ellipse">
            <a:avLst/>
          </a:prstGeom>
          <a:noFill/>
          <a:ln w="57150">
            <a:solidFill>
              <a:schemeClr val="tx1"/>
            </a:solidFill>
            <a:round/>
            <a:headEnd/>
            <a:tailEnd/>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txBody>
          <a:bodyPr wrap="none" anchor="ctr"/>
          <a:lstStyle/>
          <a:p>
            <a:pPr>
              <a:defRPr/>
            </a:pPr>
            <a:endParaRPr lang="en-US" sz="1800">
              <a:cs typeface="Arial" charset="0"/>
            </a:endParaRPr>
          </a:p>
        </p:txBody>
      </p:sp>
      <p:sp>
        <p:nvSpPr>
          <p:cNvPr id="658436" name="Text Box 4"/>
          <p:cNvSpPr txBox="1">
            <a:spLocks noChangeArrowheads="1"/>
          </p:cNvSpPr>
          <p:nvPr/>
        </p:nvSpPr>
        <p:spPr bwMode="auto">
          <a:xfrm>
            <a:off x="1931988" y="1371600"/>
            <a:ext cx="2433637" cy="46196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defRPr/>
            </a:pPr>
            <a:r>
              <a:rPr lang="en-US" b="1" i="1"/>
              <a:t>Administration</a:t>
            </a:r>
          </a:p>
        </p:txBody>
      </p:sp>
      <p:sp>
        <p:nvSpPr>
          <p:cNvPr id="658438" name="Oval 6"/>
          <p:cNvSpPr>
            <a:spLocks noChangeArrowheads="1"/>
          </p:cNvSpPr>
          <p:nvPr/>
        </p:nvSpPr>
        <p:spPr bwMode="auto">
          <a:xfrm>
            <a:off x="4191000" y="914400"/>
            <a:ext cx="4629150" cy="4419600"/>
          </a:xfrm>
          <a:prstGeom prst="ellipse">
            <a:avLst/>
          </a:prstGeom>
          <a:noFill/>
          <a:ln w="57150">
            <a:solidFill>
              <a:srgbClr val="C9C4FF"/>
            </a:solidFill>
            <a:round/>
            <a:headEnd/>
            <a:tailEnd/>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txBody>
          <a:bodyPr wrap="none" anchor="ctr"/>
          <a:lstStyle/>
          <a:p>
            <a:pPr>
              <a:defRPr/>
            </a:pPr>
            <a:endParaRPr lang="en-US" sz="1800">
              <a:cs typeface="Arial" charset="0"/>
            </a:endParaRPr>
          </a:p>
        </p:txBody>
      </p:sp>
      <p:sp>
        <p:nvSpPr>
          <p:cNvPr id="658439" name="Text Box 7"/>
          <p:cNvSpPr txBox="1">
            <a:spLocks noChangeArrowheads="1"/>
          </p:cNvSpPr>
          <p:nvPr/>
        </p:nvSpPr>
        <p:spPr bwMode="auto">
          <a:xfrm>
            <a:off x="5029200" y="1371600"/>
            <a:ext cx="3124200" cy="4572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0" hangingPunct="0">
              <a:defRPr/>
            </a:pPr>
            <a:r>
              <a:rPr lang="en-US" b="1" i="1" dirty="0">
                <a:solidFill>
                  <a:srgbClr val="C9C4FF"/>
                </a:solidFill>
              </a:rPr>
              <a:t>Teaching</a:t>
            </a:r>
          </a:p>
        </p:txBody>
      </p:sp>
      <p:sp>
        <p:nvSpPr>
          <p:cNvPr id="658440" name="Text Box 8"/>
          <p:cNvSpPr txBox="1">
            <a:spLocks noChangeArrowheads="1"/>
          </p:cNvSpPr>
          <p:nvPr/>
        </p:nvSpPr>
        <p:spPr bwMode="auto">
          <a:xfrm>
            <a:off x="6553200" y="1981200"/>
            <a:ext cx="1906588" cy="83026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0" hangingPunct="0">
              <a:defRPr/>
            </a:pPr>
            <a:r>
              <a:rPr lang="en-US" b="1" dirty="0">
                <a:solidFill>
                  <a:srgbClr val="C9C4FF"/>
                </a:solidFill>
              </a:rPr>
              <a:t>1 Tim. 3:2; 5:17</a:t>
            </a:r>
          </a:p>
        </p:txBody>
      </p:sp>
      <p:sp>
        <p:nvSpPr>
          <p:cNvPr id="658441" name="Oval 9"/>
          <p:cNvSpPr>
            <a:spLocks noChangeArrowheads="1"/>
          </p:cNvSpPr>
          <p:nvPr/>
        </p:nvSpPr>
        <p:spPr bwMode="auto">
          <a:xfrm>
            <a:off x="2514600" y="2362200"/>
            <a:ext cx="4629150" cy="4419600"/>
          </a:xfrm>
          <a:prstGeom prst="ellipse">
            <a:avLst/>
          </a:prstGeom>
          <a:noFill/>
          <a:ln w="57150">
            <a:solidFill>
              <a:srgbClr val="00FFFF"/>
            </a:solidFill>
            <a:round/>
            <a:headEnd/>
            <a:tailEnd/>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txBody>
          <a:bodyPr wrap="none" anchor="ctr"/>
          <a:lstStyle/>
          <a:p>
            <a:pPr>
              <a:defRPr/>
            </a:pPr>
            <a:endParaRPr lang="en-US" sz="1800">
              <a:cs typeface="Arial" charset="0"/>
            </a:endParaRPr>
          </a:p>
        </p:txBody>
      </p:sp>
      <p:sp>
        <p:nvSpPr>
          <p:cNvPr id="658442" name="Text Box 10"/>
          <p:cNvSpPr txBox="1">
            <a:spLocks noChangeArrowheads="1"/>
          </p:cNvSpPr>
          <p:nvPr/>
        </p:nvSpPr>
        <p:spPr bwMode="auto">
          <a:xfrm>
            <a:off x="4060825" y="5059363"/>
            <a:ext cx="1681163" cy="46196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defRPr/>
            </a:pPr>
            <a:r>
              <a:rPr lang="en-US" b="1" i="1" dirty="0">
                <a:solidFill>
                  <a:srgbClr val="00FFFF"/>
                </a:solidFill>
              </a:rPr>
              <a:t>Pastoring</a:t>
            </a:r>
          </a:p>
        </p:txBody>
      </p:sp>
      <p:sp>
        <p:nvSpPr>
          <p:cNvPr id="658443" name="Text Box 11"/>
          <p:cNvSpPr txBox="1">
            <a:spLocks noChangeArrowheads="1"/>
          </p:cNvSpPr>
          <p:nvPr/>
        </p:nvSpPr>
        <p:spPr bwMode="auto">
          <a:xfrm>
            <a:off x="4140200" y="2814638"/>
            <a:ext cx="1457325" cy="83026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0" hangingPunct="0">
              <a:defRPr/>
            </a:pPr>
            <a:r>
              <a:rPr lang="en-US" b="1" dirty="0">
                <a:solidFill>
                  <a:srgbClr val="00FFFF"/>
                </a:solidFill>
              </a:rPr>
              <a:t>Pastor-Teacher</a:t>
            </a:r>
          </a:p>
        </p:txBody>
      </p:sp>
      <p:sp>
        <p:nvSpPr>
          <p:cNvPr id="658444" name="Text Box 12"/>
          <p:cNvSpPr txBox="1">
            <a:spLocks noChangeArrowheads="1"/>
          </p:cNvSpPr>
          <p:nvPr/>
        </p:nvSpPr>
        <p:spPr bwMode="auto">
          <a:xfrm>
            <a:off x="1447800" y="1981200"/>
            <a:ext cx="2403475" cy="83026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0" hangingPunct="0">
              <a:defRPr/>
            </a:pPr>
            <a:r>
              <a:rPr lang="en-US" b="1" dirty="0"/>
              <a:t>1 Tim. 3:1, 4-5; 5:17</a:t>
            </a:r>
          </a:p>
        </p:txBody>
      </p:sp>
      <p:sp>
        <p:nvSpPr>
          <p:cNvPr id="658445" name="Text Box 13"/>
          <p:cNvSpPr txBox="1">
            <a:spLocks noChangeArrowheads="1"/>
          </p:cNvSpPr>
          <p:nvPr/>
        </p:nvSpPr>
        <p:spPr bwMode="auto">
          <a:xfrm>
            <a:off x="3716338" y="5468938"/>
            <a:ext cx="2236787" cy="120015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defRPr/>
            </a:pPr>
            <a:r>
              <a:rPr lang="en-US" b="1" dirty="0">
                <a:solidFill>
                  <a:srgbClr val="00FFFF"/>
                </a:solidFill>
              </a:rPr>
              <a:t>1 Pet. 5:1-4</a:t>
            </a:r>
          </a:p>
          <a:p>
            <a:pPr algn="ctr" eaLnBrk="0" hangingPunct="0">
              <a:defRPr/>
            </a:pPr>
            <a:r>
              <a:rPr lang="en-US" b="1" dirty="0">
                <a:solidFill>
                  <a:srgbClr val="00FFFF"/>
                </a:solidFill>
              </a:rPr>
              <a:t>Acts 20:29, 35</a:t>
            </a:r>
          </a:p>
          <a:p>
            <a:pPr algn="ctr" eaLnBrk="0" hangingPunct="0">
              <a:defRPr/>
            </a:pPr>
            <a:r>
              <a:rPr lang="en-US" b="1" dirty="0">
                <a:solidFill>
                  <a:srgbClr val="00FFFF"/>
                </a:solidFill>
              </a:rPr>
              <a:t>1 Thess. 5:12</a:t>
            </a:r>
          </a:p>
        </p:txBody>
      </p:sp>
      <p:sp>
        <p:nvSpPr>
          <p:cNvPr id="658446" name="Text Box 14"/>
          <p:cNvSpPr txBox="1">
            <a:spLocks noChangeArrowheads="1"/>
          </p:cNvSpPr>
          <p:nvPr/>
        </p:nvSpPr>
        <p:spPr bwMode="auto">
          <a:xfrm>
            <a:off x="1371600" y="3384550"/>
            <a:ext cx="2667000"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0" hangingPunct="0">
              <a:defRPr/>
            </a:pPr>
            <a:r>
              <a:rPr lang="en-US" b="1" i="1" dirty="0" err="1"/>
              <a:t>Episkopos</a:t>
            </a:r>
            <a:r>
              <a:rPr lang="en-US" b="1" dirty="0"/>
              <a:t> =</a:t>
            </a:r>
          </a:p>
          <a:p>
            <a:pPr algn="ctr" eaLnBrk="0" hangingPunct="0">
              <a:defRPr/>
            </a:pPr>
            <a:r>
              <a:rPr lang="en-US" b="1" i="1" dirty="0" err="1"/>
              <a:t>Epi</a:t>
            </a:r>
            <a:r>
              <a:rPr lang="en-US" b="1" dirty="0"/>
              <a:t> </a:t>
            </a:r>
            <a:r>
              <a:rPr lang="ru-RU" b="1" dirty="0" smtClean="0"/>
              <a:t>"</a:t>
            </a:r>
            <a:r>
              <a:rPr lang="en-US" b="1" dirty="0" smtClean="0"/>
              <a:t>over</a:t>
            </a:r>
            <a:r>
              <a:rPr lang="ru-RU" b="1" dirty="0" smtClean="0"/>
              <a:t>"</a:t>
            </a:r>
            <a:r>
              <a:rPr lang="en-US" b="1" dirty="0" smtClean="0"/>
              <a:t> </a:t>
            </a:r>
            <a:r>
              <a:rPr lang="en-US" b="1" dirty="0"/>
              <a:t>+</a:t>
            </a:r>
          </a:p>
          <a:p>
            <a:pPr algn="ctr" eaLnBrk="0" hangingPunct="0">
              <a:defRPr/>
            </a:pPr>
            <a:r>
              <a:rPr lang="en-US" b="1" i="1" dirty="0" err="1"/>
              <a:t>skopos</a:t>
            </a:r>
            <a:r>
              <a:rPr lang="en-US" b="1" i="1" dirty="0"/>
              <a:t> </a:t>
            </a:r>
            <a:r>
              <a:rPr lang="ru-RU" b="1" dirty="0" smtClean="0"/>
              <a:t>"</a:t>
            </a:r>
            <a:r>
              <a:rPr lang="en-US" b="1" dirty="0" smtClean="0"/>
              <a:t>look</a:t>
            </a:r>
            <a:r>
              <a:rPr lang="ru-RU" b="1" dirty="0" smtClean="0"/>
              <a:t>"</a:t>
            </a:r>
            <a:r>
              <a:rPr lang="en-US" b="1" dirty="0" smtClean="0"/>
              <a:t> </a:t>
            </a:r>
            <a:r>
              <a:rPr lang="en-US" b="1" dirty="0"/>
              <a:t>=</a:t>
            </a:r>
          </a:p>
          <a:p>
            <a:pPr algn="ctr" eaLnBrk="0" hangingPunct="0">
              <a:defRPr/>
            </a:pPr>
            <a:r>
              <a:rPr lang="ru-RU" b="1" dirty="0" smtClean="0"/>
              <a:t>"</a:t>
            </a:r>
            <a:r>
              <a:rPr lang="en-US" b="1" dirty="0" smtClean="0"/>
              <a:t>watch over</a:t>
            </a:r>
            <a:r>
              <a:rPr lang="ru-RU" b="1" dirty="0" smtClean="0"/>
              <a:t>"</a:t>
            </a:r>
            <a:endParaRPr lang="en-US" b="1" dirty="0"/>
          </a:p>
        </p:txBody>
      </p:sp>
      <p:sp>
        <p:nvSpPr>
          <p:cNvPr id="16" name="Text Box 13"/>
          <p:cNvSpPr txBox="1">
            <a:spLocks noChangeArrowheads="1"/>
          </p:cNvSpPr>
          <p:nvPr/>
        </p:nvSpPr>
        <p:spPr bwMode="auto">
          <a:xfrm>
            <a:off x="5435600" y="3933825"/>
            <a:ext cx="1536700" cy="4603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defRPr/>
            </a:pPr>
            <a:r>
              <a:rPr lang="en-US" b="1" dirty="0">
                <a:solidFill>
                  <a:srgbClr val="00FFFF"/>
                </a:solidFill>
              </a:rPr>
              <a:t>Eph. 4:11</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36"/>
                                        </p:tgtEl>
                                        <p:attrNameLst>
                                          <p:attrName>style.visibility</p:attrName>
                                        </p:attrNameLst>
                                      </p:cBhvr>
                                      <p:to>
                                        <p:strVal val="visible"/>
                                      </p:to>
                                    </p:set>
                                    <p:anim calcmode="lin" valueType="num">
                                      <p:cBhvr>
                                        <p:cTn id="7" dur="1000" fill="hold"/>
                                        <p:tgtEl>
                                          <p:spTgt spid="658436"/>
                                        </p:tgtEl>
                                        <p:attrNameLst>
                                          <p:attrName>ppt_w</p:attrName>
                                        </p:attrNameLst>
                                      </p:cBhvr>
                                      <p:tavLst>
                                        <p:tav tm="0">
                                          <p:val>
                                            <p:strVal val="#ppt_w+.3"/>
                                          </p:val>
                                        </p:tav>
                                        <p:tav tm="100000">
                                          <p:val>
                                            <p:strVal val="#ppt_w"/>
                                          </p:val>
                                        </p:tav>
                                      </p:tavLst>
                                    </p:anim>
                                    <p:anim calcmode="lin" valueType="num">
                                      <p:cBhvr>
                                        <p:cTn id="8" dur="1000" fill="hold"/>
                                        <p:tgtEl>
                                          <p:spTgt spid="658436"/>
                                        </p:tgtEl>
                                        <p:attrNameLst>
                                          <p:attrName>ppt_h</p:attrName>
                                        </p:attrNameLst>
                                      </p:cBhvr>
                                      <p:tavLst>
                                        <p:tav tm="0">
                                          <p:val>
                                            <p:strVal val="#ppt_h"/>
                                          </p:val>
                                        </p:tav>
                                        <p:tav tm="100000">
                                          <p:val>
                                            <p:strVal val="#ppt_h"/>
                                          </p:val>
                                        </p:tav>
                                      </p:tavLst>
                                    </p:anim>
                                    <p:animEffect transition="in" filter="fade">
                                      <p:cBhvr>
                                        <p:cTn id="9" dur="1000"/>
                                        <p:tgtEl>
                                          <p:spTgt spid="658436"/>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35"/>
                                        </p:tgtEl>
                                        <p:attrNameLst>
                                          <p:attrName>style.visibility</p:attrName>
                                        </p:attrNameLst>
                                      </p:cBhvr>
                                      <p:to>
                                        <p:strVal val="visible"/>
                                      </p:to>
                                    </p:set>
                                    <p:anim calcmode="lin" valueType="num">
                                      <p:cBhvr>
                                        <p:cTn id="13" dur="1000" fill="hold"/>
                                        <p:tgtEl>
                                          <p:spTgt spid="658435"/>
                                        </p:tgtEl>
                                        <p:attrNameLst>
                                          <p:attrName>ppt_w</p:attrName>
                                        </p:attrNameLst>
                                      </p:cBhvr>
                                      <p:tavLst>
                                        <p:tav tm="0">
                                          <p:val>
                                            <p:strVal val="#ppt_w+.3"/>
                                          </p:val>
                                        </p:tav>
                                        <p:tav tm="100000">
                                          <p:val>
                                            <p:strVal val="#ppt_w"/>
                                          </p:val>
                                        </p:tav>
                                      </p:tavLst>
                                    </p:anim>
                                    <p:anim calcmode="lin" valueType="num">
                                      <p:cBhvr>
                                        <p:cTn id="14" dur="1000" fill="hold"/>
                                        <p:tgtEl>
                                          <p:spTgt spid="658435"/>
                                        </p:tgtEl>
                                        <p:attrNameLst>
                                          <p:attrName>ppt_h</p:attrName>
                                        </p:attrNameLst>
                                      </p:cBhvr>
                                      <p:tavLst>
                                        <p:tav tm="0">
                                          <p:val>
                                            <p:strVal val="#ppt_h"/>
                                          </p:val>
                                        </p:tav>
                                        <p:tav tm="100000">
                                          <p:val>
                                            <p:strVal val="#ppt_h"/>
                                          </p:val>
                                        </p:tav>
                                      </p:tavLst>
                                    </p:anim>
                                    <p:animEffect transition="in" filter="fade">
                                      <p:cBhvr>
                                        <p:cTn id="15" dur="1000"/>
                                        <p:tgtEl>
                                          <p:spTgt spid="658435"/>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4"/>
                                        </p:tgtEl>
                                        <p:attrNameLst>
                                          <p:attrName>style.visibility</p:attrName>
                                        </p:attrNameLst>
                                      </p:cBhvr>
                                      <p:to>
                                        <p:strVal val="visible"/>
                                      </p:to>
                                    </p:set>
                                    <p:anim calcmode="lin" valueType="num">
                                      <p:cBhvr>
                                        <p:cTn id="19" dur="1000" fill="hold"/>
                                        <p:tgtEl>
                                          <p:spTgt spid="658444"/>
                                        </p:tgtEl>
                                        <p:attrNameLst>
                                          <p:attrName>ppt_w</p:attrName>
                                        </p:attrNameLst>
                                      </p:cBhvr>
                                      <p:tavLst>
                                        <p:tav tm="0">
                                          <p:val>
                                            <p:strVal val="#ppt_w+.3"/>
                                          </p:val>
                                        </p:tav>
                                        <p:tav tm="100000">
                                          <p:val>
                                            <p:strVal val="#ppt_w"/>
                                          </p:val>
                                        </p:tav>
                                      </p:tavLst>
                                    </p:anim>
                                    <p:anim calcmode="lin" valueType="num">
                                      <p:cBhvr>
                                        <p:cTn id="20" dur="1000" fill="hold"/>
                                        <p:tgtEl>
                                          <p:spTgt spid="658444"/>
                                        </p:tgtEl>
                                        <p:attrNameLst>
                                          <p:attrName>ppt_h</p:attrName>
                                        </p:attrNameLst>
                                      </p:cBhvr>
                                      <p:tavLst>
                                        <p:tav tm="0">
                                          <p:val>
                                            <p:strVal val="#ppt_h"/>
                                          </p:val>
                                        </p:tav>
                                        <p:tav tm="100000">
                                          <p:val>
                                            <p:strVal val="#ppt_h"/>
                                          </p:val>
                                        </p:tav>
                                      </p:tavLst>
                                    </p:anim>
                                    <p:animEffect transition="in" filter="fade">
                                      <p:cBhvr>
                                        <p:cTn id="21" dur="1000"/>
                                        <p:tgtEl>
                                          <p:spTgt spid="658444"/>
                                        </p:tgtEl>
                                      </p:cBhvr>
                                    </p:animEffect>
                                  </p:childTnLst>
                                </p:cTn>
                              </p:par>
                            </p:childTnLst>
                          </p:cTn>
                        </p:par>
                        <p:par>
                          <p:cTn id="22" fill="hold" nodeType="afterGroup">
                            <p:stCondLst>
                              <p:cond delay="3000"/>
                            </p:stCondLst>
                            <p:childTnLst>
                              <p:par>
                                <p:cTn id="23" presetID="50" presetClass="entr" presetSubtype="0" decel="100000" fill="hold" grpId="0" nodeType="afterEffect">
                                  <p:stCondLst>
                                    <p:cond delay="0"/>
                                  </p:stCondLst>
                                  <p:childTnLst>
                                    <p:set>
                                      <p:cBhvr>
                                        <p:cTn id="24" dur="1" fill="hold">
                                          <p:stCondLst>
                                            <p:cond delay="0"/>
                                          </p:stCondLst>
                                        </p:cTn>
                                        <p:tgtEl>
                                          <p:spTgt spid="658446"/>
                                        </p:tgtEl>
                                        <p:attrNameLst>
                                          <p:attrName>style.visibility</p:attrName>
                                        </p:attrNameLst>
                                      </p:cBhvr>
                                      <p:to>
                                        <p:strVal val="visible"/>
                                      </p:to>
                                    </p:set>
                                    <p:anim calcmode="lin" valueType="num">
                                      <p:cBhvr>
                                        <p:cTn id="25" dur="1000" fill="hold"/>
                                        <p:tgtEl>
                                          <p:spTgt spid="658446"/>
                                        </p:tgtEl>
                                        <p:attrNameLst>
                                          <p:attrName>ppt_w</p:attrName>
                                        </p:attrNameLst>
                                      </p:cBhvr>
                                      <p:tavLst>
                                        <p:tav tm="0">
                                          <p:val>
                                            <p:strVal val="#ppt_w+.3"/>
                                          </p:val>
                                        </p:tav>
                                        <p:tav tm="100000">
                                          <p:val>
                                            <p:strVal val="#ppt_w"/>
                                          </p:val>
                                        </p:tav>
                                      </p:tavLst>
                                    </p:anim>
                                    <p:anim calcmode="lin" valueType="num">
                                      <p:cBhvr>
                                        <p:cTn id="26" dur="1000" fill="hold"/>
                                        <p:tgtEl>
                                          <p:spTgt spid="658446"/>
                                        </p:tgtEl>
                                        <p:attrNameLst>
                                          <p:attrName>ppt_h</p:attrName>
                                        </p:attrNameLst>
                                      </p:cBhvr>
                                      <p:tavLst>
                                        <p:tav tm="0">
                                          <p:val>
                                            <p:strVal val="#ppt_h"/>
                                          </p:val>
                                        </p:tav>
                                        <p:tav tm="100000">
                                          <p:val>
                                            <p:strVal val="#ppt_h"/>
                                          </p:val>
                                        </p:tav>
                                      </p:tavLst>
                                    </p:anim>
                                    <p:animEffect transition="in" filter="fade">
                                      <p:cBhvr>
                                        <p:cTn id="27" dur="1000"/>
                                        <p:tgtEl>
                                          <p:spTgt spid="65844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0" presetClass="entr" presetSubtype="0" decel="100000" fill="hold" grpId="0" nodeType="clickEffect">
                                  <p:stCondLst>
                                    <p:cond delay="0"/>
                                  </p:stCondLst>
                                  <p:childTnLst>
                                    <p:set>
                                      <p:cBhvr>
                                        <p:cTn id="31" dur="1" fill="hold">
                                          <p:stCondLst>
                                            <p:cond delay="0"/>
                                          </p:stCondLst>
                                        </p:cTn>
                                        <p:tgtEl>
                                          <p:spTgt spid="658439"/>
                                        </p:tgtEl>
                                        <p:attrNameLst>
                                          <p:attrName>style.visibility</p:attrName>
                                        </p:attrNameLst>
                                      </p:cBhvr>
                                      <p:to>
                                        <p:strVal val="visible"/>
                                      </p:to>
                                    </p:set>
                                    <p:anim calcmode="lin" valueType="num">
                                      <p:cBhvr>
                                        <p:cTn id="32" dur="1000" fill="hold"/>
                                        <p:tgtEl>
                                          <p:spTgt spid="658439"/>
                                        </p:tgtEl>
                                        <p:attrNameLst>
                                          <p:attrName>ppt_w</p:attrName>
                                        </p:attrNameLst>
                                      </p:cBhvr>
                                      <p:tavLst>
                                        <p:tav tm="0">
                                          <p:val>
                                            <p:strVal val="#ppt_w+.3"/>
                                          </p:val>
                                        </p:tav>
                                        <p:tav tm="100000">
                                          <p:val>
                                            <p:strVal val="#ppt_w"/>
                                          </p:val>
                                        </p:tav>
                                      </p:tavLst>
                                    </p:anim>
                                    <p:anim calcmode="lin" valueType="num">
                                      <p:cBhvr>
                                        <p:cTn id="33" dur="1000" fill="hold"/>
                                        <p:tgtEl>
                                          <p:spTgt spid="658439"/>
                                        </p:tgtEl>
                                        <p:attrNameLst>
                                          <p:attrName>ppt_h</p:attrName>
                                        </p:attrNameLst>
                                      </p:cBhvr>
                                      <p:tavLst>
                                        <p:tav tm="0">
                                          <p:val>
                                            <p:strVal val="#ppt_h"/>
                                          </p:val>
                                        </p:tav>
                                        <p:tav tm="100000">
                                          <p:val>
                                            <p:strVal val="#ppt_h"/>
                                          </p:val>
                                        </p:tav>
                                      </p:tavLst>
                                    </p:anim>
                                    <p:animEffect transition="in" filter="fade">
                                      <p:cBhvr>
                                        <p:cTn id="34" dur="1000"/>
                                        <p:tgtEl>
                                          <p:spTgt spid="658439"/>
                                        </p:tgtEl>
                                      </p:cBhvr>
                                    </p:animEffect>
                                  </p:childTnLst>
                                </p:cTn>
                              </p:par>
                            </p:childTnLst>
                          </p:cTn>
                        </p:par>
                        <p:par>
                          <p:cTn id="35" fill="hold" nodeType="afterGroup">
                            <p:stCondLst>
                              <p:cond delay="1000"/>
                            </p:stCondLst>
                            <p:childTnLst>
                              <p:par>
                                <p:cTn id="36" presetID="50" presetClass="entr" presetSubtype="0" decel="100000" fill="hold" grpId="0" nodeType="afterEffect">
                                  <p:stCondLst>
                                    <p:cond delay="0"/>
                                  </p:stCondLst>
                                  <p:childTnLst>
                                    <p:set>
                                      <p:cBhvr>
                                        <p:cTn id="37" dur="1" fill="hold">
                                          <p:stCondLst>
                                            <p:cond delay="0"/>
                                          </p:stCondLst>
                                        </p:cTn>
                                        <p:tgtEl>
                                          <p:spTgt spid="658438"/>
                                        </p:tgtEl>
                                        <p:attrNameLst>
                                          <p:attrName>style.visibility</p:attrName>
                                        </p:attrNameLst>
                                      </p:cBhvr>
                                      <p:to>
                                        <p:strVal val="visible"/>
                                      </p:to>
                                    </p:set>
                                    <p:anim calcmode="lin" valueType="num">
                                      <p:cBhvr>
                                        <p:cTn id="38" dur="1000" fill="hold"/>
                                        <p:tgtEl>
                                          <p:spTgt spid="658438"/>
                                        </p:tgtEl>
                                        <p:attrNameLst>
                                          <p:attrName>ppt_w</p:attrName>
                                        </p:attrNameLst>
                                      </p:cBhvr>
                                      <p:tavLst>
                                        <p:tav tm="0">
                                          <p:val>
                                            <p:strVal val="#ppt_w+.3"/>
                                          </p:val>
                                        </p:tav>
                                        <p:tav tm="100000">
                                          <p:val>
                                            <p:strVal val="#ppt_w"/>
                                          </p:val>
                                        </p:tav>
                                      </p:tavLst>
                                    </p:anim>
                                    <p:anim calcmode="lin" valueType="num">
                                      <p:cBhvr>
                                        <p:cTn id="39" dur="1000" fill="hold"/>
                                        <p:tgtEl>
                                          <p:spTgt spid="658438"/>
                                        </p:tgtEl>
                                        <p:attrNameLst>
                                          <p:attrName>ppt_h</p:attrName>
                                        </p:attrNameLst>
                                      </p:cBhvr>
                                      <p:tavLst>
                                        <p:tav tm="0">
                                          <p:val>
                                            <p:strVal val="#ppt_h"/>
                                          </p:val>
                                        </p:tav>
                                        <p:tav tm="100000">
                                          <p:val>
                                            <p:strVal val="#ppt_h"/>
                                          </p:val>
                                        </p:tav>
                                      </p:tavLst>
                                    </p:anim>
                                    <p:animEffect transition="in" filter="fade">
                                      <p:cBhvr>
                                        <p:cTn id="40" dur="1000"/>
                                        <p:tgtEl>
                                          <p:spTgt spid="658438"/>
                                        </p:tgtEl>
                                      </p:cBhvr>
                                    </p:animEffect>
                                  </p:childTnLst>
                                </p:cTn>
                              </p:par>
                            </p:childTnLst>
                          </p:cTn>
                        </p:par>
                        <p:par>
                          <p:cTn id="41" fill="hold" nodeType="afterGroup">
                            <p:stCondLst>
                              <p:cond delay="2000"/>
                            </p:stCondLst>
                            <p:childTnLst>
                              <p:par>
                                <p:cTn id="42" presetID="50" presetClass="entr" presetSubtype="0" decel="100000" fill="hold" grpId="0" nodeType="afterEffect">
                                  <p:stCondLst>
                                    <p:cond delay="0"/>
                                  </p:stCondLst>
                                  <p:childTnLst>
                                    <p:set>
                                      <p:cBhvr>
                                        <p:cTn id="43" dur="1" fill="hold">
                                          <p:stCondLst>
                                            <p:cond delay="0"/>
                                          </p:stCondLst>
                                        </p:cTn>
                                        <p:tgtEl>
                                          <p:spTgt spid="658440"/>
                                        </p:tgtEl>
                                        <p:attrNameLst>
                                          <p:attrName>style.visibility</p:attrName>
                                        </p:attrNameLst>
                                      </p:cBhvr>
                                      <p:to>
                                        <p:strVal val="visible"/>
                                      </p:to>
                                    </p:set>
                                    <p:anim calcmode="lin" valueType="num">
                                      <p:cBhvr>
                                        <p:cTn id="44" dur="1000" fill="hold"/>
                                        <p:tgtEl>
                                          <p:spTgt spid="658440"/>
                                        </p:tgtEl>
                                        <p:attrNameLst>
                                          <p:attrName>ppt_w</p:attrName>
                                        </p:attrNameLst>
                                      </p:cBhvr>
                                      <p:tavLst>
                                        <p:tav tm="0">
                                          <p:val>
                                            <p:strVal val="#ppt_w+.3"/>
                                          </p:val>
                                        </p:tav>
                                        <p:tav tm="100000">
                                          <p:val>
                                            <p:strVal val="#ppt_w"/>
                                          </p:val>
                                        </p:tav>
                                      </p:tavLst>
                                    </p:anim>
                                    <p:anim calcmode="lin" valueType="num">
                                      <p:cBhvr>
                                        <p:cTn id="45" dur="1000" fill="hold"/>
                                        <p:tgtEl>
                                          <p:spTgt spid="658440"/>
                                        </p:tgtEl>
                                        <p:attrNameLst>
                                          <p:attrName>ppt_h</p:attrName>
                                        </p:attrNameLst>
                                      </p:cBhvr>
                                      <p:tavLst>
                                        <p:tav tm="0">
                                          <p:val>
                                            <p:strVal val="#ppt_h"/>
                                          </p:val>
                                        </p:tav>
                                        <p:tav tm="100000">
                                          <p:val>
                                            <p:strVal val="#ppt_h"/>
                                          </p:val>
                                        </p:tav>
                                      </p:tavLst>
                                    </p:anim>
                                    <p:animEffect transition="in" filter="fade">
                                      <p:cBhvr>
                                        <p:cTn id="46" dur="1000"/>
                                        <p:tgtEl>
                                          <p:spTgt spid="658440"/>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0" presetClass="entr" presetSubtype="0" decel="100000" fill="hold" grpId="0" nodeType="clickEffect">
                                  <p:stCondLst>
                                    <p:cond delay="0"/>
                                  </p:stCondLst>
                                  <p:childTnLst>
                                    <p:set>
                                      <p:cBhvr>
                                        <p:cTn id="50" dur="1" fill="hold">
                                          <p:stCondLst>
                                            <p:cond delay="0"/>
                                          </p:stCondLst>
                                        </p:cTn>
                                        <p:tgtEl>
                                          <p:spTgt spid="658442"/>
                                        </p:tgtEl>
                                        <p:attrNameLst>
                                          <p:attrName>style.visibility</p:attrName>
                                        </p:attrNameLst>
                                      </p:cBhvr>
                                      <p:to>
                                        <p:strVal val="visible"/>
                                      </p:to>
                                    </p:set>
                                    <p:anim calcmode="lin" valueType="num">
                                      <p:cBhvr>
                                        <p:cTn id="51" dur="1000" fill="hold"/>
                                        <p:tgtEl>
                                          <p:spTgt spid="658442"/>
                                        </p:tgtEl>
                                        <p:attrNameLst>
                                          <p:attrName>ppt_w</p:attrName>
                                        </p:attrNameLst>
                                      </p:cBhvr>
                                      <p:tavLst>
                                        <p:tav tm="0">
                                          <p:val>
                                            <p:strVal val="#ppt_w+.3"/>
                                          </p:val>
                                        </p:tav>
                                        <p:tav tm="100000">
                                          <p:val>
                                            <p:strVal val="#ppt_w"/>
                                          </p:val>
                                        </p:tav>
                                      </p:tavLst>
                                    </p:anim>
                                    <p:anim calcmode="lin" valueType="num">
                                      <p:cBhvr>
                                        <p:cTn id="52" dur="1000" fill="hold"/>
                                        <p:tgtEl>
                                          <p:spTgt spid="658442"/>
                                        </p:tgtEl>
                                        <p:attrNameLst>
                                          <p:attrName>ppt_h</p:attrName>
                                        </p:attrNameLst>
                                      </p:cBhvr>
                                      <p:tavLst>
                                        <p:tav tm="0">
                                          <p:val>
                                            <p:strVal val="#ppt_h"/>
                                          </p:val>
                                        </p:tav>
                                        <p:tav tm="100000">
                                          <p:val>
                                            <p:strVal val="#ppt_h"/>
                                          </p:val>
                                        </p:tav>
                                      </p:tavLst>
                                    </p:anim>
                                    <p:animEffect transition="in" filter="fade">
                                      <p:cBhvr>
                                        <p:cTn id="53" dur="1000"/>
                                        <p:tgtEl>
                                          <p:spTgt spid="658442"/>
                                        </p:tgtEl>
                                      </p:cBhvr>
                                    </p:animEffect>
                                  </p:childTnLst>
                                </p:cTn>
                              </p:par>
                            </p:childTnLst>
                          </p:cTn>
                        </p:par>
                        <p:par>
                          <p:cTn id="54" fill="hold" nodeType="afterGroup">
                            <p:stCondLst>
                              <p:cond delay="1000"/>
                            </p:stCondLst>
                            <p:childTnLst>
                              <p:par>
                                <p:cTn id="55" presetID="50" presetClass="entr" presetSubtype="0" decel="100000" fill="hold" grpId="0" nodeType="afterEffect">
                                  <p:stCondLst>
                                    <p:cond delay="0"/>
                                  </p:stCondLst>
                                  <p:childTnLst>
                                    <p:set>
                                      <p:cBhvr>
                                        <p:cTn id="56" dur="1" fill="hold">
                                          <p:stCondLst>
                                            <p:cond delay="0"/>
                                          </p:stCondLst>
                                        </p:cTn>
                                        <p:tgtEl>
                                          <p:spTgt spid="658441"/>
                                        </p:tgtEl>
                                        <p:attrNameLst>
                                          <p:attrName>style.visibility</p:attrName>
                                        </p:attrNameLst>
                                      </p:cBhvr>
                                      <p:to>
                                        <p:strVal val="visible"/>
                                      </p:to>
                                    </p:set>
                                    <p:anim calcmode="lin" valueType="num">
                                      <p:cBhvr>
                                        <p:cTn id="57" dur="1000" fill="hold"/>
                                        <p:tgtEl>
                                          <p:spTgt spid="658441"/>
                                        </p:tgtEl>
                                        <p:attrNameLst>
                                          <p:attrName>ppt_w</p:attrName>
                                        </p:attrNameLst>
                                      </p:cBhvr>
                                      <p:tavLst>
                                        <p:tav tm="0">
                                          <p:val>
                                            <p:strVal val="#ppt_w+.3"/>
                                          </p:val>
                                        </p:tav>
                                        <p:tav tm="100000">
                                          <p:val>
                                            <p:strVal val="#ppt_w"/>
                                          </p:val>
                                        </p:tav>
                                      </p:tavLst>
                                    </p:anim>
                                    <p:anim calcmode="lin" valueType="num">
                                      <p:cBhvr>
                                        <p:cTn id="58" dur="1000" fill="hold"/>
                                        <p:tgtEl>
                                          <p:spTgt spid="658441"/>
                                        </p:tgtEl>
                                        <p:attrNameLst>
                                          <p:attrName>ppt_h</p:attrName>
                                        </p:attrNameLst>
                                      </p:cBhvr>
                                      <p:tavLst>
                                        <p:tav tm="0">
                                          <p:val>
                                            <p:strVal val="#ppt_h"/>
                                          </p:val>
                                        </p:tav>
                                        <p:tav tm="100000">
                                          <p:val>
                                            <p:strVal val="#ppt_h"/>
                                          </p:val>
                                        </p:tav>
                                      </p:tavLst>
                                    </p:anim>
                                    <p:animEffect transition="in" filter="fade">
                                      <p:cBhvr>
                                        <p:cTn id="59" dur="1000"/>
                                        <p:tgtEl>
                                          <p:spTgt spid="658441"/>
                                        </p:tgtEl>
                                      </p:cBhvr>
                                    </p:animEffect>
                                  </p:childTnLst>
                                </p:cTn>
                              </p:par>
                            </p:childTnLst>
                          </p:cTn>
                        </p:par>
                        <p:par>
                          <p:cTn id="60" fill="hold" nodeType="afterGroup">
                            <p:stCondLst>
                              <p:cond delay="2000"/>
                            </p:stCondLst>
                            <p:childTnLst>
                              <p:par>
                                <p:cTn id="61" presetID="50" presetClass="entr" presetSubtype="0" decel="100000" fill="hold" grpId="0" nodeType="afterEffect">
                                  <p:stCondLst>
                                    <p:cond delay="0"/>
                                  </p:stCondLst>
                                  <p:childTnLst>
                                    <p:set>
                                      <p:cBhvr>
                                        <p:cTn id="62" dur="1" fill="hold">
                                          <p:stCondLst>
                                            <p:cond delay="0"/>
                                          </p:stCondLst>
                                        </p:cTn>
                                        <p:tgtEl>
                                          <p:spTgt spid="658445"/>
                                        </p:tgtEl>
                                        <p:attrNameLst>
                                          <p:attrName>style.visibility</p:attrName>
                                        </p:attrNameLst>
                                      </p:cBhvr>
                                      <p:to>
                                        <p:strVal val="visible"/>
                                      </p:to>
                                    </p:set>
                                    <p:anim calcmode="lin" valueType="num">
                                      <p:cBhvr>
                                        <p:cTn id="63" dur="1000" fill="hold"/>
                                        <p:tgtEl>
                                          <p:spTgt spid="658445"/>
                                        </p:tgtEl>
                                        <p:attrNameLst>
                                          <p:attrName>ppt_w</p:attrName>
                                        </p:attrNameLst>
                                      </p:cBhvr>
                                      <p:tavLst>
                                        <p:tav tm="0">
                                          <p:val>
                                            <p:strVal val="#ppt_w+.3"/>
                                          </p:val>
                                        </p:tav>
                                        <p:tav tm="100000">
                                          <p:val>
                                            <p:strVal val="#ppt_w"/>
                                          </p:val>
                                        </p:tav>
                                      </p:tavLst>
                                    </p:anim>
                                    <p:anim calcmode="lin" valueType="num">
                                      <p:cBhvr>
                                        <p:cTn id="64" dur="1000" fill="hold"/>
                                        <p:tgtEl>
                                          <p:spTgt spid="658445"/>
                                        </p:tgtEl>
                                        <p:attrNameLst>
                                          <p:attrName>ppt_h</p:attrName>
                                        </p:attrNameLst>
                                      </p:cBhvr>
                                      <p:tavLst>
                                        <p:tav tm="0">
                                          <p:val>
                                            <p:strVal val="#ppt_h"/>
                                          </p:val>
                                        </p:tav>
                                        <p:tav tm="100000">
                                          <p:val>
                                            <p:strVal val="#ppt_h"/>
                                          </p:val>
                                        </p:tav>
                                      </p:tavLst>
                                    </p:anim>
                                    <p:animEffect transition="in" filter="fade">
                                      <p:cBhvr>
                                        <p:cTn id="65" dur="1000"/>
                                        <p:tgtEl>
                                          <p:spTgt spid="658445"/>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0" presetClass="entr" presetSubtype="0" decel="100000" fill="hold" grpId="0" nodeType="clickEffect">
                                  <p:stCondLst>
                                    <p:cond delay="0"/>
                                  </p:stCondLst>
                                  <p:childTnLst>
                                    <p:set>
                                      <p:cBhvr>
                                        <p:cTn id="69" dur="1" fill="hold">
                                          <p:stCondLst>
                                            <p:cond delay="0"/>
                                          </p:stCondLst>
                                        </p:cTn>
                                        <p:tgtEl>
                                          <p:spTgt spid="658443"/>
                                        </p:tgtEl>
                                        <p:attrNameLst>
                                          <p:attrName>style.visibility</p:attrName>
                                        </p:attrNameLst>
                                      </p:cBhvr>
                                      <p:to>
                                        <p:strVal val="visible"/>
                                      </p:to>
                                    </p:set>
                                    <p:anim calcmode="lin" valueType="num">
                                      <p:cBhvr>
                                        <p:cTn id="70" dur="1000" fill="hold"/>
                                        <p:tgtEl>
                                          <p:spTgt spid="658443"/>
                                        </p:tgtEl>
                                        <p:attrNameLst>
                                          <p:attrName>ppt_w</p:attrName>
                                        </p:attrNameLst>
                                      </p:cBhvr>
                                      <p:tavLst>
                                        <p:tav tm="0">
                                          <p:val>
                                            <p:strVal val="#ppt_w+.3"/>
                                          </p:val>
                                        </p:tav>
                                        <p:tav tm="100000">
                                          <p:val>
                                            <p:strVal val="#ppt_w"/>
                                          </p:val>
                                        </p:tav>
                                      </p:tavLst>
                                    </p:anim>
                                    <p:anim calcmode="lin" valueType="num">
                                      <p:cBhvr>
                                        <p:cTn id="71" dur="1000" fill="hold"/>
                                        <p:tgtEl>
                                          <p:spTgt spid="658443"/>
                                        </p:tgtEl>
                                        <p:attrNameLst>
                                          <p:attrName>ppt_h</p:attrName>
                                        </p:attrNameLst>
                                      </p:cBhvr>
                                      <p:tavLst>
                                        <p:tav tm="0">
                                          <p:val>
                                            <p:strVal val="#ppt_h"/>
                                          </p:val>
                                        </p:tav>
                                        <p:tav tm="100000">
                                          <p:val>
                                            <p:strVal val="#ppt_h"/>
                                          </p:val>
                                        </p:tav>
                                      </p:tavLst>
                                    </p:anim>
                                    <p:animEffect transition="in" filter="fade">
                                      <p:cBhvr>
                                        <p:cTn id="72" dur="1000"/>
                                        <p:tgtEl>
                                          <p:spTgt spid="658443"/>
                                        </p:tgtEl>
                                      </p:cBhvr>
                                    </p:animEffect>
                                  </p:childTnLst>
                                </p:cTn>
                              </p:par>
                            </p:childTnLst>
                          </p:cTn>
                        </p:par>
                        <p:par>
                          <p:cTn id="73" fill="hold" nodeType="afterGroup">
                            <p:stCondLst>
                              <p:cond delay="1000"/>
                            </p:stCondLst>
                            <p:childTnLst>
                              <p:par>
                                <p:cTn id="74" presetID="50" presetClass="entr" presetSubtype="0" decel="100000" fill="hold" grpId="0" nodeType="afterEffect">
                                  <p:stCondLst>
                                    <p:cond delay="0"/>
                                  </p:stCondLst>
                                  <p:childTnLst>
                                    <p:set>
                                      <p:cBhvr>
                                        <p:cTn id="75" dur="1" fill="hold">
                                          <p:stCondLst>
                                            <p:cond delay="0"/>
                                          </p:stCondLst>
                                        </p:cTn>
                                        <p:tgtEl>
                                          <p:spTgt spid="16"/>
                                        </p:tgtEl>
                                        <p:attrNameLst>
                                          <p:attrName>style.visibility</p:attrName>
                                        </p:attrNameLst>
                                      </p:cBhvr>
                                      <p:to>
                                        <p:strVal val="visible"/>
                                      </p:to>
                                    </p:set>
                                    <p:anim calcmode="lin" valueType="num">
                                      <p:cBhvr>
                                        <p:cTn id="76" dur="1000" fill="hold"/>
                                        <p:tgtEl>
                                          <p:spTgt spid="16"/>
                                        </p:tgtEl>
                                        <p:attrNameLst>
                                          <p:attrName>ppt_w</p:attrName>
                                        </p:attrNameLst>
                                      </p:cBhvr>
                                      <p:tavLst>
                                        <p:tav tm="0">
                                          <p:val>
                                            <p:strVal val="#ppt_w+.3"/>
                                          </p:val>
                                        </p:tav>
                                        <p:tav tm="100000">
                                          <p:val>
                                            <p:strVal val="#ppt_w"/>
                                          </p:val>
                                        </p:tav>
                                      </p:tavLst>
                                    </p:anim>
                                    <p:anim calcmode="lin" valueType="num">
                                      <p:cBhvr>
                                        <p:cTn id="77" dur="1000" fill="hold"/>
                                        <p:tgtEl>
                                          <p:spTgt spid="16"/>
                                        </p:tgtEl>
                                        <p:attrNameLst>
                                          <p:attrName>ppt_h</p:attrName>
                                        </p:attrNameLst>
                                      </p:cBhvr>
                                      <p:tavLst>
                                        <p:tav tm="0">
                                          <p:val>
                                            <p:strVal val="#ppt_h"/>
                                          </p:val>
                                        </p:tav>
                                        <p:tav tm="100000">
                                          <p:val>
                                            <p:strVal val="#ppt_h"/>
                                          </p:val>
                                        </p:tav>
                                      </p:tavLst>
                                    </p:anim>
                                    <p:animEffect transition="in" filter="fade">
                                      <p:cBhvr>
                                        <p:cTn id="78"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5" grpId="0" animBg="1"/>
      <p:bldP spid="658436" grpId="0"/>
      <p:bldP spid="658438" grpId="0" animBg="1"/>
      <p:bldP spid="658439" grpId="0"/>
      <p:bldP spid="658440" grpId="0"/>
      <p:bldP spid="658441" grpId="0" animBg="1"/>
      <p:bldP spid="658442" grpId="0"/>
      <p:bldP spid="658443" grpId="0"/>
      <p:bldP spid="658444" grpId="0"/>
      <p:bldP spid="658445" grpId="0"/>
      <p:bldP spid="658446" grpId="0"/>
      <p:bldP spid="16"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658434" name="Rectangle 2"/>
          <p:cNvSpPr>
            <a:spLocks noGrp="1" noChangeArrowheads="1"/>
          </p:cNvSpPr>
          <p:nvPr>
            <p:ph type="title" idx="4294967295"/>
          </p:nvPr>
        </p:nvSpPr>
        <p:spPr>
          <a:xfrm>
            <a:off x="0" y="0"/>
            <a:ext cx="9144000" cy="685800"/>
          </a:xfrm>
          <a:solidFill>
            <a:srgbClr val="000000"/>
          </a:solidFill>
          <a:effectLst>
            <a:outerShdw blurRad="38100" dist="38099" dir="2700000" algn="ctr" rotWithShape="0">
              <a:srgbClr val="000000">
                <a:alpha val="99962"/>
              </a:srgbClr>
            </a:outerShdw>
          </a:effectLst>
        </p:spPr>
        <p:txBody>
          <a:bodyPr/>
          <a:lstStyle/>
          <a:p>
            <a:pPr>
              <a:defRPr/>
            </a:pPr>
            <a:r>
              <a:rPr lang="en-US" sz="4000">
                <a:solidFill>
                  <a:srgbClr val="FFFFFF"/>
                </a:solidFill>
                <a:latin typeface="Arial" charset="0"/>
                <a:ea typeface="ＭＳ Ｐゴシック" charset="0"/>
                <a:cs typeface="ＭＳ Ｐゴシック" charset="0"/>
              </a:rPr>
              <a:t>Three Types of Elders</a:t>
            </a:r>
            <a:endParaRPr lang="en-US" sz="3200">
              <a:solidFill>
                <a:srgbClr val="FFFFFF"/>
              </a:solidFill>
              <a:latin typeface="Arial" charset="0"/>
              <a:ea typeface="ＭＳ Ｐゴシック" charset="0"/>
              <a:cs typeface="ＭＳ Ｐゴシック" charset="0"/>
            </a:endParaRPr>
          </a:p>
        </p:txBody>
      </p:sp>
      <p:sp>
        <p:nvSpPr>
          <p:cNvPr id="658435" name="Oval 3"/>
          <p:cNvSpPr>
            <a:spLocks noChangeArrowheads="1"/>
          </p:cNvSpPr>
          <p:nvPr/>
        </p:nvSpPr>
        <p:spPr bwMode="auto">
          <a:xfrm>
            <a:off x="2971800" y="950913"/>
            <a:ext cx="6172200" cy="5907087"/>
          </a:xfrm>
          <a:prstGeom prst="ellipse">
            <a:avLst/>
          </a:pr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000000"/>
              </a:solidFill>
              <a:cs typeface="Arial" charset="0"/>
            </a:endParaRPr>
          </a:p>
        </p:txBody>
      </p:sp>
      <p:sp>
        <p:nvSpPr>
          <p:cNvPr id="658436" name="Text Box 4"/>
          <p:cNvSpPr txBox="1">
            <a:spLocks noChangeArrowheads="1"/>
          </p:cNvSpPr>
          <p:nvPr/>
        </p:nvSpPr>
        <p:spPr bwMode="auto">
          <a:xfrm>
            <a:off x="4875213" y="1143000"/>
            <a:ext cx="21859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i="1">
                <a:solidFill>
                  <a:srgbClr val="000000"/>
                </a:solidFill>
              </a:rPr>
              <a:t>ALL ELDERS</a:t>
            </a:r>
          </a:p>
        </p:txBody>
      </p:sp>
      <p:sp>
        <p:nvSpPr>
          <p:cNvPr id="658438" name="Oval 6"/>
          <p:cNvSpPr>
            <a:spLocks noChangeArrowheads="1"/>
          </p:cNvSpPr>
          <p:nvPr/>
        </p:nvSpPr>
        <p:spPr bwMode="auto">
          <a:xfrm>
            <a:off x="5334000" y="3733800"/>
            <a:ext cx="3181350" cy="2895600"/>
          </a:xfrm>
          <a:prstGeom prst="ellipse">
            <a:avLst/>
          </a:prstGeom>
          <a:noFill/>
          <a:ln w="57150">
            <a:solidFill>
              <a:schemeClr val="accent2">
                <a:lumMod val="50000"/>
              </a:schemeClr>
            </a:solidFill>
            <a:round/>
            <a:headEnd/>
            <a:tailEnd/>
          </a:ln>
          <a:effectLst>
            <a:outerShdw blurRad="63500" dist="35921" dir="2700000" algn="ctr" rotWithShape="0">
              <a:srgbClr val="000000">
                <a:alpha val="74998"/>
              </a:srgbClr>
            </a:outerShdw>
          </a:effectLst>
          <a:extLst/>
        </p:spPr>
        <p:txBody>
          <a:bodyPr wrap="none" anchor="ctr"/>
          <a:lstStyle/>
          <a:p>
            <a:pPr>
              <a:defRPr/>
            </a:pPr>
            <a:endParaRPr lang="en-US" sz="1800">
              <a:solidFill>
                <a:srgbClr val="FFFF66"/>
              </a:solidFill>
              <a:cs typeface="Arial" charset="0"/>
            </a:endParaRPr>
          </a:p>
        </p:txBody>
      </p:sp>
      <p:sp>
        <p:nvSpPr>
          <p:cNvPr id="658439" name="Text Box 7"/>
          <p:cNvSpPr txBox="1">
            <a:spLocks noChangeArrowheads="1"/>
          </p:cNvSpPr>
          <p:nvPr/>
        </p:nvSpPr>
        <p:spPr bwMode="auto">
          <a:xfrm>
            <a:off x="5334000" y="4343400"/>
            <a:ext cx="3124200" cy="1570038"/>
          </a:xfrm>
          <a:prstGeom prst="rect">
            <a:avLst/>
          </a:prstGeom>
          <a:noFill/>
          <a:ln>
            <a:noFill/>
          </a:ln>
          <a:effectLst>
            <a:outerShdw blurRad="63500" dist="35921" dir="2700000" algn="ctr" rotWithShape="0">
              <a:srgbClr val="000000">
                <a:alpha val="74998"/>
              </a:srgbClr>
            </a:outerShdw>
          </a:effectLs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defRPr/>
            </a:pPr>
            <a:r>
              <a:rPr lang="en-US" sz="2400" b="1" i="1" smtClean="0">
                <a:solidFill>
                  <a:srgbClr val="204000"/>
                </a:solidFill>
              </a:rPr>
              <a:t>PREACHERS</a:t>
            </a:r>
            <a:br>
              <a:rPr lang="en-US" sz="2400" b="1" i="1" smtClean="0">
                <a:solidFill>
                  <a:srgbClr val="204000"/>
                </a:solidFill>
              </a:rPr>
            </a:br>
            <a:r>
              <a:rPr lang="en-US" sz="2400" b="1" i="1" smtClean="0">
                <a:solidFill>
                  <a:srgbClr val="204000"/>
                </a:solidFill>
              </a:rPr>
              <a:t>&amp;</a:t>
            </a:r>
            <a:br>
              <a:rPr lang="en-US" sz="2400" b="1" i="1" smtClean="0">
                <a:solidFill>
                  <a:srgbClr val="204000"/>
                </a:solidFill>
              </a:rPr>
            </a:br>
            <a:r>
              <a:rPr lang="en-US" sz="2400" b="1" i="1" smtClean="0">
                <a:solidFill>
                  <a:srgbClr val="204000"/>
                </a:solidFill>
              </a:rPr>
              <a:t>TEACHERS</a:t>
            </a:r>
          </a:p>
          <a:p>
            <a:pPr algn="ctr">
              <a:defRPr/>
            </a:pPr>
            <a:r>
              <a:rPr lang="en-US" sz="2400" b="1" i="1" smtClean="0">
                <a:solidFill>
                  <a:srgbClr val="204000"/>
                </a:solidFill>
              </a:rPr>
              <a:t>$$</a:t>
            </a:r>
          </a:p>
        </p:txBody>
      </p:sp>
      <p:sp>
        <p:nvSpPr>
          <p:cNvPr id="658441" name="Oval 9"/>
          <p:cNvSpPr>
            <a:spLocks noChangeArrowheads="1"/>
          </p:cNvSpPr>
          <p:nvPr/>
        </p:nvSpPr>
        <p:spPr bwMode="auto">
          <a:xfrm>
            <a:off x="4343400" y="2590800"/>
            <a:ext cx="4400550" cy="4114800"/>
          </a:xfrm>
          <a:prstGeom prst="ellipse">
            <a:avLst/>
          </a:prstGeom>
          <a:noFill/>
          <a:ln w="57150">
            <a:solidFill>
              <a:srgbClr val="FF0000"/>
            </a:solidFill>
            <a:round/>
            <a:headEnd/>
            <a:tailEnd/>
          </a:ln>
          <a:effectLst>
            <a:outerShdw blurRad="63500" dist="35921" dir="2700000" algn="ctr" rotWithShape="0">
              <a:srgbClr val="000000">
                <a:alpha val="74998"/>
              </a:srgbClr>
            </a:outerShdw>
          </a:effectLst>
          <a:extLst/>
        </p:spPr>
        <p:txBody>
          <a:bodyPr wrap="none" anchor="ctr"/>
          <a:lstStyle/>
          <a:p>
            <a:pPr>
              <a:defRPr/>
            </a:pPr>
            <a:endParaRPr lang="en-US" sz="1800">
              <a:solidFill>
                <a:srgbClr val="FF0000"/>
              </a:solidFill>
              <a:cs typeface="Arial" charset="0"/>
            </a:endParaRPr>
          </a:p>
        </p:txBody>
      </p:sp>
      <p:sp>
        <p:nvSpPr>
          <p:cNvPr id="658442" name="Text Box 10"/>
          <p:cNvSpPr txBox="1">
            <a:spLocks noChangeArrowheads="1"/>
          </p:cNvSpPr>
          <p:nvPr/>
        </p:nvSpPr>
        <p:spPr bwMode="auto">
          <a:xfrm>
            <a:off x="5410200" y="2819400"/>
            <a:ext cx="2392363" cy="830263"/>
          </a:xfrm>
          <a:prstGeom prst="rect">
            <a:avLst/>
          </a:prstGeom>
          <a:noFill/>
          <a:ln>
            <a:noFill/>
          </a:ln>
          <a:effectLst>
            <a:outerShdw blurRad="63500" dist="35921" dir="2700000" algn="ctr" rotWithShape="0">
              <a:srgbClr val="000000">
                <a:alpha val="74998"/>
              </a:srgbClr>
            </a:outerShdw>
          </a:effectLs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defRPr/>
            </a:pPr>
            <a:r>
              <a:rPr lang="en-US" sz="2400" b="1" i="1" smtClean="0">
                <a:solidFill>
                  <a:srgbClr val="FF0000"/>
                </a:solidFill>
              </a:rPr>
              <a:t>PAID MANAGERS</a:t>
            </a:r>
          </a:p>
        </p:txBody>
      </p:sp>
      <p:sp>
        <p:nvSpPr>
          <p:cNvPr id="658444" name="Text Box 12"/>
          <p:cNvSpPr txBox="1">
            <a:spLocks noChangeArrowheads="1"/>
          </p:cNvSpPr>
          <p:nvPr/>
        </p:nvSpPr>
        <p:spPr bwMode="auto">
          <a:xfrm>
            <a:off x="4572000" y="1608138"/>
            <a:ext cx="3124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solidFill>
                  <a:srgbClr val="000000"/>
                </a:solidFill>
              </a:rPr>
              <a:t>Teach, protect, lead, serve, testify</a:t>
            </a:r>
          </a:p>
        </p:txBody>
      </p:sp>
      <p:sp>
        <p:nvSpPr>
          <p:cNvPr id="658445" name="Text Box 13"/>
          <p:cNvSpPr txBox="1">
            <a:spLocks noChangeArrowheads="1"/>
          </p:cNvSpPr>
          <p:nvPr/>
        </p:nvSpPr>
        <p:spPr bwMode="auto">
          <a:xfrm>
            <a:off x="5029200" y="3733800"/>
            <a:ext cx="355600" cy="461963"/>
          </a:xfrm>
          <a:prstGeom prst="rect">
            <a:avLst/>
          </a:prstGeom>
          <a:noFill/>
          <a:ln>
            <a:noFill/>
          </a:ln>
          <a:effectLst>
            <a:outerShdw blurRad="63500" dist="35921" dir="2700000" algn="ctr" rotWithShape="0">
              <a:srgbClr val="000000">
                <a:alpha val="74998"/>
              </a:srgbClr>
            </a:outerShdw>
          </a:effectLs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defRPr/>
            </a:pPr>
            <a:r>
              <a:rPr lang="en-US" sz="2400" b="1" smtClean="0">
                <a:solidFill>
                  <a:srgbClr val="FF0000"/>
                </a:solidFill>
              </a:rPr>
              <a:t>$</a:t>
            </a:r>
          </a:p>
        </p:txBody>
      </p:sp>
      <p:sp>
        <p:nvSpPr>
          <p:cNvPr id="658446" name="Text Box 14"/>
          <p:cNvSpPr txBox="1">
            <a:spLocks noChangeArrowheads="1"/>
          </p:cNvSpPr>
          <p:nvPr/>
        </p:nvSpPr>
        <p:spPr bwMode="auto">
          <a:xfrm>
            <a:off x="3200400" y="2514600"/>
            <a:ext cx="1600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i="1">
                <a:solidFill>
                  <a:srgbClr val="000000"/>
                </a:solidFill>
              </a:rPr>
              <a:t>Unpaid or $ </a:t>
            </a:r>
            <a:br>
              <a:rPr lang="en-US" sz="2400" b="1" i="1">
                <a:solidFill>
                  <a:srgbClr val="000000"/>
                </a:solidFill>
              </a:rPr>
            </a:br>
            <a:r>
              <a:rPr lang="en-US" sz="2400" b="1" i="1">
                <a:solidFill>
                  <a:srgbClr val="000000"/>
                </a:solidFill>
              </a:rPr>
              <a:t>if Needed</a:t>
            </a:r>
            <a:endParaRPr lang="en-US" sz="2400" b="1">
              <a:solidFill>
                <a:srgbClr val="000000"/>
              </a:solidFill>
            </a:endParaRPr>
          </a:p>
        </p:txBody>
      </p:sp>
      <p:sp>
        <p:nvSpPr>
          <p:cNvPr id="15" name="Text Box 14"/>
          <p:cNvSpPr txBox="1">
            <a:spLocks noChangeArrowheads="1"/>
          </p:cNvSpPr>
          <p:nvPr/>
        </p:nvSpPr>
        <p:spPr bwMode="auto">
          <a:xfrm>
            <a:off x="8458200" y="0"/>
            <a:ext cx="685800" cy="457200"/>
          </a:xfrm>
          <a:prstGeom prst="rect">
            <a:avLst/>
          </a:prstGeom>
          <a:noFill/>
          <a:ln>
            <a:noFill/>
          </a:ln>
          <a:effectLst>
            <a:outerShdw blurRad="63500" dist="35921" dir="2700000" algn="ctr" rotWithShape="0">
              <a:srgbClr val="000000">
                <a:alpha val="74998"/>
              </a:srgbClr>
            </a:outerShdw>
          </a:effectLs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sz="2400" b="1" smtClean="0">
                <a:solidFill>
                  <a:srgbClr val="FFFFFF"/>
                </a:solidFill>
                <a:cs typeface="Arial" charset="0"/>
              </a:rPr>
              <a:t>61</a:t>
            </a:r>
          </a:p>
        </p:txBody>
      </p:sp>
      <p:sp>
        <p:nvSpPr>
          <p:cNvPr id="17" name="TextBox 16"/>
          <p:cNvSpPr txBox="1"/>
          <p:nvPr/>
        </p:nvSpPr>
        <p:spPr>
          <a:xfrm>
            <a:off x="76200" y="990600"/>
            <a:ext cx="3048000" cy="4400550"/>
          </a:xfrm>
          <a:prstGeom prst="rect">
            <a:avLst/>
          </a:prstGeom>
          <a:noFill/>
        </p:spPr>
        <p:txBody>
          <a:bodyPr>
            <a:spAutoFit/>
          </a:bodyPr>
          <a:lstStyle/>
          <a:p>
            <a:pPr>
              <a:defRPr/>
            </a:pPr>
            <a:r>
              <a:rPr lang="ru-RU" sz="2800" b="1" dirty="0">
                <a:solidFill>
                  <a:srgbClr val="000000"/>
                </a:solidFill>
                <a:ea typeface="ＭＳ Ｐゴシック" charset="-128"/>
                <a:cs typeface="ＭＳ Ｐゴシック" charset="-128"/>
              </a:rPr>
              <a:t>"</a:t>
            </a:r>
            <a:r>
              <a:rPr lang="en-US" sz="2800" b="1" dirty="0">
                <a:solidFill>
                  <a:srgbClr val="000000"/>
                </a:solidFill>
                <a:ea typeface="ＭＳ Ｐゴシック" charset="-128"/>
                <a:cs typeface="ＭＳ Ｐゴシック" charset="-128"/>
              </a:rPr>
              <a:t>The elders who direct the affairs of the church </a:t>
            </a:r>
            <a:r>
              <a:rPr lang="en-US" sz="2800" b="1" dirty="0">
                <a:solidFill>
                  <a:srgbClr val="FF0000"/>
                </a:solidFill>
                <a:ea typeface="ＭＳ Ｐゴシック" charset="-128"/>
                <a:cs typeface="ＭＳ Ｐゴシック" charset="-128"/>
              </a:rPr>
              <a:t>well are worthy of double honor</a:t>
            </a:r>
            <a:r>
              <a:rPr lang="en-US" sz="2800" b="1" dirty="0">
                <a:solidFill>
                  <a:srgbClr val="000000"/>
                </a:solidFill>
                <a:ea typeface="ＭＳ Ｐゴシック" charset="-128"/>
                <a:cs typeface="ＭＳ Ｐゴシック" charset="-128"/>
              </a:rPr>
              <a:t>, </a:t>
            </a:r>
            <a:r>
              <a:rPr lang="en-US" sz="2800" b="1" dirty="0">
                <a:solidFill>
                  <a:srgbClr val="408000">
                    <a:lumMod val="50000"/>
                  </a:srgbClr>
                </a:solidFill>
                <a:ea typeface="ＭＳ Ｐゴシック" charset="-128"/>
                <a:cs typeface="ＭＳ Ｐゴシック" charset="-128"/>
              </a:rPr>
              <a:t>especially those whose work is preaching and teaching</a:t>
            </a:r>
            <a:r>
              <a:rPr lang="ru-RU" sz="2800" b="1" dirty="0">
                <a:solidFill>
                  <a:srgbClr val="408000">
                    <a:lumMod val="50000"/>
                  </a:srgbClr>
                </a:solidFill>
                <a:ea typeface="ＭＳ Ｐゴシック" charset="-128"/>
                <a:cs typeface="ＭＳ Ｐゴシック" charset="-128"/>
              </a:rPr>
              <a:t>"</a:t>
            </a:r>
            <a:r>
              <a:rPr lang="en-US" sz="2800" b="1" dirty="0">
                <a:solidFill>
                  <a:srgbClr val="408000">
                    <a:lumMod val="50000"/>
                  </a:srgbClr>
                </a:solidFill>
                <a:ea typeface="ＭＳ Ｐゴシック" charset="-128"/>
                <a:cs typeface="ＭＳ Ｐゴシック" charset="-128"/>
              </a:rPr>
              <a:t> </a:t>
            </a:r>
            <a:r>
              <a:rPr lang="en-US" sz="2800" b="1" dirty="0">
                <a:solidFill>
                  <a:srgbClr val="000000"/>
                </a:solidFill>
                <a:ea typeface="ＭＳ Ｐゴシック" charset="-128"/>
                <a:cs typeface="ＭＳ Ｐゴシック" charset="-128"/>
              </a:rPr>
              <a:t/>
            </a:r>
            <a:br>
              <a:rPr lang="en-US" sz="2800" b="1" dirty="0">
                <a:solidFill>
                  <a:srgbClr val="000000"/>
                </a:solidFill>
                <a:ea typeface="ＭＳ Ｐゴシック" charset="-128"/>
                <a:cs typeface="ＭＳ Ｐゴシック" charset="-128"/>
              </a:rPr>
            </a:br>
            <a:r>
              <a:rPr lang="en-US" sz="2800" b="1" dirty="0">
                <a:solidFill>
                  <a:srgbClr val="000000"/>
                </a:solidFill>
                <a:ea typeface="ＭＳ Ｐゴシック" charset="-128"/>
                <a:cs typeface="ＭＳ Ｐゴシック" charset="-128"/>
              </a:rPr>
              <a:t>(1 Tim. 5:17 </a:t>
            </a:r>
            <a:r>
              <a:rPr lang="en-US" b="1" dirty="0">
                <a:solidFill>
                  <a:srgbClr val="000000"/>
                </a:solidFill>
                <a:ea typeface="ＭＳ Ｐゴシック" charset="-128"/>
                <a:cs typeface="ＭＳ Ｐゴシック" charset="-128"/>
              </a:rPr>
              <a:t>NIV</a:t>
            </a:r>
            <a:r>
              <a:rPr lang="en-US" sz="2800" b="1" dirty="0">
                <a:solidFill>
                  <a:srgbClr val="000000"/>
                </a:solidFill>
                <a:ea typeface="ＭＳ Ｐゴシック" charset="-128"/>
                <a:cs typeface="ＭＳ Ｐゴシック" charset="-128"/>
              </a:rPr>
              <a:t>).</a:t>
            </a:r>
          </a:p>
        </p:txBody>
      </p:sp>
    </p:spTree>
    <p:extLst>
      <p:ext uri="{BB962C8B-B14F-4D97-AF65-F5344CB8AC3E}">
        <p14:creationId xmlns:p14="http://schemas.microsoft.com/office/powerpoint/2010/main" val="40063910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36"/>
                                        </p:tgtEl>
                                        <p:attrNameLst>
                                          <p:attrName>style.visibility</p:attrName>
                                        </p:attrNameLst>
                                      </p:cBhvr>
                                      <p:to>
                                        <p:strVal val="visible"/>
                                      </p:to>
                                    </p:set>
                                    <p:anim calcmode="lin" valueType="num">
                                      <p:cBhvr>
                                        <p:cTn id="7" dur="1000" fill="hold"/>
                                        <p:tgtEl>
                                          <p:spTgt spid="658436"/>
                                        </p:tgtEl>
                                        <p:attrNameLst>
                                          <p:attrName>ppt_w</p:attrName>
                                        </p:attrNameLst>
                                      </p:cBhvr>
                                      <p:tavLst>
                                        <p:tav tm="0">
                                          <p:val>
                                            <p:strVal val="#ppt_w+.3"/>
                                          </p:val>
                                        </p:tav>
                                        <p:tav tm="100000">
                                          <p:val>
                                            <p:strVal val="#ppt_w"/>
                                          </p:val>
                                        </p:tav>
                                      </p:tavLst>
                                    </p:anim>
                                    <p:anim calcmode="lin" valueType="num">
                                      <p:cBhvr>
                                        <p:cTn id="8" dur="1000" fill="hold"/>
                                        <p:tgtEl>
                                          <p:spTgt spid="658436"/>
                                        </p:tgtEl>
                                        <p:attrNameLst>
                                          <p:attrName>ppt_h</p:attrName>
                                        </p:attrNameLst>
                                      </p:cBhvr>
                                      <p:tavLst>
                                        <p:tav tm="0">
                                          <p:val>
                                            <p:strVal val="#ppt_h"/>
                                          </p:val>
                                        </p:tav>
                                        <p:tav tm="100000">
                                          <p:val>
                                            <p:strVal val="#ppt_h"/>
                                          </p:val>
                                        </p:tav>
                                      </p:tavLst>
                                    </p:anim>
                                    <p:animEffect transition="in" filter="fade">
                                      <p:cBhvr>
                                        <p:cTn id="9" dur="1000"/>
                                        <p:tgtEl>
                                          <p:spTgt spid="658436"/>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35"/>
                                        </p:tgtEl>
                                        <p:attrNameLst>
                                          <p:attrName>style.visibility</p:attrName>
                                        </p:attrNameLst>
                                      </p:cBhvr>
                                      <p:to>
                                        <p:strVal val="visible"/>
                                      </p:to>
                                    </p:set>
                                    <p:anim calcmode="lin" valueType="num">
                                      <p:cBhvr>
                                        <p:cTn id="13" dur="1000" fill="hold"/>
                                        <p:tgtEl>
                                          <p:spTgt spid="658435"/>
                                        </p:tgtEl>
                                        <p:attrNameLst>
                                          <p:attrName>ppt_w</p:attrName>
                                        </p:attrNameLst>
                                      </p:cBhvr>
                                      <p:tavLst>
                                        <p:tav tm="0">
                                          <p:val>
                                            <p:strVal val="#ppt_w+.3"/>
                                          </p:val>
                                        </p:tav>
                                        <p:tav tm="100000">
                                          <p:val>
                                            <p:strVal val="#ppt_w"/>
                                          </p:val>
                                        </p:tav>
                                      </p:tavLst>
                                    </p:anim>
                                    <p:anim calcmode="lin" valueType="num">
                                      <p:cBhvr>
                                        <p:cTn id="14" dur="1000" fill="hold"/>
                                        <p:tgtEl>
                                          <p:spTgt spid="658435"/>
                                        </p:tgtEl>
                                        <p:attrNameLst>
                                          <p:attrName>ppt_h</p:attrName>
                                        </p:attrNameLst>
                                      </p:cBhvr>
                                      <p:tavLst>
                                        <p:tav tm="0">
                                          <p:val>
                                            <p:strVal val="#ppt_h"/>
                                          </p:val>
                                        </p:tav>
                                        <p:tav tm="100000">
                                          <p:val>
                                            <p:strVal val="#ppt_h"/>
                                          </p:val>
                                        </p:tav>
                                      </p:tavLst>
                                    </p:anim>
                                    <p:animEffect transition="in" filter="fade">
                                      <p:cBhvr>
                                        <p:cTn id="15" dur="1000"/>
                                        <p:tgtEl>
                                          <p:spTgt spid="658435"/>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4"/>
                                        </p:tgtEl>
                                        <p:attrNameLst>
                                          <p:attrName>style.visibility</p:attrName>
                                        </p:attrNameLst>
                                      </p:cBhvr>
                                      <p:to>
                                        <p:strVal val="visible"/>
                                      </p:to>
                                    </p:set>
                                    <p:anim calcmode="lin" valueType="num">
                                      <p:cBhvr>
                                        <p:cTn id="19" dur="1000" fill="hold"/>
                                        <p:tgtEl>
                                          <p:spTgt spid="658444"/>
                                        </p:tgtEl>
                                        <p:attrNameLst>
                                          <p:attrName>ppt_w</p:attrName>
                                        </p:attrNameLst>
                                      </p:cBhvr>
                                      <p:tavLst>
                                        <p:tav tm="0">
                                          <p:val>
                                            <p:strVal val="#ppt_w+.3"/>
                                          </p:val>
                                        </p:tav>
                                        <p:tav tm="100000">
                                          <p:val>
                                            <p:strVal val="#ppt_w"/>
                                          </p:val>
                                        </p:tav>
                                      </p:tavLst>
                                    </p:anim>
                                    <p:anim calcmode="lin" valueType="num">
                                      <p:cBhvr>
                                        <p:cTn id="20" dur="1000" fill="hold"/>
                                        <p:tgtEl>
                                          <p:spTgt spid="658444"/>
                                        </p:tgtEl>
                                        <p:attrNameLst>
                                          <p:attrName>ppt_h</p:attrName>
                                        </p:attrNameLst>
                                      </p:cBhvr>
                                      <p:tavLst>
                                        <p:tav tm="0">
                                          <p:val>
                                            <p:strVal val="#ppt_h"/>
                                          </p:val>
                                        </p:tav>
                                        <p:tav tm="100000">
                                          <p:val>
                                            <p:strVal val="#ppt_h"/>
                                          </p:val>
                                        </p:tav>
                                      </p:tavLst>
                                    </p:anim>
                                    <p:animEffect transition="in" filter="fade">
                                      <p:cBhvr>
                                        <p:cTn id="21" dur="1000"/>
                                        <p:tgtEl>
                                          <p:spTgt spid="658444"/>
                                        </p:tgtEl>
                                      </p:cBhvr>
                                    </p:animEffect>
                                  </p:childTnLst>
                                </p:cTn>
                              </p:par>
                            </p:childTnLst>
                          </p:cTn>
                        </p:par>
                        <p:par>
                          <p:cTn id="22" fill="hold" nodeType="afterGroup">
                            <p:stCondLst>
                              <p:cond delay="3000"/>
                            </p:stCondLst>
                            <p:childTnLst>
                              <p:par>
                                <p:cTn id="23" presetID="50" presetClass="entr" presetSubtype="0" decel="100000" fill="hold" grpId="0" nodeType="afterEffect">
                                  <p:stCondLst>
                                    <p:cond delay="0"/>
                                  </p:stCondLst>
                                  <p:childTnLst>
                                    <p:set>
                                      <p:cBhvr>
                                        <p:cTn id="24" dur="1" fill="hold">
                                          <p:stCondLst>
                                            <p:cond delay="0"/>
                                          </p:stCondLst>
                                        </p:cTn>
                                        <p:tgtEl>
                                          <p:spTgt spid="658446"/>
                                        </p:tgtEl>
                                        <p:attrNameLst>
                                          <p:attrName>style.visibility</p:attrName>
                                        </p:attrNameLst>
                                      </p:cBhvr>
                                      <p:to>
                                        <p:strVal val="visible"/>
                                      </p:to>
                                    </p:set>
                                    <p:anim calcmode="lin" valueType="num">
                                      <p:cBhvr>
                                        <p:cTn id="25" dur="1000" fill="hold"/>
                                        <p:tgtEl>
                                          <p:spTgt spid="658446"/>
                                        </p:tgtEl>
                                        <p:attrNameLst>
                                          <p:attrName>ppt_w</p:attrName>
                                        </p:attrNameLst>
                                      </p:cBhvr>
                                      <p:tavLst>
                                        <p:tav tm="0">
                                          <p:val>
                                            <p:strVal val="#ppt_w+.3"/>
                                          </p:val>
                                        </p:tav>
                                        <p:tav tm="100000">
                                          <p:val>
                                            <p:strVal val="#ppt_w"/>
                                          </p:val>
                                        </p:tav>
                                      </p:tavLst>
                                    </p:anim>
                                    <p:anim calcmode="lin" valueType="num">
                                      <p:cBhvr>
                                        <p:cTn id="26" dur="1000" fill="hold"/>
                                        <p:tgtEl>
                                          <p:spTgt spid="658446"/>
                                        </p:tgtEl>
                                        <p:attrNameLst>
                                          <p:attrName>ppt_h</p:attrName>
                                        </p:attrNameLst>
                                      </p:cBhvr>
                                      <p:tavLst>
                                        <p:tav tm="0">
                                          <p:val>
                                            <p:strVal val="#ppt_h"/>
                                          </p:val>
                                        </p:tav>
                                        <p:tav tm="100000">
                                          <p:val>
                                            <p:strVal val="#ppt_h"/>
                                          </p:val>
                                        </p:tav>
                                      </p:tavLst>
                                    </p:anim>
                                    <p:animEffect transition="in" filter="fade">
                                      <p:cBhvr>
                                        <p:cTn id="27" dur="1000"/>
                                        <p:tgtEl>
                                          <p:spTgt spid="65844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0" presetClass="entr" presetSubtype="0" decel="100000" fill="hold" grpId="0" nodeType="clickEffect">
                                  <p:stCondLst>
                                    <p:cond delay="0"/>
                                  </p:stCondLst>
                                  <p:childTnLst>
                                    <p:set>
                                      <p:cBhvr>
                                        <p:cTn id="31" dur="1" fill="hold">
                                          <p:stCondLst>
                                            <p:cond delay="0"/>
                                          </p:stCondLst>
                                        </p:cTn>
                                        <p:tgtEl>
                                          <p:spTgt spid="658442"/>
                                        </p:tgtEl>
                                        <p:attrNameLst>
                                          <p:attrName>style.visibility</p:attrName>
                                        </p:attrNameLst>
                                      </p:cBhvr>
                                      <p:to>
                                        <p:strVal val="visible"/>
                                      </p:to>
                                    </p:set>
                                    <p:anim calcmode="lin" valueType="num">
                                      <p:cBhvr>
                                        <p:cTn id="32" dur="1000" fill="hold"/>
                                        <p:tgtEl>
                                          <p:spTgt spid="658442"/>
                                        </p:tgtEl>
                                        <p:attrNameLst>
                                          <p:attrName>ppt_w</p:attrName>
                                        </p:attrNameLst>
                                      </p:cBhvr>
                                      <p:tavLst>
                                        <p:tav tm="0">
                                          <p:val>
                                            <p:strVal val="#ppt_w+.3"/>
                                          </p:val>
                                        </p:tav>
                                        <p:tav tm="100000">
                                          <p:val>
                                            <p:strVal val="#ppt_w"/>
                                          </p:val>
                                        </p:tav>
                                      </p:tavLst>
                                    </p:anim>
                                    <p:anim calcmode="lin" valueType="num">
                                      <p:cBhvr>
                                        <p:cTn id="33" dur="1000" fill="hold"/>
                                        <p:tgtEl>
                                          <p:spTgt spid="658442"/>
                                        </p:tgtEl>
                                        <p:attrNameLst>
                                          <p:attrName>ppt_h</p:attrName>
                                        </p:attrNameLst>
                                      </p:cBhvr>
                                      <p:tavLst>
                                        <p:tav tm="0">
                                          <p:val>
                                            <p:strVal val="#ppt_h"/>
                                          </p:val>
                                        </p:tav>
                                        <p:tav tm="100000">
                                          <p:val>
                                            <p:strVal val="#ppt_h"/>
                                          </p:val>
                                        </p:tav>
                                      </p:tavLst>
                                    </p:anim>
                                    <p:animEffect transition="in" filter="fade">
                                      <p:cBhvr>
                                        <p:cTn id="34" dur="1000"/>
                                        <p:tgtEl>
                                          <p:spTgt spid="658442"/>
                                        </p:tgtEl>
                                      </p:cBhvr>
                                    </p:animEffect>
                                  </p:childTnLst>
                                </p:cTn>
                              </p:par>
                            </p:childTnLst>
                          </p:cTn>
                        </p:par>
                        <p:par>
                          <p:cTn id="35" fill="hold" nodeType="afterGroup">
                            <p:stCondLst>
                              <p:cond delay="2000"/>
                            </p:stCondLst>
                            <p:childTnLst>
                              <p:par>
                                <p:cTn id="36" presetID="50" presetClass="entr" presetSubtype="0" decel="100000" fill="hold" grpId="0" nodeType="afterEffect">
                                  <p:stCondLst>
                                    <p:cond delay="0"/>
                                  </p:stCondLst>
                                  <p:childTnLst>
                                    <p:set>
                                      <p:cBhvr>
                                        <p:cTn id="37" dur="1" fill="hold">
                                          <p:stCondLst>
                                            <p:cond delay="0"/>
                                          </p:stCondLst>
                                        </p:cTn>
                                        <p:tgtEl>
                                          <p:spTgt spid="658441"/>
                                        </p:tgtEl>
                                        <p:attrNameLst>
                                          <p:attrName>style.visibility</p:attrName>
                                        </p:attrNameLst>
                                      </p:cBhvr>
                                      <p:to>
                                        <p:strVal val="visible"/>
                                      </p:to>
                                    </p:set>
                                    <p:anim calcmode="lin" valueType="num">
                                      <p:cBhvr>
                                        <p:cTn id="38" dur="1000" fill="hold"/>
                                        <p:tgtEl>
                                          <p:spTgt spid="658441"/>
                                        </p:tgtEl>
                                        <p:attrNameLst>
                                          <p:attrName>ppt_w</p:attrName>
                                        </p:attrNameLst>
                                      </p:cBhvr>
                                      <p:tavLst>
                                        <p:tav tm="0">
                                          <p:val>
                                            <p:strVal val="#ppt_w+.3"/>
                                          </p:val>
                                        </p:tav>
                                        <p:tav tm="100000">
                                          <p:val>
                                            <p:strVal val="#ppt_w"/>
                                          </p:val>
                                        </p:tav>
                                      </p:tavLst>
                                    </p:anim>
                                    <p:anim calcmode="lin" valueType="num">
                                      <p:cBhvr>
                                        <p:cTn id="39" dur="1000" fill="hold"/>
                                        <p:tgtEl>
                                          <p:spTgt spid="658441"/>
                                        </p:tgtEl>
                                        <p:attrNameLst>
                                          <p:attrName>ppt_h</p:attrName>
                                        </p:attrNameLst>
                                      </p:cBhvr>
                                      <p:tavLst>
                                        <p:tav tm="0">
                                          <p:val>
                                            <p:strVal val="#ppt_h"/>
                                          </p:val>
                                        </p:tav>
                                        <p:tav tm="100000">
                                          <p:val>
                                            <p:strVal val="#ppt_h"/>
                                          </p:val>
                                        </p:tav>
                                      </p:tavLst>
                                    </p:anim>
                                    <p:animEffect transition="in" filter="fade">
                                      <p:cBhvr>
                                        <p:cTn id="40" dur="1000"/>
                                        <p:tgtEl>
                                          <p:spTgt spid="658441"/>
                                        </p:tgtEl>
                                      </p:cBhvr>
                                    </p:animEffect>
                                  </p:childTnLst>
                                </p:cTn>
                              </p:par>
                            </p:childTnLst>
                          </p:cTn>
                        </p:par>
                        <p:par>
                          <p:cTn id="41" fill="hold" nodeType="afterGroup">
                            <p:stCondLst>
                              <p:cond delay="4000"/>
                            </p:stCondLst>
                            <p:childTnLst>
                              <p:par>
                                <p:cTn id="42" presetID="50" presetClass="entr" presetSubtype="0" decel="100000" fill="hold" grpId="0" nodeType="afterEffect">
                                  <p:stCondLst>
                                    <p:cond delay="0"/>
                                  </p:stCondLst>
                                  <p:childTnLst>
                                    <p:set>
                                      <p:cBhvr>
                                        <p:cTn id="43" dur="1" fill="hold">
                                          <p:stCondLst>
                                            <p:cond delay="0"/>
                                          </p:stCondLst>
                                        </p:cTn>
                                        <p:tgtEl>
                                          <p:spTgt spid="658445"/>
                                        </p:tgtEl>
                                        <p:attrNameLst>
                                          <p:attrName>style.visibility</p:attrName>
                                        </p:attrNameLst>
                                      </p:cBhvr>
                                      <p:to>
                                        <p:strVal val="visible"/>
                                      </p:to>
                                    </p:set>
                                    <p:anim calcmode="lin" valueType="num">
                                      <p:cBhvr>
                                        <p:cTn id="44" dur="1000" fill="hold"/>
                                        <p:tgtEl>
                                          <p:spTgt spid="658445"/>
                                        </p:tgtEl>
                                        <p:attrNameLst>
                                          <p:attrName>ppt_w</p:attrName>
                                        </p:attrNameLst>
                                      </p:cBhvr>
                                      <p:tavLst>
                                        <p:tav tm="0">
                                          <p:val>
                                            <p:strVal val="#ppt_w+.3"/>
                                          </p:val>
                                        </p:tav>
                                        <p:tav tm="100000">
                                          <p:val>
                                            <p:strVal val="#ppt_w"/>
                                          </p:val>
                                        </p:tav>
                                      </p:tavLst>
                                    </p:anim>
                                    <p:anim calcmode="lin" valueType="num">
                                      <p:cBhvr>
                                        <p:cTn id="45" dur="1000" fill="hold"/>
                                        <p:tgtEl>
                                          <p:spTgt spid="658445"/>
                                        </p:tgtEl>
                                        <p:attrNameLst>
                                          <p:attrName>ppt_h</p:attrName>
                                        </p:attrNameLst>
                                      </p:cBhvr>
                                      <p:tavLst>
                                        <p:tav tm="0">
                                          <p:val>
                                            <p:strVal val="#ppt_h"/>
                                          </p:val>
                                        </p:tav>
                                        <p:tav tm="100000">
                                          <p:val>
                                            <p:strVal val="#ppt_h"/>
                                          </p:val>
                                        </p:tav>
                                      </p:tavLst>
                                    </p:anim>
                                    <p:animEffect transition="in" filter="fade">
                                      <p:cBhvr>
                                        <p:cTn id="46" dur="1000"/>
                                        <p:tgtEl>
                                          <p:spTgt spid="658445"/>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0" presetClass="entr" presetSubtype="0" decel="100000" fill="hold" grpId="0" nodeType="clickEffect">
                                  <p:stCondLst>
                                    <p:cond delay="0"/>
                                  </p:stCondLst>
                                  <p:childTnLst>
                                    <p:set>
                                      <p:cBhvr>
                                        <p:cTn id="50" dur="1" fill="hold">
                                          <p:stCondLst>
                                            <p:cond delay="0"/>
                                          </p:stCondLst>
                                        </p:cTn>
                                        <p:tgtEl>
                                          <p:spTgt spid="658439"/>
                                        </p:tgtEl>
                                        <p:attrNameLst>
                                          <p:attrName>style.visibility</p:attrName>
                                        </p:attrNameLst>
                                      </p:cBhvr>
                                      <p:to>
                                        <p:strVal val="visible"/>
                                      </p:to>
                                    </p:set>
                                    <p:anim calcmode="lin" valueType="num">
                                      <p:cBhvr>
                                        <p:cTn id="51" dur="1000" fill="hold"/>
                                        <p:tgtEl>
                                          <p:spTgt spid="658439"/>
                                        </p:tgtEl>
                                        <p:attrNameLst>
                                          <p:attrName>ppt_w</p:attrName>
                                        </p:attrNameLst>
                                      </p:cBhvr>
                                      <p:tavLst>
                                        <p:tav tm="0">
                                          <p:val>
                                            <p:strVal val="#ppt_w+.3"/>
                                          </p:val>
                                        </p:tav>
                                        <p:tav tm="100000">
                                          <p:val>
                                            <p:strVal val="#ppt_w"/>
                                          </p:val>
                                        </p:tav>
                                      </p:tavLst>
                                    </p:anim>
                                    <p:anim calcmode="lin" valueType="num">
                                      <p:cBhvr>
                                        <p:cTn id="52" dur="1000" fill="hold"/>
                                        <p:tgtEl>
                                          <p:spTgt spid="658439"/>
                                        </p:tgtEl>
                                        <p:attrNameLst>
                                          <p:attrName>ppt_h</p:attrName>
                                        </p:attrNameLst>
                                      </p:cBhvr>
                                      <p:tavLst>
                                        <p:tav tm="0">
                                          <p:val>
                                            <p:strVal val="#ppt_h"/>
                                          </p:val>
                                        </p:tav>
                                        <p:tav tm="100000">
                                          <p:val>
                                            <p:strVal val="#ppt_h"/>
                                          </p:val>
                                        </p:tav>
                                      </p:tavLst>
                                    </p:anim>
                                    <p:animEffect transition="in" filter="fade">
                                      <p:cBhvr>
                                        <p:cTn id="53" dur="1000"/>
                                        <p:tgtEl>
                                          <p:spTgt spid="658439"/>
                                        </p:tgtEl>
                                      </p:cBhvr>
                                    </p:animEffect>
                                  </p:childTnLst>
                                </p:cTn>
                              </p:par>
                            </p:childTnLst>
                          </p:cTn>
                        </p:par>
                        <p:par>
                          <p:cTn id="54" fill="hold" nodeType="afterGroup">
                            <p:stCondLst>
                              <p:cond delay="1000"/>
                            </p:stCondLst>
                            <p:childTnLst>
                              <p:par>
                                <p:cTn id="55" presetID="50" presetClass="entr" presetSubtype="0" decel="100000" fill="hold" grpId="0" nodeType="afterEffect">
                                  <p:stCondLst>
                                    <p:cond delay="0"/>
                                  </p:stCondLst>
                                  <p:childTnLst>
                                    <p:set>
                                      <p:cBhvr>
                                        <p:cTn id="56" dur="1" fill="hold">
                                          <p:stCondLst>
                                            <p:cond delay="0"/>
                                          </p:stCondLst>
                                        </p:cTn>
                                        <p:tgtEl>
                                          <p:spTgt spid="658438"/>
                                        </p:tgtEl>
                                        <p:attrNameLst>
                                          <p:attrName>style.visibility</p:attrName>
                                        </p:attrNameLst>
                                      </p:cBhvr>
                                      <p:to>
                                        <p:strVal val="visible"/>
                                      </p:to>
                                    </p:set>
                                    <p:anim calcmode="lin" valueType="num">
                                      <p:cBhvr>
                                        <p:cTn id="57" dur="1000" fill="hold"/>
                                        <p:tgtEl>
                                          <p:spTgt spid="658438"/>
                                        </p:tgtEl>
                                        <p:attrNameLst>
                                          <p:attrName>ppt_w</p:attrName>
                                        </p:attrNameLst>
                                      </p:cBhvr>
                                      <p:tavLst>
                                        <p:tav tm="0">
                                          <p:val>
                                            <p:strVal val="#ppt_w+.3"/>
                                          </p:val>
                                        </p:tav>
                                        <p:tav tm="100000">
                                          <p:val>
                                            <p:strVal val="#ppt_w"/>
                                          </p:val>
                                        </p:tav>
                                      </p:tavLst>
                                    </p:anim>
                                    <p:anim calcmode="lin" valueType="num">
                                      <p:cBhvr>
                                        <p:cTn id="58" dur="1000" fill="hold"/>
                                        <p:tgtEl>
                                          <p:spTgt spid="658438"/>
                                        </p:tgtEl>
                                        <p:attrNameLst>
                                          <p:attrName>ppt_h</p:attrName>
                                        </p:attrNameLst>
                                      </p:cBhvr>
                                      <p:tavLst>
                                        <p:tav tm="0">
                                          <p:val>
                                            <p:strVal val="#ppt_h"/>
                                          </p:val>
                                        </p:tav>
                                        <p:tav tm="100000">
                                          <p:val>
                                            <p:strVal val="#ppt_h"/>
                                          </p:val>
                                        </p:tav>
                                      </p:tavLst>
                                    </p:anim>
                                    <p:animEffect transition="in" filter="fade">
                                      <p:cBhvr>
                                        <p:cTn id="59" dur="1000"/>
                                        <p:tgtEl>
                                          <p:spTgt spid="658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5" grpId="0" animBg="1"/>
      <p:bldP spid="658436" grpId="0"/>
      <p:bldP spid="658438" grpId="0" animBg="1"/>
      <p:bldP spid="658439" grpId="0"/>
      <p:bldP spid="658441" grpId="0" animBg="1"/>
      <p:bldP spid="658442" grpId="0"/>
      <p:bldP spid="658444" grpId="0"/>
      <p:bldP spid="658445" grpId="0"/>
      <p:bldP spid="658446"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8946" name="Picture 2"/>
          <p:cNvPicPr>
            <a:picLocks noChangeAspect="1" noChangeArrowheads="1"/>
          </p:cNvPicPr>
          <p:nvPr/>
        </p:nvPicPr>
        <p:blipFill>
          <a:blip r:embed="rId3">
            <a:lum bright="42000"/>
            <a:extLst>
              <a:ext uri="{28A0092B-C50C-407E-A947-70E740481C1C}">
                <a14:useLocalDpi xmlns:a14="http://schemas.microsoft.com/office/drawing/2010/main" val="0"/>
              </a:ext>
            </a:extLst>
          </a:blip>
          <a:srcRect l="1917"/>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947" name="Rectangle 3"/>
          <p:cNvSpPr>
            <a:spLocks noGrp="1" noChangeArrowheads="1"/>
          </p:cNvSpPr>
          <p:nvPr>
            <p:ph type="title"/>
          </p:nvPr>
        </p:nvSpPr>
        <p:spPr>
          <a:xfrm>
            <a:off x="0" y="228600"/>
            <a:ext cx="8991600" cy="990600"/>
          </a:xfrm>
        </p:spPr>
        <p:txBody>
          <a:bodyPr/>
          <a:lstStyle/>
          <a:p>
            <a:pPr eaLnBrk="1" hangingPunct="1"/>
            <a:r>
              <a:rPr lang="en-US" sz="4800" b="1" u="sng">
                <a:solidFill>
                  <a:schemeClr val="bg1"/>
                </a:solidFill>
                <a:latin typeface="Arial" charset="0"/>
                <a:ea typeface="ＭＳ Ｐゴシック" charset="0"/>
              </a:rPr>
              <a:t>How Elders Relate to Deacons</a:t>
            </a:r>
            <a:endParaRPr lang="en-US" sz="4800" b="1">
              <a:solidFill>
                <a:schemeClr val="bg1"/>
              </a:solidFill>
              <a:latin typeface="Arial" charset="0"/>
              <a:ea typeface="ＭＳ Ｐゴシック" charset="0"/>
            </a:endParaRPr>
          </a:p>
        </p:txBody>
      </p:sp>
      <p:sp>
        <p:nvSpPr>
          <p:cNvPr id="378884" name="Text Box 4"/>
          <p:cNvSpPr txBox="1">
            <a:spLocks noChangeArrowheads="1"/>
          </p:cNvSpPr>
          <p:nvPr/>
        </p:nvSpPr>
        <p:spPr bwMode="auto">
          <a:xfrm>
            <a:off x="762000" y="1195388"/>
            <a:ext cx="74374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3200" b="1">
                <a:solidFill>
                  <a:srgbClr val="FFFFFF"/>
                </a:solidFill>
                <a:cs typeface="Arial" charset="0"/>
              </a:rPr>
              <a:t>Model 1: Senior Pastor over Deacons</a:t>
            </a:r>
          </a:p>
        </p:txBody>
      </p:sp>
      <p:sp>
        <p:nvSpPr>
          <p:cNvPr id="378885" name="Text Box 5"/>
          <p:cNvSpPr txBox="1">
            <a:spLocks noChangeArrowheads="1"/>
          </p:cNvSpPr>
          <p:nvPr/>
        </p:nvSpPr>
        <p:spPr bwMode="auto">
          <a:xfrm>
            <a:off x="2743200" y="4330700"/>
            <a:ext cx="3352800" cy="69850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b="1" dirty="0">
                <a:solidFill>
                  <a:srgbClr val="FFFFFF"/>
                </a:solidFill>
                <a:cs typeface="Arial" charset="0"/>
              </a:rPr>
              <a:t>Deacons</a:t>
            </a:r>
          </a:p>
        </p:txBody>
      </p:sp>
      <p:sp>
        <p:nvSpPr>
          <p:cNvPr id="378886" name="Line 6"/>
          <p:cNvSpPr>
            <a:spLocks noChangeShapeType="1"/>
          </p:cNvSpPr>
          <p:nvPr/>
        </p:nvSpPr>
        <p:spPr bwMode="auto">
          <a:xfrm rot="10800000">
            <a:off x="4419600" y="3886200"/>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a:noFill/>
              </a14:hiddenFill>
            </a:ext>
          </a:extLst>
        </p:spPr>
        <p:txBody>
          <a:bodyPr/>
          <a:lstStyle/>
          <a:p>
            <a:endParaRPr lang="en-US" sz="2000">
              <a:solidFill>
                <a:srgbClr val="000000"/>
              </a:solidFill>
            </a:endParaRPr>
          </a:p>
        </p:txBody>
      </p:sp>
      <p:sp>
        <p:nvSpPr>
          <p:cNvPr id="378887" name="Text Box 7"/>
          <p:cNvSpPr txBox="1">
            <a:spLocks noChangeArrowheads="1"/>
          </p:cNvSpPr>
          <p:nvPr/>
        </p:nvSpPr>
        <p:spPr bwMode="auto">
          <a:xfrm>
            <a:off x="3276600" y="2609850"/>
            <a:ext cx="2286000" cy="1200150"/>
          </a:xfrm>
          <a:prstGeom prst="rect">
            <a:avLst/>
          </a:prstGeom>
          <a:solidFill>
            <a:srgbClr val="000082"/>
          </a:solidFill>
          <a:ln w="57150">
            <a:solidFill>
              <a:schemeClr val="tx1"/>
            </a:solidFill>
            <a:miter lim="800000"/>
            <a:headEnd/>
            <a:tailEnd/>
          </a:ln>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r>
              <a:rPr lang="en-US" sz="3600" b="1">
                <a:solidFill>
                  <a:srgbClr val="FFFFFF"/>
                </a:solidFill>
                <a:cs typeface="Arial" charset="0"/>
              </a:rPr>
              <a:t>Senior Pastor</a:t>
            </a:r>
          </a:p>
        </p:txBody>
      </p:sp>
      <p:sp>
        <p:nvSpPr>
          <p:cNvPr id="378888" name="WordArt 8"/>
          <p:cNvSpPr>
            <a:spLocks noChangeArrowheads="1" noChangeShapeType="1" noTextEdit="1"/>
          </p:cNvSpPr>
          <p:nvPr/>
        </p:nvSpPr>
        <p:spPr bwMode="auto">
          <a:xfrm>
            <a:off x="3505200" y="4602163"/>
            <a:ext cx="4303713" cy="2103437"/>
          </a:xfrm>
          <a:prstGeom prst="rect">
            <a:avLst/>
          </a:prstGeom>
        </p:spPr>
        <p:txBody>
          <a:bodyPr wrap="none" fromWordArt="1">
            <a:prstTxWarp prst="textSlantUp">
              <a:avLst>
                <a:gd name="adj" fmla="val 55556"/>
              </a:avLst>
            </a:prstTxWarp>
          </a:bodyPr>
          <a:lstStyle/>
          <a:p>
            <a:pPr algn="ctr"/>
            <a:r>
              <a:rPr lang="en-US" sz="3600" kern="10">
                <a:ln w="9525">
                  <a:solidFill>
                    <a:srgbClr val="000000"/>
                  </a:solidFill>
                  <a:round/>
                  <a:headEnd/>
                  <a:tailEnd/>
                </a:ln>
                <a:solidFill>
                  <a:srgbClr val="000000"/>
                </a:solidFill>
                <a:latin typeface="Arial Black"/>
                <a:ea typeface="Arial Black"/>
                <a:cs typeface="Arial Black"/>
              </a:rPr>
              <a:t>Unbiblical</a:t>
            </a:r>
          </a:p>
        </p:txBody>
      </p:sp>
      <p:sp>
        <p:nvSpPr>
          <p:cNvPr id="378889" name="Text Box 9"/>
          <p:cNvSpPr txBox="1">
            <a:spLocks noChangeArrowheads="1"/>
          </p:cNvSpPr>
          <p:nvPr/>
        </p:nvSpPr>
        <p:spPr bwMode="auto">
          <a:xfrm>
            <a:off x="8458200" y="0"/>
            <a:ext cx="685800" cy="457200"/>
          </a:xfrm>
          <a:prstGeom prst="rect">
            <a:avLst/>
          </a:prstGeom>
          <a:noFill/>
          <a:ln>
            <a:noFill/>
          </a:ln>
          <a:effectLst>
            <a:outerShdw blurRad="63500" dist="35921" dir="2700000" algn="ctr" rotWithShape="0">
              <a:schemeClr val="tx1">
                <a:alpha val="74998"/>
              </a:schemeClr>
            </a:outerShdw>
          </a:effectLst>
          <a:extLst/>
        </p:spPr>
        <p:txBody>
          <a:bodyPr>
            <a:spAutoFit/>
          </a:bodyPr>
          <a:lstStyle/>
          <a:p>
            <a:pPr algn="ctr">
              <a:defRPr/>
            </a:pPr>
            <a:r>
              <a:rPr lang="en-US" b="1">
                <a:solidFill>
                  <a:srgbClr val="FFFFFF"/>
                </a:solidFill>
                <a:cs typeface="Arial" charset="0"/>
              </a:rPr>
              <a:t>60</a:t>
            </a:r>
          </a:p>
        </p:txBody>
      </p:sp>
    </p:spTree>
    <p:extLst>
      <p:ext uri="{BB962C8B-B14F-4D97-AF65-F5344CB8AC3E}">
        <p14:creationId xmlns:p14="http://schemas.microsoft.com/office/powerpoint/2010/main" val="18500626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78884"/>
                                        </p:tgtEl>
                                        <p:attrNameLst>
                                          <p:attrName>style.visibility</p:attrName>
                                        </p:attrNameLst>
                                      </p:cBhvr>
                                      <p:to>
                                        <p:strVal val="visible"/>
                                      </p:to>
                                    </p:set>
                                    <p:animEffect transition="in" filter="blinds(horizontal)">
                                      <p:cBhvr>
                                        <p:cTn id="7" dur="3000"/>
                                        <p:tgtEl>
                                          <p:spTgt spid="378884"/>
                                        </p:tgtEl>
                                      </p:cBhvr>
                                    </p:animEffect>
                                  </p:childTnLst>
                                </p:cTn>
                              </p:par>
                            </p:childTnLst>
                          </p:cTn>
                        </p:par>
                        <p:par>
                          <p:cTn id="8" fill="hold" nodeType="afterGroup">
                            <p:stCondLst>
                              <p:cond delay="3000"/>
                            </p:stCondLst>
                            <p:childTnLst>
                              <p:par>
                                <p:cTn id="9" presetID="9" presetClass="entr" presetSubtype="0" fill="hold" grpId="0" nodeType="afterEffect">
                                  <p:stCondLst>
                                    <p:cond delay="0"/>
                                  </p:stCondLst>
                                  <p:childTnLst>
                                    <p:set>
                                      <p:cBhvr>
                                        <p:cTn id="10" dur="1" fill="hold">
                                          <p:stCondLst>
                                            <p:cond delay="0"/>
                                          </p:stCondLst>
                                        </p:cTn>
                                        <p:tgtEl>
                                          <p:spTgt spid="378885"/>
                                        </p:tgtEl>
                                        <p:attrNameLst>
                                          <p:attrName>style.visibility</p:attrName>
                                        </p:attrNameLst>
                                      </p:cBhvr>
                                      <p:to>
                                        <p:strVal val="visible"/>
                                      </p:to>
                                    </p:set>
                                    <p:animEffect transition="in" filter="dissolve">
                                      <p:cBhvr>
                                        <p:cTn id="11" dur="3000"/>
                                        <p:tgtEl>
                                          <p:spTgt spid="378885"/>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78886"/>
                                        </p:tgtEl>
                                        <p:attrNameLst>
                                          <p:attrName>style.visibility</p:attrName>
                                        </p:attrNameLst>
                                      </p:cBhvr>
                                      <p:to>
                                        <p:strVal val="visible"/>
                                      </p:to>
                                    </p:set>
                                    <p:animEffect transition="in" filter="dissolve">
                                      <p:cBhvr>
                                        <p:cTn id="14" dur="3000"/>
                                        <p:tgtEl>
                                          <p:spTgt spid="378886"/>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78887"/>
                                        </p:tgtEl>
                                        <p:attrNameLst>
                                          <p:attrName>style.visibility</p:attrName>
                                        </p:attrNameLst>
                                      </p:cBhvr>
                                      <p:to>
                                        <p:strVal val="visible"/>
                                      </p:to>
                                    </p:set>
                                    <p:animEffect transition="in" filter="dissolve">
                                      <p:cBhvr>
                                        <p:cTn id="17" dur="3000"/>
                                        <p:tgtEl>
                                          <p:spTgt spid="3788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378888"/>
                                        </p:tgtEl>
                                        <p:attrNameLst>
                                          <p:attrName>style.visibility</p:attrName>
                                        </p:attrNameLst>
                                      </p:cBhvr>
                                      <p:to>
                                        <p:strVal val="visible"/>
                                      </p:to>
                                    </p:set>
                                    <p:animEffect transition="in" filter="wheel(4)">
                                      <p:cBhvr>
                                        <p:cTn id="22" dur="3000"/>
                                        <p:tgtEl>
                                          <p:spTgt spid="378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4" grpId="0"/>
      <p:bldP spid="378885" grpId="0" animBg="1" autoUpdateAnimBg="0"/>
      <p:bldP spid="378886" grpId="0" animBg="1"/>
      <p:bldP spid="378887" grpId="0" animBg="1" autoUpdateAnimBg="0"/>
      <p:bldP spid="37888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0994" name="Picture 2"/>
          <p:cNvPicPr>
            <a:picLocks noChangeAspect="1" noChangeArrowheads="1"/>
          </p:cNvPicPr>
          <p:nvPr/>
        </p:nvPicPr>
        <p:blipFill>
          <a:blip r:embed="rId3">
            <a:lum bright="42000"/>
            <a:extLst>
              <a:ext uri="{28A0092B-C50C-407E-A947-70E740481C1C}">
                <a14:useLocalDpi xmlns:a14="http://schemas.microsoft.com/office/drawing/2010/main" val="0"/>
              </a:ext>
            </a:extLst>
          </a:blip>
          <a:srcRect l="1917"/>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0995" name="Rectangle 3"/>
          <p:cNvSpPr>
            <a:spLocks noGrp="1" noChangeArrowheads="1"/>
          </p:cNvSpPr>
          <p:nvPr>
            <p:ph type="title"/>
          </p:nvPr>
        </p:nvSpPr>
        <p:spPr>
          <a:xfrm>
            <a:off x="0" y="228600"/>
            <a:ext cx="8991600" cy="990600"/>
          </a:xfrm>
        </p:spPr>
        <p:txBody>
          <a:bodyPr/>
          <a:lstStyle/>
          <a:p>
            <a:pPr eaLnBrk="1" hangingPunct="1"/>
            <a:r>
              <a:rPr lang="en-US" sz="4800" b="1" u="sng">
                <a:solidFill>
                  <a:schemeClr val="bg1"/>
                </a:solidFill>
                <a:latin typeface="Arial" charset="0"/>
                <a:ea typeface="ＭＳ Ｐゴシック" charset="0"/>
              </a:rPr>
              <a:t>How Elders Relate to Deacons</a:t>
            </a:r>
            <a:endParaRPr lang="en-US" sz="4800" b="1">
              <a:solidFill>
                <a:schemeClr val="bg1"/>
              </a:solidFill>
              <a:latin typeface="Arial" charset="0"/>
              <a:ea typeface="ＭＳ Ｐゴシック" charset="0"/>
            </a:endParaRPr>
          </a:p>
        </p:txBody>
      </p:sp>
      <p:sp>
        <p:nvSpPr>
          <p:cNvPr id="378884" name="Text Box 4"/>
          <p:cNvSpPr txBox="1">
            <a:spLocks noChangeArrowheads="1"/>
          </p:cNvSpPr>
          <p:nvPr/>
        </p:nvSpPr>
        <p:spPr bwMode="auto">
          <a:xfrm>
            <a:off x="762000" y="1195388"/>
            <a:ext cx="84851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3200" b="1">
                <a:solidFill>
                  <a:srgbClr val="FFFFFF"/>
                </a:solidFill>
                <a:cs typeface="Arial" charset="0"/>
              </a:rPr>
              <a:t>Model 2: Senior Pastor alongside Deacons</a:t>
            </a:r>
          </a:p>
        </p:txBody>
      </p:sp>
      <p:sp>
        <p:nvSpPr>
          <p:cNvPr id="378885" name="Text Box 5"/>
          <p:cNvSpPr txBox="1">
            <a:spLocks noChangeArrowheads="1"/>
          </p:cNvSpPr>
          <p:nvPr/>
        </p:nvSpPr>
        <p:spPr bwMode="auto">
          <a:xfrm>
            <a:off x="990600" y="3505200"/>
            <a:ext cx="3352800" cy="69850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b="1" dirty="0">
                <a:solidFill>
                  <a:srgbClr val="FFFFFF"/>
                </a:solidFill>
                <a:cs typeface="Arial" charset="0"/>
              </a:rPr>
              <a:t>Deacons</a:t>
            </a:r>
          </a:p>
        </p:txBody>
      </p:sp>
      <p:sp>
        <p:nvSpPr>
          <p:cNvPr id="378886" name="Line 6"/>
          <p:cNvSpPr>
            <a:spLocks noChangeShapeType="1"/>
          </p:cNvSpPr>
          <p:nvPr/>
        </p:nvSpPr>
        <p:spPr bwMode="auto">
          <a:xfrm rot="5400000">
            <a:off x="5066506" y="3620294"/>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a:noFill/>
              </a14:hiddenFill>
            </a:ext>
          </a:extLst>
        </p:spPr>
        <p:txBody>
          <a:bodyPr/>
          <a:lstStyle/>
          <a:p>
            <a:endParaRPr lang="en-US" sz="2000">
              <a:solidFill>
                <a:srgbClr val="000000"/>
              </a:solidFill>
            </a:endParaRPr>
          </a:p>
        </p:txBody>
      </p:sp>
      <p:sp>
        <p:nvSpPr>
          <p:cNvPr id="378887" name="Text Box 7"/>
          <p:cNvSpPr txBox="1">
            <a:spLocks noChangeArrowheads="1"/>
          </p:cNvSpPr>
          <p:nvPr/>
        </p:nvSpPr>
        <p:spPr bwMode="auto">
          <a:xfrm>
            <a:off x="5334000" y="3219450"/>
            <a:ext cx="2286000" cy="1200150"/>
          </a:xfrm>
          <a:prstGeom prst="rect">
            <a:avLst/>
          </a:prstGeom>
          <a:solidFill>
            <a:srgbClr val="000082"/>
          </a:solidFill>
          <a:ln w="57150">
            <a:solidFill>
              <a:schemeClr val="tx1"/>
            </a:solidFill>
            <a:miter lim="800000"/>
            <a:headEnd/>
            <a:tailEnd/>
          </a:ln>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r>
              <a:rPr lang="en-US" sz="3600" b="1">
                <a:solidFill>
                  <a:srgbClr val="FFFFFF"/>
                </a:solidFill>
                <a:cs typeface="Arial" charset="0"/>
              </a:rPr>
              <a:t>Senior Pastor</a:t>
            </a:r>
          </a:p>
        </p:txBody>
      </p:sp>
      <p:sp>
        <p:nvSpPr>
          <p:cNvPr id="378888" name="WordArt 8"/>
          <p:cNvSpPr>
            <a:spLocks noChangeArrowheads="1" noChangeShapeType="1" noTextEdit="1"/>
          </p:cNvSpPr>
          <p:nvPr/>
        </p:nvSpPr>
        <p:spPr bwMode="auto">
          <a:xfrm>
            <a:off x="3505200" y="4602163"/>
            <a:ext cx="4303713" cy="2103437"/>
          </a:xfrm>
          <a:prstGeom prst="rect">
            <a:avLst/>
          </a:prstGeom>
        </p:spPr>
        <p:txBody>
          <a:bodyPr wrap="none" fromWordArt="1">
            <a:prstTxWarp prst="textSlantUp">
              <a:avLst>
                <a:gd name="adj" fmla="val 55556"/>
              </a:avLst>
            </a:prstTxWarp>
          </a:bodyPr>
          <a:lstStyle/>
          <a:p>
            <a:pPr algn="ctr"/>
            <a:r>
              <a:rPr lang="en-US" sz="3600" kern="10">
                <a:ln w="9525">
                  <a:solidFill>
                    <a:srgbClr val="000000"/>
                  </a:solidFill>
                  <a:round/>
                  <a:headEnd/>
                  <a:tailEnd/>
                </a:ln>
                <a:solidFill>
                  <a:srgbClr val="000000"/>
                </a:solidFill>
                <a:latin typeface="Arial Black"/>
                <a:ea typeface="Arial Black"/>
                <a:cs typeface="Arial Black"/>
              </a:rPr>
              <a:t>Unbiblical</a:t>
            </a:r>
          </a:p>
        </p:txBody>
      </p:sp>
      <p:sp>
        <p:nvSpPr>
          <p:cNvPr id="378889" name="Text Box 9"/>
          <p:cNvSpPr txBox="1">
            <a:spLocks noChangeArrowheads="1"/>
          </p:cNvSpPr>
          <p:nvPr/>
        </p:nvSpPr>
        <p:spPr bwMode="auto">
          <a:xfrm>
            <a:off x="8458200" y="0"/>
            <a:ext cx="685800" cy="457200"/>
          </a:xfrm>
          <a:prstGeom prst="rect">
            <a:avLst/>
          </a:prstGeom>
          <a:noFill/>
          <a:ln>
            <a:noFill/>
          </a:ln>
          <a:effectLst>
            <a:outerShdw blurRad="63500" dist="35921" dir="2700000" algn="ctr" rotWithShape="0">
              <a:schemeClr val="tx1">
                <a:alpha val="74998"/>
              </a:schemeClr>
            </a:outerShdw>
          </a:effectLst>
          <a:extLst/>
        </p:spPr>
        <p:txBody>
          <a:bodyPr>
            <a:spAutoFit/>
          </a:bodyPr>
          <a:lstStyle/>
          <a:p>
            <a:pPr algn="ctr">
              <a:defRPr/>
            </a:pPr>
            <a:r>
              <a:rPr lang="en-US" b="1">
                <a:solidFill>
                  <a:srgbClr val="FFFFFF"/>
                </a:solidFill>
                <a:cs typeface="Arial" charset="0"/>
              </a:rPr>
              <a:t>60</a:t>
            </a:r>
          </a:p>
        </p:txBody>
      </p:sp>
      <p:sp>
        <p:nvSpPr>
          <p:cNvPr id="10" name="Line 6"/>
          <p:cNvSpPr>
            <a:spLocks noChangeShapeType="1"/>
          </p:cNvSpPr>
          <p:nvPr/>
        </p:nvSpPr>
        <p:spPr bwMode="auto">
          <a:xfrm rot="-5400000">
            <a:off x="4685506" y="3620294"/>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a:noFill/>
              </a14:hiddenFill>
            </a:ext>
          </a:extLst>
        </p:spPr>
        <p:txBody>
          <a:bodyPr/>
          <a:lstStyle/>
          <a:p>
            <a:endParaRPr lang="en-US" sz="2000">
              <a:solidFill>
                <a:srgbClr val="000000"/>
              </a:solidFill>
            </a:endParaRPr>
          </a:p>
        </p:txBody>
      </p:sp>
    </p:spTree>
    <p:extLst>
      <p:ext uri="{BB962C8B-B14F-4D97-AF65-F5344CB8AC3E}">
        <p14:creationId xmlns:p14="http://schemas.microsoft.com/office/powerpoint/2010/main" val="32571876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78884"/>
                                        </p:tgtEl>
                                        <p:attrNameLst>
                                          <p:attrName>style.visibility</p:attrName>
                                        </p:attrNameLst>
                                      </p:cBhvr>
                                      <p:to>
                                        <p:strVal val="visible"/>
                                      </p:to>
                                    </p:set>
                                    <p:animEffect transition="in" filter="blinds(horizontal)">
                                      <p:cBhvr>
                                        <p:cTn id="7" dur="3000"/>
                                        <p:tgtEl>
                                          <p:spTgt spid="378884"/>
                                        </p:tgtEl>
                                      </p:cBhvr>
                                    </p:animEffect>
                                  </p:childTnLst>
                                </p:cTn>
                              </p:par>
                            </p:childTnLst>
                          </p:cTn>
                        </p:par>
                        <p:par>
                          <p:cTn id="8" fill="hold" nodeType="afterGroup">
                            <p:stCondLst>
                              <p:cond delay="3000"/>
                            </p:stCondLst>
                            <p:childTnLst>
                              <p:par>
                                <p:cTn id="9" presetID="9" presetClass="entr" presetSubtype="0" fill="hold" grpId="0" nodeType="afterEffect">
                                  <p:stCondLst>
                                    <p:cond delay="0"/>
                                  </p:stCondLst>
                                  <p:childTnLst>
                                    <p:set>
                                      <p:cBhvr>
                                        <p:cTn id="10" dur="1" fill="hold">
                                          <p:stCondLst>
                                            <p:cond delay="0"/>
                                          </p:stCondLst>
                                        </p:cTn>
                                        <p:tgtEl>
                                          <p:spTgt spid="378885"/>
                                        </p:tgtEl>
                                        <p:attrNameLst>
                                          <p:attrName>style.visibility</p:attrName>
                                        </p:attrNameLst>
                                      </p:cBhvr>
                                      <p:to>
                                        <p:strVal val="visible"/>
                                      </p:to>
                                    </p:set>
                                    <p:animEffect transition="in" filter="dissolve">
                                      <p:cBhvr>
                                        <p:cTn id="11" dur="3000"/>
                                        <p:tgtEl>
                                          <p:spTgt spid="378885"/>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78886"/>
                                        </p:tgtEl>
                                        <p:attrNameLst>
                                          <p:attrName>style.visibility</p:attrName>
                                        </p:attrNameLst>
                                      </p:cBhvr>
                                      <p:to>
                                        <p:strVal val="visible"/>
                                      </p:to>
                                    </p:set>
                                    <p:animEffect transition="in" filter="dissolve">
                                      <p:cBhvr>
                                        <p:cTn id="14" dur="3000"/>
                                        <p:tgtEl>
                                          <p:spTgt spid="378886"/>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78887"/>
                                        </p:tgtEl>
                                        <p:attrNameLst>
                                          <p:attrName>style.visibility</p:attrName>
                                        </p:attrNameLst>
                                      </p:cBhvr>
                                      <p:to>
                                        <p:strVal val="visible"/>
                                      </p:to>
                                    </p:set>
                                    <p:animEffect transition="in" filter="dissolve">
                                      <p:cBhvr>
                                        <p:cTn id="17" dur="3000"/>
                                        <p:tgtEl>
                                          <p:spTgt spid="3788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378888"/>
                                        </p:tgtEl>
                                        <p:attrNameLst>
                                          <p:attrName>style.visibility</p:attrName>
                                        </p:attrNameLst>
                                      </p:cBhvr>
                                      <p:to>
                                        <p:strVal val="visible"/>
                                      </p:to>
                                    </p:set>
                                    <p:animEffect transition="in" filter="wheel(4)">
                                      <p:cBhvr>
                                        <p:cTn id="22" dur="3000"/>
                                        <p:tgtEl>
                                          <p:spTgt spid="378888"/>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4" grpId="0"/>
      <p:bldP spid="378885" grpId="0" animBg="1" autoUpdateAnimBg="0"/>
      <p:bldP spid="378886" grpId="0" animBg="1"/>
      <p:bldP spid="378887" grpId="0" animBg="1" autoUpdateAnimBg="0"/>
      <p:bldP spid="378888" grpId="0" animBg="1"/>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3042" name="Picture 2"/>
          <p:cNvPicPr>
            <a:picLocks noChangeAspect="1" noChangeArrowheads="1"/>
          </p:cNvPicPr>
          <p:nvPr/>
        </p:nvPicPr>
        <p:blipFill>
          <a:blip r:embed="rId3">
            <a:lum bright="42000"/>
            <a:extLst>
              <a:ext uri="{28A0092B-C50C-407E-A947-70E740481C1C}">
                <a14:useLocalDpi xmlns:a14="http://schemas.microsoft.com/office/drawing/2010/main" val="0"/>
              </a:ext>
            </a:extLst>
          </a:blip>
          <a:srcRect l="1917"/>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3043" name="Rectangle 3"/>
          <p:cNvSpPr>
            <a:spLocks noGrp="1" noChangeArrowheads="1"/>
          </p:cNvSpPr>
          <p:nvPr>
            <p:ph type="title"/>
          </p:nvPr>
        </p:nvSpPr>
        <p:spPr>
          <a:xfrm>
            <a:off x="0" y="228600"/>
            <a:ext cx="8991600" cy="990600"/>
          </a:xfrm>
        </p:spPr>
        <p:txBody>
          <a:bodyPr/>
          <a:lstStyle/>
          <a:p>
            <a:pPr eaLnBrk="1" hangingPunct="1"/>
            <a:r>
              <a:rPr lang="en-US" sz="4800" b="1" u="sng">
                <a:solidFill>
                  <a:schemeClr val="bg1"/>
                </a:solidFill>
                <a:latin typeface="Arial" charset="0"/>
                <a:ea typeface="ＭＳ Ｐゴシック" charset="0"/>
              </a:rPr>
              <a:t>How Elders Relate to Deacons</a:t>
            </a:r>
            <a:endParaRPr lang="en-US" sz="4800" b="1">
              <a:solidFill>
                <a:schemeClr val="bg1"/>
              </a:solidFill>
              <a:latin typeface="Arial" charset="0"/>
              <a:ea typeface="ＭＳ Ｐゴシック" charset="0"/>
            </a:endParaRPr>
          </a:p>
        </p:txBody>
      </p:sp>
      <p:sp>
        <p:nvSpPr>
          <p:cNvPr id="378884" name="Text Box 4"/>
          <p:cNvSpPr txBox="1">
            <a:spLocks noChangeArrowheads="1"/>
          </p:cNvSpPr>
          <p:nvPr/>
        </p:nvSpPr>
        <p:spPr bwMode="auto">
          <a:xfrm>
            <a:off x="762000" y="1195388"/>
            <a:ext cx="74564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3200" b="1">
                <a:solidFill>
                  <a:srgbClr val="FFFFFF"/>
                </a:solidFill>
                <a:cs typeface="Arial" charset="0"/>
              </a:rPr>
              <a:t>Model 3: Deacons lead elders/pastors</a:t>
            </a:r>
          </a:p>
        </p:txBody>
      </p:sp>
      <p:sp>
        <p:nvSpPr>
          <p:cNvPr id="378885" name="Text Box 5"/>
          <p:cNvSpPr txBox="1">
            <a:spLocks noChangeArrowheads="1"/>
          </p:cNvSpPr>
          <p:nvPr/>
        </p:nvSpPr>
        <p:spPr bwMode="auto">
          <a:xfrm>
            <a:off x="2743200" y="3352800"/>
            <a:ext cx="3352800" cy="69850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b="1">
                <a:solidFill>
                  <a:srgbClr val="FFFFFF"/>
                </a:solidFill>
                <a:cs typeface="Arial" charset="0"/>
              </a:rPr>
              <a:t>Deacons</a:t>
            </a:r>
          </a:p>
        </p:txBody>
      </p:sp>
      <p:sp>
        <p:nvSpPr>
          <p:cNvPr id="378886" name="Line 6"/>
          <p:cNvSpPr>
            <a:spLocks noChangeShapeType="1"/>
          </p:cNvSpPr>
          <p:nvPr/>
        </p:nvSpPr>
        <p:spPr bwMode="auto">
          <a:xfrm rot="10800000">
            <a:off x="4418013" y="4191000"/>
            <a:ext cx="1587"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a:noFill/>
              </a14:hiddenFill>
            </a:ext>
          </a:extLst>
        </p:spPr>
        <p:txBody>
          <a:bodyPr/>
          <a:lstStyle/>
          <a:p>
            <a:endParaRPr lang="en-US" sz="2000">
              <a:solidFill>
                <a:srgbClr val="000000"/>
              </a:solidFill>
            </a:endParaRPr>
          </a:p>
        </p:txBody>
      </p:sp>
      <p:sp>
        <p:nvSpPr>
          <p:cNvPr id="378887" name="Text Box 7"/>
          <p:cNvSpPr txBox="1">
            <a:spLocks noChangeArrowheads="1"/>
          </p:cNvSpPr>
          <p:nvPr/>
        </p:nvSpPr>
        <p:spPr bwMode="auto">
          <a:xfrm>
            <a:off x="2743200" y="4724400"/>
            <a:ext cx="3352800" cy="698500"/>
          </a:xfrm>
          <a:prstGeom prst="rect">
            <a:avLst/>
          </a:prstGeom>
          <a:solidFill>
            <a:srgbClr val="000082"/>
          </a:solidFill>
          <a:ln w="57150">
            <a:solidFill>
              <a:schemeClr val="tx1"/>
            </a:solidFill>
            <a:miter lim="800000"/>
            <a:headEnd/>
            <a:tailEnd/>
          </a:ln>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r>
              <a:rPr lang="en-US" sz="3600" b="1">
                <a:solidFill>
                  <a:srgbClr val="FFFFFF"/>
                </a:solidFill>
                <a:cs typeface="Arial" charset="0"/>
              </a:rPr>
              <a:t>Pastors</a:t>
            </a:r>
          </a:p>
        </p:txBody>
      </p:sp>
      <p:sp>
        <p:nvSpPr>
          <p:cNvPr id="378888" name="WordArt 8"/>
          <p:cNvSpPr>
            <a:spLocks noChangeArrowheads="1" noChangeShapeType="1" noTextEdit="1"/>
          </p:cNvSpPr>
          <p:nvPr/>
        </p:nvSpPr>
        <p:spPr bwMode="auto">
          <a:xfrm>
            <a:off x="3505200" y="4495800"/>
            <a:ext cx="4303713" cy="2103438"/>
          </a:xfrm>
          <a:prstGeom prst="rect">
            <a:avLst/>
          </a:prstGeom>
        </p:spPr>
        <p:txBody>
          <a:bodyPr wrap="none" fromWordArt="1">
            <a:prstTxWarp prst="textSlantUp">
              <a:avLst>
                <a:gd name="adj" fmla="val 55556"/>
              </a:avLst>
            </a:prstTxWarp>
          </a:bodyPr>
          <a:lstStyle/>
          <a:p>
            <a:pPr algn="ctr"/>
            <a:r>
              <a:rPr lang="en-US" sz="3600" kern="10">
                <a:ln w="9525">
                  <a:solidFill>
                    <a:srgbClr val="000000"/>
                  </a:solidFill>
                  <a:round/>
                  <a:headEnd/>
                  <a:tailEnd/>
                </a:ln>
                <a:solidFill>
                  <a:srgbClr val="000000"/>
                </a:solidFill>
                <a:latin typeface="Arial Black"/>
                <a:ea typeface="Arial Black"/>
                <a:cs typeface="Arial Black"/>
              </a:rPr>
              <a:t>Unbiblical</a:t>
            </a:r>
          </a:p>
        </p:txBody>
      </p:sp>
      <p:sp>
        <p:nvSpPr>
          <p:cNvPr id="378889" name="Text Box 9"/>
          <p:cNvSpPr txBox="1">
            <a:spLocks noChangeArrowheads="1"/>
          </p:cNvSpPr>
          <p:nvPr/>
        </p:nvSpPr>
        <p:spPr bwMode="auto">
          <a:xfrm>
            <a:off x="8458200" y="0"/>
            <a:ext cx="685800" cy="457200"/>
          </a:xfrm>
          <a:prstGeom prst="rect">
            <a:avLst/>
          </a:prstGeom>
          <a:noFill/>
          <a:ln>
            <a:noFill/>
          </a:ln>
          <a:effectLst>
            <a:outerShdw blurRad="63500" dist="35921" dir="2700000" algn="ctr" rotWithShape="0">
              <a:schemeClr val="tx1">
                <a:alpha val="74998"/>
              </a:schemeClr>
            </a:outerShdw>
          </a:effectLst>
          <a:extLst/>
        </p:spPr>
        <p:txBody>
          <a:bodyPr>
            <a:spAutoFit/>
          </a:bodyPr>
          <a:lstStyle/>
          <a:p>
            <a:pPr algn="ctr">
              <a:defRPr/>
            </a:pPr>
            <a:r>
              <a:rPr lang="en-US" b="1">
                <a:solidFill>
                  <a:srgbClr val="FFFFFF"/>
                </a:solidFill>
                <a:cs typeface="Arial" charset="0"/>
              </a:rPr>
              <a:t>60</a:t>
            </a:r>
          </a:p>
        </p:txBody>
      </p:sp>
    </p:spTree>
    <p:extLst>
      <p:ext uri="{BB962C8B-B14F-4D97-AF65-F5344CB8AC3E}">
        <p14:creationId xmlns:p14="http://schemas.microsoft.com/office/powerpoint/2010/main" val="40454436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78884"/>
                                        </p:tgtEl>
                                        <p:attrNameLst>
                                          <p:attrName>style.visibility</p:attrName>
                                        </p:attrNameLst>
                                      </p:cBhvr>
                                      <p:to>
                                        <p:strVal val="visible"/>
                                      </p:to>
                                    </p:set>
                                    <p:animEffect transition="in" filter="blinds(horizontal)">
                                      <p:cBhvr>
                                        <p:cTn id="7" dur="3000"/>
                                        <p:tgtEl>
                                          <p:spTgt spid="378884"/>
                                        </p:tgtEl>
                                      </p:cBhvr>
                                    </p:animEffect>
                                  </p:childTnLst>
                                </p:cTn>
                              </p:par>
                            </p:childTnLst>
                          </p:cTn>
                        </p:par>
                        <p:par>
                          <p:cTn id="8" fill="hold" nodeType="afterGroup">
                            <p:stCondLst>
                              <p:cond delay="3000"/>
                            </p:stCondLst>
                            <p:childTnLst>
                              <p:par>
                                <p:cTn id="9" presetID="9" presetClass="entr" presetSubtype="0" fill="hold" grpId="0" nodeType="afterEffect">
                                  <p:stCondLst>
                                    <p:cond delay="0"/>
                                  </p:stCondLst>
                                  <p:childTnLst>
                                    <p:set>
                                      <p:cBhvr>
                                        <p:cTn id="10" dur="1" fill="hold">
                                          <p:stCondLst>
                                            <p:cond delay="0"/>
                                          </p:stCondLst>
                                        </p:cTn>
                                        <p:tgtEl>
                                          <p:spTgt spid="378885"/>
                                        </p:tgtEl>
                                        <p:attrNameLst>
                                          <p:attrName>style.visibility</p:attrName>
                                        </p:attrNameLst>
                                      </p:cBhvr>
                                      <p:to>
                                        <p:strVal val="visible"/>
                                      </p:to>
                                    </p:set>
                                    <p:animEffect transition="in" filter="dissolve">
                                      <p:cBhvr>
                                        <p:cTn id="11" dur="3000"/>
                                        <p:tgtEl>
                                          <p:spTgt spid="378885"/>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78886"/>
                                        </p:tgtEl>
                                        <p:attrNameLst>
                                          <p:attrName>style.visibility</p:attrName>
                                        </p:attrNameLst>
                                      </p:cBhvr>
                                      <p:to>
                                        <p:strVal val="visible"/>
                                      </p:to>
                                    </p:set>
                                    <p:animEffect transition="in" filter="dissolve">
                                      <p:cBhvr>
                                        <p:cTn id="14" dur="3000"/>
                                        <p:tgtEl>
                                          <p:spTgt spid="378886"/>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78887"/>
                                        </p:tgtEl>
                                        <p:attrNameLst>
                                          <p:attrName>style.visibility</p:attrName>
                                        </p:attrNameLst>
                                      </p:cBhvr>
                                      <p:to>
                                        <p:strVal val="visible"/>
                                      </p:to>
                                    </p:set>
                                    <p:animEffect transition="in" filter="dissolve">
                                      <p:cBhvr>
                                        <p:cTn id="17" dur="3000"/>
                                        <p:tgtEl>
                                          <p:spTgt spid="3788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378888"/>
                                        </p:tgtEl>
                                        <p:attrNameLst>
                                          <p:attrName>style.visibility</p:attrName>
                                        </p:attrNameLst>
                                      </p:cBhvr>
                                      <p:to>
                                        <p:strVal val="visible"/>
                                      </p:to>
                                    </p:set>
                                    <p:animEffect transition="in" filter="wheel(4)">
                                      <p:cBhvr>
                                        <p:cTn id="22" dur="3000"/>
                                        <p:tgtEl>
                                          <p:spTgt spid="378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4" grpId="0"/>
      <p:bldP spid="378885" grpId="0" animBg="1" autoUpdateAnimBg="0"/>
      <p:bldP spid="378886" grpId="0" animBg="1"/>
      <p:bldP spid="378887" grpId="0" animBg="1" autoUpdateAnimBg="0"/>
      <p:bldP spid="37888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5090" name="Picture 2"/>
          <p:cNvPicPr>
            <a:picLocks noChangeAspect="1" noChangeArrowheads="1"/>
          </p:cNvPicPr>
          <p:nvPr/>
        </p:nvPicPr>
        <p:blipFill>
          <a:blip r:embed="rId3">
            <a:lum bright="42000"/>
            <a:extLst>
              <a:ext uri="{28A0092B-C50C-407E-A947-70E740481C1C}">
                <a14:useLocalDpi xmlns:a14="http://schemas.microsoft.com/office/drawing/2010/main" val="0"/>
              </a:ext>
            </a:extLst>
          </a:blip>
          <a:srcRect l="1917"/>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5091" name="Rectangle 3"/>
          <p:cNvSpPr>
            <a:spLocks noGrp="1" noChangeArrowheads="1"/>
          </p:cNvSpPr>
          <p:nvPr>
            <p:ph type="title"/>
          </p:nvPr>
        </p:nvSpPr>
        <p:spPr>
          <a:xfrm>
            <a:off x="0" y="228600"/>
            <a:ext cx="8991600" cy="990600"/>
          </a:xfrm>
        </p:spPr>
        <p:txBody>
          <a:bodyPr/>
          <a:lstStyle/>
          <a:p>
            <a:pPr eaLnBrk="1" hangingPunct="1"/>
            <a:r>
              <a:rPr lang="en-US" sz="4800" b="1" u="sng">
                <a:solidFill>
                  <a:schemeClr val="bg1"/>
                </a:solidFill>
                <a:latin typeface="Arial" charset="0"/>
                <a:ea typeface="ＭＳ Ｐゴシック" charset="0"/>
              </a:rPr>
              <a:t>How Elders Relate to Deacons</a:t>
            </a:r>
            <a:endParaRPr lang="en-US" sz="4800" b="1">
              <a:solidFill>
                <a:schemeClr val="bg1"/>
              </a:solidFill>
              <a:latin typeface="Arial" charset="0"/>
              <a:ea typeface="ＭＳ Ｐゴシック" charset="0"/>
            </a:endParaRPr>
          </a:p>
        </p:txBody>
      </p:sp>
      <p:sp>
        <p:nvSpPr>
          <p:cNvPr id="380932" name="Text Box 4"/>
          <p:cNvSpPr txBox="1">
            <a:spLocks noChangeArrowheads="1"/>
          </p:cNvSpPr>
          <p:nvPr/>
        </p:nvSpPr>
        <p:spPr bwMode="auto">
          <a:xfrm>
            <a:off x="762000" y="1195388"/>
            <a:ext cx="82692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3200" b="1">
                <a:solidFill>
                  <a:srgbClr val="FFFFFF"/>
                </a:solidFill>
                <a:cs typeface="Arial" charset="0"/>
              </a:rPr>
              <a:t>Model 4: Elder Board leads Deacon Board</a:t>
            </a:r>
          </a:p>
        </p:txBody>
      </p:sp>
      <p:sp>
        <p:nvSpPr>
          <p:cNvPr id="380933" name="Text Box 5"/>
          <p:cNvSpPr txBox="1">
            <a:spLocks noChangeArrowheads="1"/>
          </p:cNvSpPr>
          <p:nvPr/>
        </p:nvSpPr>
        <p:spPr bwMode="auto">
          <a:xfrm>
            <a:off x="2743200" y="4800600"/>
            <a:ext cx="3352800" cy="69850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b="1">
                <a:solidFill>
                  <a:srgbClr val="FFFFFF"/>
                </a:solidFill>
                <a:cs typeface="Arial" charset="0"/>
              </a:rPr>
              <a:t>Deacons</a:t>
            </a:r>
          </a:p>
        </p:txBody>
      </p:sp>
      <p:sp>
        <p:nvSpPr>
          <p:cNvPr id="380934" name="Line 6"/>
          <p:cNvSpPr>
            <a:spLocks noChangeShapeType="1"/>
          </p:cNvSpPr>
          <p:nvPr/>
        </p:nvSpPr>
        <p:spPr bwMode="auto">
          <a:xfrm rot="10800000">
            <a:off x="4418013" y="4191000"/>
            <a:ext cx="1587"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a:noFill/>
              </a14:hiddenFill>
            </a:ext>
          </a:extLst>
        </p:spPr>
        <p:txBody>
          <a:bodyPr/>
          <a:lstStyle/>
          <a:p>
            <a:endParaRPr lang="en-US" sz="2000">
              <a:solidFill>
                <a:srgbClr val="000000"/>
              </a:solidFill>
            </a:endParaRPr>
          </a:p>
        </p:txBody>
      </p:sp>
      <p:sp>
        <p:nvSpPr>
          <p:cNvPr id="380935" name="Text Box 7"/>
          <p:cNvSpPr txBox="1">
            <a:spLocks noChangeArrowheads="1"/>
          </p:cNvSpPr>
          <p:nvPr/>
        </p:nvSpPr>
        <p:spPr bwMode="auto">
          <a:xfrm>
            <a:off x="2819400" y="3340100"/>
            <a:ext cx="3352800" cy="698500"/>
          </a:xfrm>
          <a:prstGeom prst="rect">
            <a:avLst/>
          </a:prstGeom>
          <a:solidFill>
            <a:srgbClr val="000082"/>
          </a:solidFill>
          <a:ln w="57150">
            <a:solidFill>
              <a:schemeClr val="tx1"/>
            </a:solidFill>
            <a:miter lim="800000"/>
            <a:headEnd/>
            <a:tailEnd/>
          </a:ln>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r>
              <a:rPr lang="en-US" sz="3600" b="1">
                <a:solidFill>
                  <a:srgbClr val="FFFFFF"/>
                </a:solidFill>
                <a:cs typeface="Arial" charset="0"/>
              </a:rPr>
              <a:t>Elders</a:t>
            </a:r>
          </a:p>
        </p:txBody>
      </p:sp>
      <p:sp>
        <p:nvSpPr>
          <p:cNvPr id="380936" name="Text Box 8"/>
          <p:cNvSpPr txBox="1">
            <a:spLocks noChangeArrowheads="1"/>
          </p:cNvSpPr>
          <p:nvPr/>
        </p:nvSpPr>
        <p:spPr bwMode="auto">
          <a:xfrm>
            <a:off x="8458200" y="0"/>
            <a:ext cx="685800" cy="457200"/>
          </a:xfrm>
          <a:prstGeom prst="rect">
            <a:avLst/>
          </a:prstGeom>
          <a:noFill/>
          <a:ln>
            <a:noFill/>
          </a:ln>
          <a:effectLst>
            <a:outerShdw blurRad="63500" dist="35921" dir="2700000" algn="ctr" rotWithShape="0">
              <a:schemeClr val="tx1">
                <a:alpha val="74998"/>
              </a:schemeClr>
            </a:outerShdw>
          </a:effectLst>
          <a:extLst/>
        </p:spPr>
        <p:txBody>
          <a:bodyPr>
            <a:spAutoFit/>
          </a:bodyPr>
          <a:lstStyle/>
          <a:p>
            <a:pPr algn="ctr">
              <a:defRPr/>
            </a:pPr>
            <a:r>
              <a:rPr lang="en-US" b="1">
                <a:solidFill>
                  <a:srgbClr val="FFFFFF"/>
                </a:solidFill>
                <a:cs typeface="Arial" charset="0"/>
              </a:rPr>
              <a:t>60</a:t>
            </a:r>
          </a:p>
        </p:txBody>
      </p:sp>
    </p:spTree>
    <p:extLst>
      <p:ext uri="{BB962C8B-B14F-4D97-AF65-F5344CB8AC3E}">
        <p14:creationId xmlns:p14="http://schemas.microsoft.com/office/powerpoint/2010/main" val="11100709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80932"/>
                                        </p:tgtEl>
                                        <p:attrNameLst>
                                          <p:attrName>style.visibility</p:attrName>
                                        </p:attrNameLst>
                                      </p:cBhvr>
                                      <p:to>
                                        <p:strVal val="visible"/>
                                      </p:to>
                                    </p:set>
                                    <p:animEffect transition="in" filter="blinds(horizontal)">
                                      <p:cBhvr>
                                        <p:cTn id="7" dur="500"/>
                                        <p:tgtEl>
                                          <p:spTgt spid="380932"/>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80933"/>
                                        </p:tgtEl>
                                        <p:attrNameLst>
                                          <p:attrName>style.visibility</p:attrName>
                                        </p:attrNameLst>
                                      </p:cBhvr>
                                      <p:to>
                                        <p:strVal val="visible"/>
                                      </p:to>
                                    </p:set>
                                    <p:animEffect transition="in" filter="dissolve">
                                      <p:cBhvr>
                                        <p:cTn id="11" dur="500"/>
                                        <p:tgtEl>
                                          <p:spTgt spid="380933"/>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80934"/>
                                        </p:tgtEl>
                                        <p:attrNameLst>
                                          <p:attrName>style.visibility</p:attrName>
                                        </p:attrNameLst>
                                      </p:cBhvr>
                                      <p:to>
                                        <p:strVal val="visible"/>
                                      </p:to>
                                    </p:set>
                                    <p:animEffect transition="in" filter="dissolve">
                                      <p:cBhvr>
                                        <p:cTn id="14" dur="500"/>
                                        <p:tgtEl>
                                          <p:spTgt spid="380934"/>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80935"/>
                                        </p:tgtEl>
                                        <p:attrNameLst>
                                          <p:attrName>style.visibility</p:attrName>
                                        </p:attrNameLst>
                                      </p:cBhvr>
                                      <p:to>
                                        <p:strVal val="visible"/>
                                      </p:to>
                                    </p:set>
                                    <p:animEffect transition="in" filter="dissolve">
                                      <p:cBhvr>
                                        <p:cTn id="17" dur="500"/>
                                        <p:tgtEl>
                                          <p:spTgt spid="380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2" grpId="0"/>
      <p:bldP spid="380933" grpId="0" animBg="1" autoUpdateAnimBg="0"/>
      <p:bldP spid="380934" grpId="0" animBg="1"/>
      <p:bldP spid="380935" grpId="0" animBg="1"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7138" name="Picture 2"/>
          <p:cNvPicPr>
            <a:picLocks noChangeAspect="1" noChangeArrowheads="1"/>
          </p:cNvPicPr>
          <p:nvPr/>
        </p:nvPicPr>
        <p:blipFill>
          <a:blip r:embed="rId3">
            <a:lum bright="42000"/>
            <a:extLst>
              <a:ext uri="{28A0092B-C50C-407E-A947-70E740481C1C}">
                <a14:useLocalDpi xmlns:a14="http://schemas.microsoft.com/office/drawing/2010/main" val="0"/>
              </a:ext>
            </a:extLst>
          </a:blip>
          <a:srcRect l="1917"/>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7139" name="Rectangle 3"/>
          <p:cNvSpPr>
            <a:spLocks noGrp="1" noChangeArrowheads="1"/>
          </p:cNvSpPr>
          <p:nvPr>
            <p:ph type="title"/>
          </p:nvPr>
        </p:nvSpPr>
        <p:spPr>
          <a:xfrm>
            <a:off x="0" y="228600"/>
            <a:ext cx="8991600" cy="990600"/>
          </a:xfrm>
        </p:spPr>
        <p:txBody>
          <a:bodyPr/>
          <a:lstStyle/>
          <a:p>
            <a:pPr eaLnBrk="1" hangingPunct="1"/>
            <a:r>
              <a:rPr lang="en-US" sz="4800" b="1" u="sng">
                <a:solidFill>
                  <a:schemeClr val="bg1"/>
                </a:solidFill>
                <a:latin typeface="Arial" charset="0"/>
                <a:ea typeface="ＭＳ Ｐゴシック" charset="0"/>
              </a:rPr>
              <a:t>How Elders Relate to Deacons</a:t>
            </a:r>
            <a:endParaRPr lang="en-US" sz="4800" b="1">
              <a:solidFill>
                <a:schemeClr val="bg1"/>
              </a:solidFill>
              <a:latin typeface="Arial" charset="0"/>
              <a:ea typeface="ＭＳ Ｐゴシック" charset="0"/>
            </a:endParaRPr>
          </a:p>
        </p:txBody>
      </p:sp>
      <p:sp>
        <p:nvSpPr>
          <p:cNvPr id="385028" name="Text Box 4"/>
          <p:cNvSpPr txBox="1">
            <a:spLocks noChangeArrowheads="1"/>
          </p:cNvSpPr>
          <p:nvPr/>
        </p:nvSpPr>
        <p:spPr bwMode="auto">
          <a:xfrm>
            <a:off x="762000" y="1195388"/>
            <a:ext cx="716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r>
              <a:rPr lang="en-US" sz="3200" b="1">
                <a:solidFill>
                  <a:srgbClr val="FFFFFF"/>
                </a:solidFill>
                <a:cs typeface="Arial" charset="0"/>
              </a:rPr>
              <a:t>Apostles over </a:t>
            </a:r>
            <a:r>
              <a:rPr lang="ru-RU" sz="3200" b="1">
                <a:solidFill>
                  <a:srgbClr val="FFFFFF"/>
                </a:solidFill>
                <a:cs typeface="Arial" charset="0"/>
              </a:rPr>
              <a:t>"</a:t>
            </a:r>
            <a:r>
              <a:rPr lang="en-US" sz="3200" b="1">
                <a:solidFill>
                  <a:srgbClr val="FFFFFF"/>
                </a:solidFill>
                <a:cs typeface="Arial" charset="0"/>
              </a:rPr>
              <a:t>The Seven</a:t>
            </a:r>
            <a:r>
              <a:rPr lang="ru-RU" sz="3200" b="1">
                <a:solidFill>
                  <a:srgbClr val="FFFFFF"/>
                </a:solidFill>
                <a:cs typeface="Arial" charset="0"/>
              </a:rPr>
              <a:t>"</a:t>
            </a:r>
            <a:endParaRPr lang="en-US" sz="3200" b="1">
              <a:solidFill>
                <a:srgbClr val="FFFFFF"/>
              </a:solidFill>
              <a:cs typeface="Arial" charset="0"/>
            </a:endParaRPr>
          </a:p>
        </p:txBody>
      </p:sp>
      <p:sp>
        <p:nvSpPr>
          <p:cNvPr id="385029" name="Line 5"/>
          <p:cNvSpPr>
            <a:spLocks noChangeShapeType="1"/>
          </p:cNvSpPr>
          <p:nvPr/>
        </p:nvSpPr>
        <p:spPr bwMode="auto">
          <a:xfrm>
            <a:off x="4570413" y="4191000"/>
            <a:ext cx="1587"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a:noFill/>
              </a14:hiddenFill>
            </a:ext>
          </a:extLst>
        </p:spPr>
        <p:txBody>
          <a:bodyPr/>
          <a:lstStyle/>
          <a:p>
            <a:endParaRPr lang="en-US" sz="2000">
              <a:solidFill>
                <a:srgbClr val="000000"/>
              </a:solidFill>
            </a:endParaRPr>
          </a:p>
        </p:txBody>
      </p:sp>
      <p:sp>
        <p:nvSpPr>
          <p:cNvPr id="385030" name="Text Box 6"/>
          <p:cNvSpPr txBox="1">
            <a:spLocks noChangeArrowheads="1"/>
          </p:cNvSpPr>
          <p:nvPr/>
        </p:nvSpPr>
        <p:spPr bwMode="auto">
          <a:xfrm>
            <a:off x="2819400" y="3340100"/>
            <a:ext cx="3352800" cy="698500"/>
          </a:xfrm>
          <a:prstGeom prst="rect">
            <a:avLst/>
          </a:prstGeom>
          <a:solidFill>
            <a:srgbClr val="800080"/>
          </a:solidFill>
          <a:ln w="57150">
            <a:solidFill>
              <a:schemeClr val="tx1"/>
            </a:solidFill>
            <a:miter lim="800000"/>
            <a:headEnd/>
            <a:tailEnd/>
          </a:ln>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r>
              <a:rPr lang="en-US" sz="3600" b="1">
                <a:solidFill>
                  <a:srgbClr val="FFFFFF"/>
                </a:solidFill>
                <a:cs typeface="Arial" charset="0"/>
              </a:rPr>
              <a:t>Apostles</a:t>
            </a:r>
          </a:p>
        </p:txBody>
      </p:sp>
      <p:sp>
        <p:nvSpPr>
          <p:cNvPr id="385031" name="Text Box 7"/>
          <p:cNvSpPr txBox="1">
            <a:spLocks noChangeArrowheads="1"/>
          </p:cNvSpPr>
          <p:nvPr/>
        </p:nvSpPr>
        <p:spPr bwMode="auto">
          <a:xfrm>
            <a:off x="4076700" y="4724400"/>
            <a:ext cx="1143000" cy="1247775"/>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b="1">
                <a:solidFill>
                  <a:srgbClr val="FFFFFF"/>
                </a:solidFill>
                <a:cs typeface="Arial" charset="0"/>
              </a:rPr>
              <a:t>DDDD</a:t>
            </a:r>
          </a:p>
        </p:txBody>
      </p:sp>
      <p:sp>
        <p:nvSpPr>
          <p:cNvPr id="385032" name="Text Box 8"/>
          <p:cNvSpPr txBox="1">
            <a:spLocks noChangeArrowheads="1"/>
          </p:cNvSpPr>
          <p:nvPr/>
        </p:nvSpPr>
        <p:spPr bwMode="auto">
          <a:xfrm>
            <a:off x="5410200" y="4724400"/>
            <a:ext cx="1143000" cy="179705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b="1">
                <a:solidFill>
                  <a:srgbClr val="FFFFFF"/>
                </a:solidFill>
                <a:cs typeface="Arial" charset="0"/>
              </a:rPr>
              <a:t>DDDDD</a:t>
            </a:r>
          </a:p>
        </p:txBody>
      </p:sp>
      <p:sp>
        <p:nvSpPr>
          <p:cNvPr id="385033" name="Text Box 9"/>
          <p:cNvSpPr txBox="1">
            <a:spLocks noChangeArrowheads="1"/>
          </p:cNvSpPr>
          <p:nvPr/>
        </p:nvSpPr>
        <p:spPr bwMode="auto">
          <a:xfrm>
            <a:off x="2438400" y="4724400"/>
            <a:ext cx="1447800" cy="179705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b="1">
                <a:solidFill>
                  <a:srgbClr val="FFFFFF"/>
                </a:solidFill>
                <a:cs typeface="Arial" charset="0"/>
              </a:rPr>
              <a:t>DDDDDDD</a:t>
            </a:r>
          </a:p>
        </p:txBody>
      </p:sp>
      <p:sp>
        <p:nvSpPr>
          <p:cNvPr id="385034" name="Line 10"/>
          <p:cNvSpPr>
            <a:spLocks noChangeShapeType="1"/>
          </p:cNvSpPr>
          <p:nvPr/>
        </p:nvSpPr>
        <p:spPr bwMode="auto">
          <a:xfrm>
            <a:off x="3429000" y="4191000"/>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a:noFill/>
              </a14:hiddenFill>
            </a:ext>
          </a:extLst>
        </p:spPr>
        <p:txBody>
          <a:bodyPr/>
          <a:lstStyle/>
          <a:p>
            <a:endParaRPr lang="en-US" sz="2000">
              <a:solidFill>
                <a:srgbClr val="000000"/>
              </a:solidFill>
            </a:endParaRPr>
          </a:p>
        </p:txBody>
      </p:sp>
      <p:sp>
        <p:nvSpPr>
          <p:cNvPr id="385035" name="Line 11"/>
          <p:cNvSpPr>
            <a:spLocks noChangeShapeType="1"/>
          </p:cNvSpPr>
          <p:nvPr/>
        </p:nvSpPr>
        <p:spPr bwMode="auto">
          <a:xfrm>
            <a:off x="5791200" y="4191000"/>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a:noFill/>
              </a14:hiddenFill>
            </a:ext>
          </a:extLst>
        </p:spPr>
        <p:txBody>
          <a:bodyPr/>
          <a:lstStyle/>
          <a:p>
            <a:endParaRPr lang="en-US" sz="2000">
              <a:solidFill>
                <a:srgbClr val="000000"/>
              </a:solidFill>
            </a:endParaRPr>
          </a:p>
        </p:txBody>
      </p:sp>
      <p:sp>
        <p:nvSpPr>
          <p:cNvPr id="347148" name="Oval 12"/>
          <p:cNvSpPr>
            <a:spLocks noChangeArrowheads="1"/>
          </p:cNvSpPr>
          <p:nvPr/>
        </p:nvSpPr>
        <p:spPr bwMode="auto">
          <a:xfrm>
            <a:off x="762000" y="4572000"/>
            <a:ext cx="3200400" cy="2209800"/>
          </a:xfrm>
          <a:prstGeom prst="ellipse">
            <a:avLst/>
          </a:prstGeom>
          <a:noFill/>
          <a:ln w="76200">
            <a:solidFill>
              <a:srgbClr val="1A0CA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000">
              <a:solidFill>
                <a:srgbClr val="000000"/>
              </a:solidFill>
              <a:cs typeface="Arial" charset="0"/>
            </a:endParaRPr>
          </a:p>
        </p:txBody>
      </p:sp>
      <p:sp>
        <p:nvSpPr>
          <p:cNvPr id="347149" name="Text Box 13"/>
          <p:cNvSpPr txBox="1">
            <a:spLocks noChangeArrowheads="1"/>
          </p:cNvSpPr>
          <p:nvPr/>
        </p:nvSpPr>
        <p:spPr bwMode="auto">
          <a:xfrm>
            <a:off x="611560" y="4797152"/>
            <a:ext cx="202110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r>
              <a:rPr lang="ru-RU" sz="2800" b="1">
                <a:solidFill>
                  <a:srgbClr val="000000"/>
                </a:solidFill>
                <a:effectLst>
                  <a:glow rad="228600">
                    <a:schemeClr val="bg1"/>
                  </a:glow>
                </a:effectLst>
                <a:cs typeface="Arial" charset="0"/>
              </a:rPr>
              <a:t>"</a:t>
            </a:r>
            <a:r>
              <a:rPr lang="en-US" sz="2800" b="1">
                <a:solidFill>
                  <a:srgbClr val="000000"/>
                </a:solidFill>
                <a:effectLst>
                  <a:glow rad="228600">
                    <a:schemeClr val="bg1"/>
                  </a:glow>
                </a:effectLst>
                <a:cs typeface="Arial" charset="0"/>
              </a:rPr>
              <a:t>The Seven</a:t>
            </a:r>
            <a:r>
              <a:rPr lang="ru-RU" sz="2800" b="1">
                <a:solidFill>
                  <a:srgbClr val="000000"/>
                </a:solidFill>
                <a:effectLst>
                  <a:glow rad="228600">
                    <a:schemeClr val="bg1"/>
                  </a:glow>
                </a:effectLst>
                <a:cs typeface="Arial" charset="0"/>
              </a:rPr>
              <a:t>"</a:t>
            </a:r>
            <a:r>
              <a:rPr lang="en-US" sz="2800" b="1">
                <a:solidFill>
                  <a:srgbClr val="000000"/>
                </a:solidFill>
                <a:effectLst>
                  <a:glow rad="228600">
                    <a:schemeClr val="bg1"/>
                  </a:glow>
                </a:effectLst>
                <a:cs typeface="Arial" charset="0"/>
              </a:rPr>
              <a:t/>
            </a:r>
            <a:br>
              <a:rPr lang="en-US" sz="2800" b="1">
                <a:solidFill>
                  <a:srgbClr val="000000"/>
                </a:solidFill>
                <a:effectLst>
                  <a:glow rad="228600">
                    <a:schemeClr val="bg1"/>
                  </a:glow>
                </a:effectLst>
                <a:cs typeface="Arial" charset="0"/>
              </a:rPr>
            </a:br>
            <a:r>
              <a:rPr lang="en-US" sz="2800" b="1">
                <a:solidFill>
                  <a:srgbClr val="000000"/>
                </a:solidFill>
                <a:effectLst>
                  <a:glow rad="228600">
                    <a:schemeClr val="bg1"/>
                  </a:glow>
                </a:effectLst>
                <a:cs typeface="Arial" charset="0"/>
              </a:rPr>
              <a:t>Acts 21:8</a:t>
            </a:r>
          </a:p>
        </p:txBody>
      </p:sp>
      <p:sp>
        <p:nvSpPr>
          <p:cNvPr id="385038" name="Text Box 14"/>
          <p:cNvSpPr txBox="1">
            <a:spLocks noChangeArrowheads="1"/>
          </p:cNvSpPr>
          <p:nvPr/>
        </p:nvSpPr>
        <p:spPr bwMode="auto">
          <a:xfrm>
            <a:off x="8458200" y="0"/>
            <a:ext cx="685800" cy="457200"/>
          </a:xfrm>
          <a:prstGeom prst="rect">
            <a:avLst/>
          </a:prstGeom>
          <a:noFill/>
          <a:ln>
            <a:noFill/>
          </a:ln>
          <a:effectLst>
            <a:outerShdw blurRad="63500" dist="35921" dir="2700000" algn="ctr" rotWithShape="0">
              <a:schemeClr val="tx1">
                <a:alpha val="74998"/>
              </a:schemeClr>
            </a:outerShdw>
          </a:effectLst>
          <a:extLst/>
        </p:spPr>
        <p:txBody>
          <a:bodyPr>
            <a:spAutoFit/>
          </a:bodyPr>
          <a:lstStyle/>
          <a:p>
            <a:pPr algn="ctr">
              <a:defRPr/>
            </a:pPr>
            <a:r>
              <a:rPr lang="en-US" b="1">
                <a:solidFill>
                  <a:srgbClr val="FFFFFF"/>
                </a:solidFill>
                <a:cs typeface="Arial" charset="0"/>
              </a:rPr>
              <a:t>60</a:t>
            </a:r>
          </a:p>
        </p:txBody>
      </p:sp>
    </p:spTree>
    <p:extLst>
      <p:ext uri="{BB962C8B-B14F-4D97-AF65-F5344CB8AC3E}">
        <p14:creationId xmlns:p14="http://schemas.microsoft.com/office/powerpoint/2010/main" val="8491368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85028"/>
                                        </p:tgtEl>
                                        <p:attrNameLst>
                                          <p:attrName>style.visibility</p:attrName>
                                        </p:attrNameLst>
                                      </p:cBhvr>
                                      <p:to>
                                        <p:strVal val="visible"/>
                                      </p:to>
                                    </p:set>
                                    <p:animEffect transition="in" filter="blinds(horizontal)">
                                      <p:cBhvr>
                                        <p:cTn id="7" dur="500"/>
                                        <p:tgtEl>
                                          <p:spTgt spid="385028"/>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85030"/>
                                        </p:tgtEl>
                                        <p:attrNameLst>
                                          <p:attrName>style.visibility</p:attrName>
                                        </p:attrNameLst>
                                      </p:cBhvr>
                                      <p:to>
                                        <p:strVal val="visible"/>
                                      </p:to>
                                    </p:set>
                                    <p:animEffect transition="in" filter="dissolve">
                                      <p:cBhvr>
                                        <p:cTn id="11" dur="500"/>
                                        <p:tgtEl>
                                          <p:spTgt spid="385030"/>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85031"/>
                                        </p:tgtEl>
                                        <p:attrNameLst>
                                          <p:attrName>style.visibility</p:attrName>
                                        </p:attrNameLst>
                                      </p:cBhvr>
                                      <p:to>
                                        <p:strVal val="visible"/>
                                      </p:to>
                                    </p:set>
                                    <p:animEffect transition="in" filter="dissolve">
                                      <p:cBhvr>
                                        <p:cTn id="15" dur="500"/>
                                        <p:tgtEl>
                                          <p:spTgt spid="385031"/>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85032"/>
                                        </p:tgtEl>
                                        <p:attrNameLst>
                                          <p:attrName>style.visibility</p:attrName>
                                        </p:attrNameLst>
                                      </p:cBhvr>
                                      <p:to>
                                        <p:strVal val="visible"/>
                                      </p:to>
                                    </p:set>
                                    <p:animEffect transition="in" filter="dissolve">
                                      <p:cBhvr>
                                        <p:cTn id="19" dur="500"/>
                                        <p:tgtEl>
                                          <p:spTgt spid="385032"/>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85033"/>
                                        </p:tgtEl>
                                        <p:attrNameLst>
                                          <p:attrName>style.visibility</p:attrName>
                                        </p:attrNameLst>
                                      </p:cBhvr>
                                      <p:to>
                                        <p:strVal val="visible"/>
                                      </p:to>
                                    </p:set>
                                    <p:animEffect transition="in" filter="dissolve">
                                      <p:cBhvr>
                                        <p:cTn id="23" dur="500"/>
                                        <p:tgtEl>
                                          <p:spTgt spid="385033"/>
                                        </p:tgtEl>
                                      </p:cBhvr>
                                    </p:animEffect>
                                  </p:childTnLst>
                                </p:cTn>
                              </p:par>
                            </p:childTnLst>
                          </p:cTn>
                        </p:par>
                        <p:par>
                          <p:cTn id="24" fill="hold" nodeType="afterGroup">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385029"/>
                                        </p:tgtEl>
                                        <p:attrNameLst>
                                          <p:attrName>style.visibility</p:attrName>
                                        </p:attrNameLst>
                                      </p:cBhvr>
                                      <p:to>
                                        <p:strVal val="visible"/>
                                      </p:to>
                                    </p:set>
                                    <p:animEffect transition="in" filter="dissolve">
                                      <p:cBhvr>
                                        <p:cTn id="27" dur="500"/>
                                        <p:tgtEl>
                                          <p:spTgt spid="385029"/>
                                        </p:tgtEl>
                                      </p:cBhvr>
                                    </p:animEffect>
                                  </p:childTnLst>
                                </p:cTn>
                              </p:par>
                            </p:childTnLst>
                          </p:cTn>
                        </p:par>
                        <p:par>
                          <p:cTn id="28" fill="hold" nodeType="after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385034"/>
                                        </p:tgtEl>
                                        <p:attrNameLst>
                                          <p:attrName>style.visibility</p:attrName>
                                        </p:attrNameLst>
                                      </p:cBhvr>
                                      <p:to>
                                        <p:strVal val="visible"/>
                                      </p:to>
                                    </p:set>
                                    <p:animEffect transition="in" filter="dissolve">
                                      <p:cBhvr>
                                        <p:cTn id="31" dur="500"/>
                                        <p:tgtEl>
                                          <p:spTgt spid="385034"/>
                                        </p:tgtEl>
                                      </p:cBhvr>
                                    </p:animEffect>
                                  </p:childTnLst>
                                </p:cTn>
                              </p:par>
                            </p:childTnLst>
                          </p:cTn>
                        </p:par>
                        <p:par>
                          <p:cTn id="32" fill="hold" nodeType="afterGroup">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385035"/>
                                        </p:tgtEl>
                                        <p:attrNameLst>
                                          <p:attrName>style.visibility</p:attrName>
                                        </p:attrNameLst>
                                      </p:cBhvr>
                                      <p:to>
                                        <p:strVal val="visible"/>
                                      </p:to>
                                    </p:set>
                                    <p:animEffect transition="in" filter="dissolve">
                                      <p:cBhvr>
                                        <p:cTn id="35" dur="500"/>
                                        <p:tgtEl>
                                          <p:spTgt spid="385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028" grpId="0"/>
      <p:bldP spid="385029" grpId="0" animBg="1"/>
      <p:bldP spid="385030" grpId="0" animBg="1" autoUpdateAnimBg="0"/>
      <p:bldP spid="385031" grpId="0" animBg="1" autoUpdateAnimBg="0"/>
      <p:bldP spid="385032" grpId="0" animBg="1" autoUpdateAnimBg="0"/>
      <p:bldP spid="385033" grpId="0" animBg="1" autoUpdateAnimBg="0"/>
      <p:bldP spid="385034" grpId="0" animBg="1"/>
      <p:bldP spid="38503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9186" name="Picture 2"/>
          <p:cNvPicPr>
            <a:picLocks noChangeAspect="1" noChangeArrowheads="1"/>
          </p:cNvPicPr>
          <p:nvPr/>
        </p:nvPicPr>
        <p:blipFill>
          <a:blip r:embed="rId3">
            <a:lum bright="42000"/>
            <a:extLst>
              <a:ext uri="{28A0092B-C50C-407E-A947-70E740481C1C}">
                <a14:useLocalDpi xmlns:a14="http://schemas.microsoft.com/office/drawing/2010/main" val="0"/>
              </a:ext>
            </a:extLst>
          </a:blip>
          <a:srcRect l="1917"/>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9187" name="Rectangle 3"/>
          <p:cNvSpPr>
            <a:spLocks noGrp="1" noChangeArrowheads="1"/>
          </p:cNvSpPr>
          <p:nvPr>
            <p:ph type="title"/>
          </p:nvPr>
        </p:nvSpPr>
        <p:spPr>
          <a:xfrm>
            <a:off x="0" y="228600"/>
            <a:ext cx="8991600" cy="990600"/>
          </a:xfrm>
        </p:spPr>
        <p:txBody>
          <a:bodyPr/>
          <a:lstStyle/>
          <a:p>
            <a:pPr eaLnBrk="1" hangingPunct="1"/>
            <a:r>
              <a:rPr lang="en-US" sz="4800" b="1" u="sng">
                <a:solidFill>
                  <a:schemeClr val="bg1"/>
                </a:solidFill>
                <a:latin typeface="Arial" charset="0"/>
                <a:ea typeface="ＭＳ Ｐゴシック" charset="0"/>
              </a:rPr>
              <a:t>How Elders Relate to Deacons</a:t>
            </a:r>
            <a:endParaRPr lang="en-US" sz="4800" b="1">
              <a:solidFill>
                <a:schemeClr val="bg1"/>
              </a:solidFill>
              <a:latin typeface="Arial" charset="0"/>
              <a:ea typeface="ＭＳ Ｐゴシック" charset="0"/>
            </a:endParaRPr>
          </a:p>
        </p:txBody>
      </p:sp>
      <p:sp>
        <p:nvSpPr>
          <p:cNvPr id="382980" name="Text Box 4"/>
          <p:cNvSpPr txBox="1">
            <a:spLocks noChangeArrowheads="1"/>
          </p:cNvSpPr>
          <p:nvPr/>
        </p:nvSpPr>
        <p:spPr bwMode="auto">
          <a:xfrm>
            <a:off x="762000" y="1195388"/>
            <a:ext cx="82454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3200" b="1">
                <a:solidFill>
                  <a:srgbClr val="FFFFFF"/>
                </a:solidFill>
                <a:cs typeface="Arial" charset="0"/>
              </a:rPr>
              <a:t>Model 5: Elders with Deacon Committees </a:t>
            </a:r>
          </a:p>
        </p:txBody>
      </p:sp>
      <p:sp>
        <p:nvSpPr>
          <p:cNvPr id="382981" name="Line 5"/>
          <p:cNvSpPr>
            <a:spLocks noChangeShapeType="1"/>
          </p:cNvSpPr>
          <p:nvPr/>
        </p:nvSpPr>
        <p:spPr bwMode="auto">
          <a:xfrm>
            <a:off x="4570413" y="4191000"/>
            <a:ext cx="1587"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a:noFill/>
              </a14:hiddenFill>
            </a:ext>
          </a:extLst>
        </p:spPr>
        <p:txBody>
          <a:bodyPr/>
          <a:lstStyle/>
          <a:p>
            <a:endParaRPr lang="en-US" sz="2000">
              <a:solidFill>
                <a:srgbClr val="000000"/>
              </a:solidFill>
            </a:endParaRPr>
          </a:p>
        </p:txBody>
      </p:sp>
      <p:sp>
        <p:nvSpPr>
          <p:cNvPr id="382982" name="Text Box 6"/>
          <p:cNvSpPr txBox="1">
            <a:spLocks noChangeArrowheads="1"/>
          </p:cNvSpPr>
          <p:nvPr/>
        </p:nvSpPr>
        <p:spPr bwMode="auto">
          <a:xfrm>
            <a:off x="2819400" y="3340100"/>
            <a:ext cx="3352800" cy="698500"/>
          </a:xfrm>
          <a:prstGeom prst="rect">
            <a:avLst/>
          </a:prstGeom>
          <a:solidFill>
            <a:srgbClr val="000082"/>
          </a:solidFill>
          <a:ln w="57150">
            <a:solidFill>
              <a:schemeClr val="tx1"/>
            </a:solidFill>
            <a:miter lim="800000"/>
            <a:headEnd/>
            <a:tailEnd/>
          </a:ln>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r>
              <a:rPr lang="en-US" sz="3600" b="1">
                <a:solidFill>
                  <a:srgbClr val="FFFFFF"/>
                </a:solidFill>
                <a:cs typeface="Arial" charset="0"/>
              </a:rPr>
              <a:t>Elders</a:t>
            </a:r>
          </a:p>
        </p:txBody>
      </p:sp>
      <p:sp>
        <p:nvSpPr>
          <p:cNvPr id="382983" name="Text Box 7"/>
          <p:cNvSpPr txBox="1">
            <a:spLocks noChangeArrowheads="1"/>
          </p:cNvSpPr>
          <p:nvPr/>
        </p:nvSpPr>
        <p:spPr bwMode="auto">
          <a:xfrm>
            <a:off x="4076700" y="4724400"/>
            <a:ext cx="1143000" cy="1247775"/>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b="1">
                <a:solidFill>
                  <a:srgbClr val="FFFFFF"/>
                </a:solidFill>
                <a:cs typeface="Arial" charset="0"/>
              </a:rPr>
              <a:t>DDDD</a:t>
            </a:r>
          </a:p>
        </p:txBody>
      </p:sp>
      <p:sp>
        <p:nvSpPr>
          <p:cNvPr id="382984" name="Text Box 8"/>
          <p:cNvSpPr txBox="1">
            <a:spLocks noChangeArrowheads="1"/>
          </p:cNvSpPr>
          <p:nvPr/>
        </p:nvSpPr>
        <p:spPr bwMode="auto">
          <a:xfrm>
            <a:off x="5410200" y="4724400"/>
            <a:ext cx="1143000" cy="179705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b="1">
                <a:solidFill>
                  <a:srgbClr val="FFFFFF"/>
                </a:solidFill>
                <a:cs typeface="Arial" charset="0"/>
              </a:rPr>
              <a:t>DDDDD</a:t>
            </a:r>
          </a:p>
        </p:txBody>
      </p:sp>
      <p:sp>
        <p:nvSpPr>
          <p:cNvPr id="382985" name="Text Box 9"/>
          <p:cNvSpPr txBox="1">
            <a:spLocks noChangeArrowheads="1"/>
          </p:cNvSpPr>
          <p:nvPr/>
        </p:nvSpPr>
        <p:spPr bwMode="auto">
          <a:xfrm>
            <a:off x="2438400" y="4724400"/>
            <a:ext cx="1447800" cy="179705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b="1">
                <a:solidFill>
                  <a:srgbClr val="FFFFFF"/>
                </a:solidFill>
                <a:cs typeface="Arial" charset="0"/>
              </a:rPr>
              <a:t>DDDDDDD</a:t>
            </a:r>
          </a:p>
        </p:txBody>
      </p:sp>
      <p:sp>
        <p:nvSpPr>
          <p:cNvPr id="382986" name="Line 10"/>
          <p:cNvSpPr>
            <a:spLocks noChangeShapeType="1"/>
          </p:cNvSpPr>
          <p:nvPr/>
        </p:nvSpPr>
        <p:spPr bwMode="auto">
          <a:xfrm>
            <a:off x="3429000" y="4191000"/>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a:noFill/>
              </a14:hiddenFill>
            </a:ext>
          </a:extLst>
        </p:spPr>
        <p:txBody>
          <a:bodyPr/>
          <a:lstStyle/>
          <a:p>
            <a:endParaRPr lang="en-US" sz="2000">
              <a:solidFill>
                <a:srgbClr val="000000"/>
              </a:solidFill>
            </a:endParaRPr>
          </a:p>
        </p:txBody>
      </p:sp>
      <p:sp>
        <p:nvSpPr>
          <p:cNvPr id="382987" name="Line 11"/>
          <p:cNvSpPr>
            <a:spLocks noChangeShapeType="1"/>
          </p:cNvSpPr>
          <p:nvPr/>
        </p:nvSpPr>
        <p:spPr bwMode="auto">
          <a:xfrm>
            <a:off x="5791200" y="4191000"/>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a:noFill/>
              </a14:hiddenFill>
            </a:ext>
          </a:extLst>
        </p:spPr>
        <p:txBody>
          <a:bodyPr/>
          <a:lstStyle/>
          <a:p>
            <a:endParaRPr lang="en-US" sz="2000">
              <a:solidFill>
                <a:srgbClr val="000000"/>
              </a:solidFill>
            </a:endParaRPr>
          </a:p>
        </p:txBody>
      </p:sp>
      <p:sp>
        <p:nvSpPr>
          <p:cNvPr id="382988" name="Text Box 12"/>
          <p:cNvSpPr txBox="1">
            <a:spLocks noChangeArrowheads="1"/>
          </p:cNvSpPr>
          <p:nvPr/>
        </p:nvSpPr>
        <p:spPr bwMode="auto">
          <a:xfrm>
            <a:off x="8458200" y="0"/>
            <a:ext cx="685800" cy="457200"/>
          </a:xfrm>
          <a:prstGeom prst="rect">
            <a:avLst/>
          </a:prstGeom>
          <a:noFill/>
          <a:ln>
            <a:noFill/>
          </a:ln>
          <a:effectLst>
            <a:outerShdw blurRad="63500" dist="35921" dir="2700000" algn="ctr" rotWithShape="0">
              <a:schemeClr val="tx1">
                <a:alpha val="74998"/>
              </a:schemeClr>
            </a:outerShdw>
          </a:effectLst>
          <a:extLst/>
        </p:spPr>
        <p:txBody>
          <a:bodyPr>
            <a:spAutoFit/>
          </a:bodyPr>
          <a:lstStyle/>
          <a:p>
            <a:pPr algn="ctr">
              <a:defRPr/>
            </a:pPr>
            <a:r>
              <a:rPr lang="en-US" b="1">
                <a:solidFill>
                  <a:srgbClr val="FFFFFF"/>
                </a:solidFill>
                <a:cs typeface="Arial" charset="0"/>
              </a:rPr>
              <a:t>60</a:t>
            </a:r>
          </a:p>
        </p:txBody>
      </p:sp>
    </p:spTree>
    <p:extLst>
      <p:ext uri="{BB962C8B-B14F-4D97-AF65-F5344CB8AC3E}">
        <p14:creationId xmlns:p14="http://schemas.microsoft.com/office/powerpoint/2010/main" val="503955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82980"/>
                                        </p:tgtEl>
                                        <p:attrNameLst>
                                          <p:attrName>style.visibility</p:attrName>
                                        </p:attrNameLst>
                                      </p:cBhvr>
                                      <p:to>
                                        <p:strVal val="visible"/>
                                      </p:to>
                                    </p:set>
                                    <p:animEffect transition="in" filter="blinds(horizontal)">
                                      <p:cBhvr>
                                        <p:cTn id="7" dur="500"/>
                                        <p:tgtEl>
                                          <p:spTgt spid="38298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82982"/>
                                        </p:tgtEl>
                                        <p:attrNameLst>
                                          <p:attrName>style.visibility</p:attrName>
                                        </p:attrNameLst>
                                      </p:cBhvr>
                                      <p:to>
                                        <p:strVal val="visible"/>
                                      </p:to>
                                    </p:set>
                                    <p:animEffect transition="in" filter="dissolve">
                                      <p:cBhvr>
                                        <p:cTn id="11" dur="500"/>
                                        <p:tgtEl>
                                          <p:spTgt spid="382982"/>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82983"/>
                                        </p:tgtEl>
                                        <p:attrNameLst>
                                          <p:attrName>style.visibility</p:attrName>
                                        </p:attrNameLst>
                                      </p:cBhvr>
                                      <p:to>
                                        <p:strVal val="visible"/>
                                      </p:to>
                                    </p:set>
                                    <p:animEffect transition="in" filter="dissolve">
                                      <p:cBhvr>
                                        <p:cTn id="15" dur="500"/>
                                        <p:tgtEl>
                                          <p:spTgt spid="382983"/>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82984"/>
                                        </p:tgtEl>
                                        <p:attrNameLst>
                                          <p:attrName>style.visibility</p:attrName>
                                        </p:attrNameLst>
                                      </p:cBhvr>
                                      <p:to>
                                        <p:strVal val="visible"/>
                                      </p:to>
                                    </p:set>
                                    <p:animEffect transition="in" filter="dissolve">
                                      <p:cBhvr>
                                        <p:cTn id="19" dur="500"/>
                                        <p:tgtEl>
                                          <p:spTgt spid="382984"/>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82985"/>
                                        </p:tgtEl>
                                        <p:attrNameLst>
                                          <p:attrName>style.visibility</p:attrName>
                                        </p:attrNameLst>
                                      </p:cBhvr>
                                      <p:to>
                                        <p:strVal val="visible"/>
                                      </p:to>
                                    </p:set>
                                    <p:animEffect transition="in" filter="dissolve">
                                      <p:cBhvr>
                                        <p:cTn id="23" dur="500"/>
                                        <p:tgtEl>
                                          <p:spTgt spid="382985"/>
                                        </p:tgtEl>
                                      </p:cBhvr>
                                    </p:animEffect>
                                  </p:childTnLst>
                                </p:cTn>
                              </p:par>
                            </p:childTnLst>
                          </p:cTn>
                        </p:par>
                        <p:par>
                          <p:cTn id="24" fill="hold" nodeType="afterGroup">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382981"/>
                                        </p:tgtEl>
                                        <p:attrNameLst>
                                          <p:attrName>style.visibility</p:attrName>
                                        </p:attrNameLst>
                                      </p:cBhvr>
                                      <p:to>
                                        <p:strVal val="visible"/>
                                      </p:to>
                                    </p:set>
                                    <p:animEffect transition="in" filter="dissolve">
                                      <p:cBhvr>
                                        <p:cTn id="27" dur="500"/>
                                        <p:tgtEl>
                                          <p:spTgt spid="382981"/>
                                        </p:tgtEl>
                                      </p:cBhvr>
                                    </p:animEffect>
                                  </p:childTnLst>
                                </p:cTn>
                              </p:par>
                            </p:childTnLst>
                          </p:cTn>
                        </p:par>
                        <p:par>
                          <p:cTn id="28" fill="hold" nodeType="after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382986"/>
                                        </p:tgtEl>
                                        <p:attrNameLst>
                                          <p:attrName>style.visibility</p:attrName>
                                        </p:attrNameLst>
                                      </p:cBhvr>
                                      <p:to>
                                        <p:strVal val="visible"/>
                                      </p:to>
                                    </p:set>
                                    <p:animEffect transition="in" filter="dissolve">
                                      <p:cBhvr>
                                        <p:cTn id="31" dur="500"/>
                                        <p:tgtEl>
                                          <p:spTgt spid="382986"/>
                                        </p:tgtEl>
                                      </p:cBhvr>
                                    </p:animEffect>
                                  </p:childTnLst>
                                </p:cTn>
                              </p:par>
                            </p:childTnLst>
                          </p:cTn>
                        </p:par>
                        <p:par>
                          <p:cTn id="32" fill="hold" nodeType="afterGroup">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382987"/>
                                        </p:tgtEl>
                                        <p:attrNameLst>
                                          <p:attrName>style.visibility</p:attrName>
                                        </p:attrNameLst>
                                      </p:cBhvr>
                                      <p:to>
                                        <p:strVal val="visible"/>
                                      </p:to>
                                    </p:set>
                                    <p:animEffect transition="in" filter="dissolve">
                                      <p:cBhvr>
                                        <p:cTn id="35" dur="500"/>
                                        <p:tgtEl>
                                          <p:spTgt spid="382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80" grpId="0"/>
      <p:bldP spid="382981" grpId="0" animBg="1"/>
      <p:bldP spid="382982" grpId="0" animBg="1" autoUpdateAnimBg="0"/>
      <p:bldP spid="382983" grpId="0" animBg="1" autoUpdateAnimBg="0"/>
      <p:bldP spid="382984" grpId="0" animBg="1" autoUpdateAnimBg="0"/>
      <p:bldP spid="382985" grpId="0" animBg="1" autoUpdateAnimBg="0"/>
      <p:bldP spid="382986" grpId="0" animBg="1"/>
      <p:bldP spid="38298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2" descr="Scri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600200"/>
            <a:ext cx="4286250"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0581" name="Rectangle 5" descr="White marble"/>
          <p:cNvSpPr>
            <a:spLocks noGrp="1" noRot="1" noChangeArrowheads="1"/>
          </p:cNvSpPr>
          <p:nvPr>
            <p:ph type="title"/>
          </p:nvPr>
        </p:nvSpPr>
        <p:spPr>
          <a:xfrm>
            <a:off x="0" y="274638"/>
            <a:ext cx="8229600" cy="1143000"/>
          </a:xfrm>
          <a:blipFill dpi="0" rotWithShape="1">
            <a:blip r:embed="rId4"/>
            <a:srcRect/>
            <a:tile tx="0" ty="0" sx="100000" sy="100000" flip="none" algn="tl"/>
          </a:blipFill>
        </p:spPr>
        <p:txBody>
          <a:bodyPr/>
          <a:lstStyle/>
          <a:p>
            <a:pPr eaLnBrk="1" hangingPunct="1">
              <a:defRPr/>
            </a:pPr>
            <a:r>
              <a:rPr lang="en-US" smtClean="0">
                <a:solidFill>
                  <a:srgbClr val="000000"/>
                </a:solidFill>
                <a:effectLst>
                  <a:outerShdw blurRad="38100" dist="38100" dir="2700000" algn="tl">
                    <a:srgbClr val="DDDDDD"/>
                  </a:outerShdw>
                </a:effectLst>
                <a:latin typeface="Franklin Gothic Medium" charset="0"/>
                <a:cs typeface="+mj-cs"/>
              </a:rPr>
              <a:t>OK, lah… But…</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r>
              <a:rPr lang="ru-RU" sz="3600" b="1"/>
              <a:t>"</a:t>
            </a:r>
            <a:r>
              <a:rPr lang="en-US" sz="3600" b="1"/>
              <a:t>Dumb, Directionless, Defenseless</a:t>
            </a:r>
            <a:r>
              <a:rPr lang="ru-RU" sz="3600" b="1"/>
              <a:t>"</a:t>
            </a:r>
            <a:endParaRPr lang="en-US" sz="3600" b="1"/>
          </a:p>
        </p:txBody>
      </p:sp>
      <p:sp>
        <p:nvSpPr>
          <p:cNvPr id="5" name="TextBox 2"/>
          <p:cNvSpPr txBox="1">
            <a:spLocks noChangeArrowheads="1"/>
          </p:cNvSpPr>
          <p:nvPr/>
        </p:nvSpPr>
        <p:spPr bwMode="auto">
          <a:xfrm>
            <a:off x="0" y="6211669"/>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sz="1800" b="1" dirty="0">
                <a:solidFill>
                  <a:srgbClr val="FFFFFF"/>
                </a:solidFill>
                <a:latin typeface="Arial"/>
                <a:cs typeface="Arial"/>
              </a:rPr>
              <a:t>Tim Challies, http://www.challies.com/christian-living/dumb-directionless-defenseless posted 26 Aug 2013, accessed 7 Aug 2016</a:t>
            </a:r>
          </a:p>
        </p:txBody>
      </p:sp>
      <p:pic>
        <p:nvPicPr>
          <p:cNvPr id="2" name="Picture 1"/>
          <p:cNvPicPr>
            <a:picLocks noChangeAspect="1"/>
          </p:cNvPicPr>
          <p:nvPr/>
        </p:nvPicPr>
        <p:blipFill>
          <a:blip r:embed="rId3"/>
          <a:stretch>
            <a:fillRect/>
          </a:stretch>
        </p:blipFill>
        <p:spPr>
          <a:xfrm>
            <a:off x="647700" y="787400"/>
            <a:ext cx="7835900" cy="5283200"/>
          </a:xfrm>
          <a:prstGeom prst="rect">
            <a:avLst/>
          </a:prstGeom>
        </p:spPr>
      </p:pic>
    </p:spTree>
    <p:extLst>
      <p:ext uri="{BB962C8B-B14F-4D97-AF65-F5344CB8AC3E}">
        <p14:creationId xmlns:p14="http://schemas.microsoft.com/office/powerpoint/2010/main" val="38785802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2"/>
          <p:cNvPicPr>
            <a:picLocks noChangeAspect="1" noChangeArrowheads="1"/>
          </p:cNvPicPr>
          <p:nvPr/>
        </p:nvPicPr>
        <p:blipFill>
          <a:blip r:embed="rId3">
            <a:lum bright="-30000"/>
            <a:extLst>
              <a:ext uri="{28A0092B-C50C-407E-A947-70E740481C1C}">
                <a14:useLocalDpi xmlns:a14="http://schemas.microsoft.com/office/drawing/2010/main" val="0"/>
              </a:ext>
            </a:extLst>
          </a:blip>
          <a:srcRect t="-888" r="38251"/>
          <a:stretch>
            <a:fillRect/>
          </a:stretch>
        </p:blipFill>
        <p:spPr bwMode="auto">
          <a:xfrm>
            <a:off x="0" y="-15240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0915" name="Rectangle 3"/>
          <p:cNvSpPr>
            <a:spLocks noGrp="1" noChangeArrowheads="1"/>
          </p:cNvSpPr>
          <p:nvPr>
            <p:ph type="title"/>
          </p:nvPr>
        </p:nvSpPr>
        <p:spPr>
          <a:xfrm>
            <a:off x="76200" y="381000"/>
            <a:ext cx="8991600" cy="1752600"/>
          </a:xfrm>
        </p:spPr>
        <p:txBody>
          <a:bodyPr/>
          <a:lstStyle/>
          <a:p>
            <a:pPr eaLnBrk="1" hangingPunct="1">
              <a:defRPr/>
            </a:pPr>
            <a:r>
              <a:rPr lang="en-US" b="1" smtClean="0">
                <a:solidFill>
                  <a:schemeClr val="bg1"/>
                </a:solidFill>
              </a:rPr>
              <a:t>Leadership</a:t>
            </a:r>
            <a:r>
              <a:rPr lang="en-US" sz="2400" smtClean="0">
                <a:solidFill>
                  <a:schemeClr val="tx1"/>
                </a:solidFill>
                <a:latin typeface="Times New Roman" charset="0"/>
              </a:rPr>
              <a:t> </a:t>
            </a:r>
            <a:r>
              <a:rPr lang="en-US" b="1" smtClean="0">
                <a:solidFill>
                  <a:schemeClr val="bg1"/>
                </a:solidFill>
              </a:rPr>
              <a:t>by elders and congregational authority are not </a:t>
            </a:r>
            <a:r>
              <a:rPr lang="en-US" b="1" smtClean="0">
                <a:solidFill>
                  <a:srgbClr val="FFFF43"/>
                </a:solidFill>
              </a:rPr>
              <a:t>contradictory</a:t>
            </a:r>
            <a:endParaRPr lang="en-US" u="sng" smtClean="0">
              <a:solidFill>
                <a:schemeClr val="tx1"/>
              </a:solidFill>
              <a:latin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ChangeArrowheads="1"/>
          </p:cNvSpPr>
          <p:nvPr/>
        </p:nvSpPr>
        <p:spPr bwMode="auto">
          <a:xfrm>
            <a:off x="0" y="0"/>
            <a:ext cx="9372600" cy="6858000"/>
          </a:xfrm>
          <a:prstGeom prst="rect">
            <a:avLst/>
          </a:prstGeom>
          <a:solidFill>
            <a:schemeClr val="bg2"/>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369667" name="Rectangle 3"/>
          <p:cNvSpPr>
            <a:spLocks noGrp="1" noChangeArrowheads="1"/>
          </p:cNvSpPr>
          <p:nvPr>
            <p:ph type="title"/>
          </p:nvPr>
        </p:nvSpPr>
        <p:spPr>
          <a:xfrm>
            <a:off x="76200" y="228600"/>
            <a:ext cx="3343672" cy="3124200"/>
          </a:xfrm>
        </p:spPr>
        <p:txBody>
          <a:bodyPr/>
          <a:lstStyle/>
          <a:p>
            <a:pPr eaLnBrk="1" hangingPunct="1">
              <a:defRPr/>
            </a:pPr>
            <a:r>
              <a:rPr lang="en-US" sz="3200" b="1" dirty="0" smtClean="0">
                <a:solidFill>
                  <a:schemeClr val="tx1"/>
                </a:solidFill>
                <a:latin typeface="Arial"/>
                <a:cs typeface="Arial"/>
              </a:rPr>
              <a:t>Balancing leadership with congregational involvement</a:t>
            </a:r>
          </a:p>
        </p:txBody>
      </p:sp>
      <p:pic>
        <p:nvPicPr>
          <p:cNvPr id="90115" name="Picture 4" descr="Weiner Do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8050" y="-36513"/>
            <a:ext cx="5924550" cy="693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9669" name="Rectangle 5"/>
          <p:cNvSpPr>
            <a:spLocks noChangeArrowheads="1"/>
          </p:cNvSpPr>
          <p:nvPr/>
        </p:nvSpPr>
        <p:spPr bwMode="auto">
          <a:xfrm>
            <a:off x="6400800" y="4419600"/>
            <a:ext cx="3124200" cy="2514600"/>
          </a:xfrm>
          <a:prstGeom prst="rect">
            <a:avLst/>
          </a:prstGeom>
          <a:solidFill>
            <a:schemeClr val="bg2"/>
          </a:solidFill>
          <a:ln w="12700" cap="sq">
            <a:solidFill>
              <a:schemeClr val="bg2"/>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369670" name="Rectangle 6"/>
          <p:cNvSpPr>
            <a:spLocks noChangeArrowheads="1"/>
          </p:cNvSpPr>
          <p:nvPr/>
        </p:nvSpPr>
        <p:spPr bwMode="auto">
          <a:xfrm>
            <a:off x="3352800" y="4495800"/>
            <a:ext cx="3124200" cy="2514600"/>
          </a:xfrm>
          <a:prstGeom prst="rect">
            <a:avLst/>
          </a:prstGeom>
          <a:solidFill>
            <a:schemeClr val="bg2"/>
          </a:solidFill>
          <a:ln w="12700" cap="sq">
            <a:solidFill>
              <a:schemeClr val="bg2"/>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369671" name="Rectangle 7"/>
          <p:cNvSpPr>
            <a:spLocks noChangeArrowheads="1"/>
          </p:cNvSpPr>
          <p:nvPr/>
        </p:nvSpPr>
        <p:spPr bwMode="auto">
          <a:xfrm>
            <a:off x="6383338" y="2251075"/>
            <a:ext cx="3124200" cy="2514600"/>
          </a:xfrm>
          <a:prstGeom prst="rect">
            <a:avLst/>
          </a:prstGeom>
          <a:solidFill>
            <a:schemeClr val="bg2"/>
          </a:solidFill>
          <a:ln w="12700" cap="sq">
            <a:solidFill>
              <a:schemeClr val="bg2"/>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369672" name="Rectangle 8"/>
          <p:cNvSpPr>
            <a:spLocks noChangeArrowheads="1"/>
          </p:cNvSpPr>
          <p:nvPr/>
        </p:nvSpPr>
        <p:spPr bwMode="auto">
          <a:xfrm>
            <a:off x="3429000" y="2327275"/>
            <a:ext cx="3124200" cy="2514600"/>
          </a:xfrm>
          <a:prstGeom prst="rect">
            <a:avLst/>
          </a:prstGeom>
          <a:solidFill>
            <a:schemeClr val="bg2"/>
          </a:solidFill>
          <a:ln w="12700" cap="sq">
            <a:solidFill>
              <a:schemeClr val="bg2"/>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369673" name="Rectangle 9"/>
          <p:cNvSpPr>
            <a:spLocks noChangeArrowheads="1"/>
          </p:cNvSpPr>
          <p:nvPr/>
        </p:nvSpPr>
        <p:spPr bwMode="auto">
          <a:xfrm>
            <a:off x="6324600" y="-228600"/>
            <a:ext cx="3124200" cy="2514600"/>
          </a:xfrm>
          <a:prstGeom prst="rect">
            <a:avLst/>
          </a:prstGeom>
          <a:solidFill>
            <a:schemeClr val="bg2"/>
          </a:solidFill>
          <a:ln w="12700" cap="sq">
            <a:solidFill>
              <a:schemeClr val="bg2"/>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369674" name="Rectangle 10"/>
          <p:cNvSpPr>
            <a:spLocks noChangeArrowheads="1"/>
          </p:cNvSpPr>
          <p:nvPr/>
        </p:nvSpPr>
        <p:spPr bwMode="auto">
          <a:xfrm>
            <a:off x="3352800" y="-17463"/>
            <a:ext cx="3124200" cy="2514601"/>
          </a:xfrm>
          <a:prstGeom prst="rect">
            <a:avLst/>
          </a:prstGeom>
          <a:solidFill>
            <a:schemeClr val="bg2"/>
          </a:solidFill>
          <a:ln w="12700" cap="sq">
            <a:solidFill>
              <a:schemeClr val="bg2"/>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369674"/>
                                        </p:tgtEl>
                                      </p:cBhvr>
                                    </p:animEffect>
                                    <p:set>
                                      <p:cBhvr>
                                        <p:cTn id="7" dur="1" fill="hold">
                                          <p:stCondLst>
                                            <p:cond delay="499"/>
                                          </p:stCondLst>
                                        </p:cTn>
                                        <p:tgtEl>
                                          <p:spTgt spid="369674"/>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369673"/>
                                        </p:tgtEl>
                                      </p:cBhvr>
                                    </p:animEffect>
                                    <p:set>
                                      <p:cBhvr>
                                        <p:cTn id="12" dur="1" fill="hold">
                                          <p:stCondLst>
                                            <p:cond delay="499"/>
                                          </p:stCondLst>
                                        </p:cTn>
                                        <p:tgtEl>
                                          <p:spTgt spid="369673"/>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369672"/>
                                        </p:tgtEl>
                                      </p:cBhvr>
                                    </p:animEffect>
                                    <p:set>
                                      <p:cBhvr>
                                        <p:cTn id="17" dur="1" fill="hold">
                                          <p:stCondLst>
                                            <p:cond delay="499"/>
                                          </p:stCondLst>
                                        </p:cTn>
                                        <p:tgtEl>
                                          <p:spTgt spid="369672"/>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369671"/>
                                        </p:tgtEl>
                                      </p:cBhvr>
                                    </p:animEffect>
                                    <p:set>
                                      <p:cBhvr>
                                        <p:cTn id="22" dur="1" fill="hold">
                                          <p:stCondLst>
                                            <p:cond delay="499"/>
                                          </p:stCondLst>
                                        </p:cTn>
                                        <p:tgtEl>
                                          <p:spTgt spid="369671"/>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grpId="0" nodeType="clickEffect">
                                  <p:stCondLst>
                                    <p:cond delay="0"/>
                                  </p:stCondLst>
                                  <p:childTnLst>
                                    <p:animEffect transition="out" filter="fade">
                                      <p:cBhvr>
                                        <p:cTn id="26" dur="500"/>
                                        <p:tgtEl>
                                          <p:spTgt spid="369670"/>
                                        </p:tgtEl>
                                      </p:cBhvr>
                                    </p:animEffect>
                                    <p:set>
                                      <p:cBhvr>
                                        <p:cTn id="27" dur="1" fill="hold">
                                          <p:stCondLst>
                                            <p:cond delay="499"/>
                                          </p:stCondLst>
                                        </p:cTn>
                                        <p:tgtEl>
                                          <p:spTgt spid="369670"/>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grpId="0" nodeType="clickEffect">
                                  <p:stCondLst>
                                    <p:cond delay="0"/>
                                  </p:stCondLst>
                                  <p:childTnLst>
                                    <p:animEffect transition="out" filter="fade">
                                      <p:cBhvr>
                                        <p:cTn id="31" dur="500"/>
                                        <p:tgtEl>
                                          <p:spTgt spid="369669"/>
                                        </p:tgtEl>
                                      </p:cBhvr>
                                    </p:animEffect>
                                    <p:set>
                                      <p:cBhvr>
                                        <p:cTn id="32" dur="1" fill="hold">
                                          <p:stCondLst>
                                            <p:cond delay="499"/>
                                          </p:stCondLst>
                                        </p:cTn>
                                        <p:tgtEl>
                                          <p:spTgt spid="3696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669" grpId="0" animBg="1"/>
      <p:bldP spid="369670" grpId="0" animBg="1"/>
      <p:bldP spid="369671" grpId="0" animBg="1"/>
      <p:bldP spid="369672" grpId="0" animBg="1"/>
      <p:bldP spid="369673" grpId="0" animBg="1"/>
      <p:bldP spid="36967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2"/>
          <p:cNvPicPr>
            <a:picLocks noChangeAspect="1" noChangeArrowheads="1"/>
          </p:cNvPicPr>
          <p:nvPr/>
        </p:nvPicPr>
        <p:blipFill>
          <a:blip r:embed="rId3">
            <a:extLst>
              <a:ext uri="{28A0092B-C50C-407E-A947-70E740481C1C}">
                <a14:useLocalDpi xmlns:a14="http://schemas.microsoft.com/office/drawing/2010/main" val="0"/>
              </a:ext>
            </a:extLst>
          </a:blip>
          <a:srcRect b="9224"/>
          <a:stretch>
            <a:fillRect/>
          </a:stretch>
        </p:blipFill>
        <p:spPr bwMode="auto">
          <a:xfrm>
            <a:off x="-228600" y="0"/>
            <a:ext cx="937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8867" name="Rectangle 3"/>
          <p:cNvSpPr>
            <a:spLocks noGrp="1" noChangeArrowheads="1"/>
          </p:cNvSpPr>
          <p:nvPr>
            <p:ph type="title"/>
          </p:nvPr>
        </p:nvSpPr>
        <p:spPr>
          <a:xfrm>
            <a:off x="152400" y="2971800"/>
            <a:ext cx="8610600" cy="3886200"/>
          </a:xfrm>
          <a:effectLst>
            <a:outerShdw blurRad="63500" dist="107763" dir="2700000" algn="ctr" rotWithShape="0">
              <a:srgbClr val="000000">
                <a:alpha val="74998"/>
              </a:srgbClr>
            </a:outerShdw>
          </a:effectLst>
        </p:spPr>
        <p:txBody>
          <a:bodyPr/>
          <a:lstStyle/>
          <a:p>
            <a:pPr eaLnBrk="1" hangingPunct="1">
              <a:defRPr/>
            </a:pPr>
            <a:r>
              <a:rPr lang="en-US" sz="5400" b="1" i="1" smtClean="0">
                <a:solidFill>
                  <a:schemeClr val="bg1"/>
                </a:solidFill>
              </a:rPr>
              <a:t>—Main Idea—</a:t>
            </a:r>
            <a:r>
              <a:rPr lang="en-US" sz="5400" b="1" smtClean="0">
                <a:solidFill>
                  <a:schemeClr val="bg1"/>
                </a:solidFill>
              </a:rPr>
              <a:t/>
            </a:r>
            <a:br>
              <a:rPr lang="en-US" sz="5400" b="1" smtClean="0">
                <a:solidFill>
                  <a:schemeClr val="bg1"/>
                </a:solidFill>
              </a:rPr>
            </a:br>
            <a:r>
              <a:rPr lang="en-US" b="1" i="1">
                <a:solidFill>
                  <a:schemeClr val="bg1"/>
                </a:solidFill>
              </a:rPr>
              <a:t>Local church authority rests with the </a:t>
            </a:r>
            <a:r>
              <a:rPr lang="en-US" b="1" i="1">
                <a:solidFill>
                  <a:srgbClr val="FFFF00"/>
                </a:solidFill>
              </a:rPr>
              <a:t>people</a:t>
            </a:r>
            <a:r>
              <a:rPr lang="en-US" b="1" i="1">
                <a:solidFill>
                  <a:schemeClr val="bg1"/>
                </a:solidFill>
              </a:rPr>
              <a:t> but </a:t>
            </a:r>
            <a:r>
              <a:rPr lang="en-US" b="1" i="1">
                <a:solidFill>
                  <a:srgbClr val="FFFF00"/>
                </a:solidFill>
              </a:rPr>
              <a:t>elders</a:t>
            </a:r>
            <a:r>
              <a:rPr lang="en-US" b="1" i="1">
                <a:solidFill>
                  <a:schemeClr val="bg1"/>
                </a:solidFill>
              </a:rPr>
              <a:t> should lead them </a:t>
            </a:r>
            <a:r>
              <a:rPr lang="en-US" smtClean="0">
                <a:solidFill>
                  <a:schemeClr val="tx1"/>
                </a:solidFill>
                <a:latin typeface="Times New Roman" charset="0"/>
              </a:rPr>
              <a:t> </a:t>
            </a:r>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2"/>
          <p:cNvSpPr>
            <a:spLocks noGrp="1" noChangeArrowheads="1"/>
          </p:cNvSpPr>
          <p:nvPr>
            <p:ph type="subTitle" idx="1"/>
          </p:nvPr>
        </p:nvSpPr>
        <p:spPr>
          <a:xfrm>
            <a:off x="827088" y="1371600"/>
            <a:ext cx="6183312" cy="4217988"/>
          </a:xfrm>
        </p:spPr>
        <p:txBody>
          <a:bodyPr/>
          <a:lstStyle/>
          <a:p>
            <a:pPr algn="l" eaLnBrk="1" hangingPunct="1">
              <a:tabLst>
                <a:tab pos="2514600" algn="l"/>
              </a:tabLst>
              <a:defRPr/>
            </a:pPr>
            <a:r>
              <a:rPr lang="en-US" altLang="zh-CN" sz="4000" b="1">
                <a:solidFill>
                  <a:srgbClr val="FFFFFF"/>
                </a:solidFill>
                <a:effectLst>
                  <a:outerShdw blurRad="38100" dist="38100" dir="2700000" algn="tl">
                    <a:srgbClr val="000000"/>
                  </a:outerShdw>
                </a:effectLst>
                <a:latin typeface="Arial" charset="0"/>
                <a:ea typeface="宋体" charset="0"/>
                <a:cs typeface="宋体" charset="0"/>
              </a:rPr>
              <a:t>Therefore, the New Testament presents an elder whose functions are to teach, pastor and </a:t>
            </a:r>
            <a:r>
              <a:rPr lang="en-US" altLang="zh-CN" sz="4400" b="1">
                <a:solidFill>
                  <a:srgbClr val="FFFFFF"/>
                </a:solidFill>
                <a:effectLst>
                  <a:outerShdw blurRad="38100" dist="38100" dir="2700000" algn="tl">
                    <a:srgbClr val="000000"/>
                  </a:outerShdw>
                </a:effectLst>
                <a:latin typeface="Arial" charset="0"/>
                <a:ea typeface="宋体" charset="0"/>
                <a:cs typeface="宋体" charset="0"/>
              </a:rPr>
              <a:t>administer.</a:t>
            </a:r>
            <a:endParaRPr lang="en-GB" sz="4400" b="1">
              <a:solidFill>
                <a:srgbClr val="FFFFFF"/>
              </a:solidFill>
              <a:effectLst>
                <a:outerShdw blurRad="38100" dist="38100" dir="2700000" algn="tl">
                  <a:srgbClr val="000000"/>
                </a:outerShdw>
              </a:effectLst>
              <a:latin typeface="Arial" charset="0"/>
              <a:ea typeface="ＭＳ Ｐゴシック" charset="0"/>
            </a:endParaRPr>
          </a:p>
        </p:txBody>
      </p:sp>
      <p:sp>
        <p:nvSpPr>
          <p:cNvPr id="480259" name="Rectangle 3"/>
          <p:cNvSpPr>
            <a:spLocks noChangeArrowheads="1"/>
          </p:cNvSpPr>
          <p:nvPr/>
        </p:nvSpPr>
        <p:spPr bwMode="auto">
          <a:xfrm rot="16200000">
            <a:off x="-1173956" y="1154906"/>
            <a:ext cx="2935288" cy="587375"/>
          </a:xfrm>
          <a:prstGeom prst="rect">
            <a:avLst/>
          </a:prstGeom>
          <a:solidFill>
            <a:schemeClr val="accent1"/>
          </a:solidFill>
          <a:ln w="25400">
            <a:solidFill>
              <a:schemeClr val="tx1"/>
            </a:solidFill>
            <a:miter lim="800000"/>
            <a:headEnd/>
            <a:tailEnd/>
          </a:ln>
          <a:effectLst/>
          <a:extLst/>
        </p:spPr>
        <p:txBody>
          <a:bodyPr wrap="none">
            <a:spAutoFit/>
          </a:bodyPr>
          <a:lstStyle/>
          <a:p>
            <a:pPr>
              <a:lnSpc>
                <a:spcPct val="110000"/>
              </a:lnSpc>
              <a:spcBef>
                <a:spcPct val="20000"/>
              </a:spcBef>
              <a:defRPr/>
            </a:pPr>
            <a:r>
              <a:rPr lang="en-GB" sz="2800" b="1" i="1">
                <a:solidFill>
                  <a:srgbClr val="D5B78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rPr>
              <a:t>INTRODUCTION</a:t>
            </a:r>
            <a:endParaRPr lang="en-GB" sz="2800" b="1">
              <a:solidFill>
                <a:srgbClr val="D5B78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endParaRPr>
          </a:p>
        </p:txBody>
      </p:sp>
      <p:sp>
        <p:nvSpPr>
          <p:cNvPr id="480260" name="Rectangle 4"/>
          <p:cNvSpPr>
            <a:spLocks noGrp="1" noChangeArrowheads="1"/>
          </p:cNvSpPr>
          <p:nvPr>
            <p:ph type="ctrTitle"/>
          </p:nvPr>
        </p:nvSpPr>
        <p:spPr>
          <a:xfrm>
            <a:off x="611188" y="450850"/>
            <a:ext cx="7416800" cy="692150"/>
          </a:xfrm>
        </p:spPr>
        <p:txBody>
          <a:bodyPr/>
          <a:lstStyle/>
          <a:p>
            <a:pPr eaLnBrk="1" hangingPunct="1">
              <a:defRPr/>
            </a:pPr>
            <a:r>
              <a:rPr lang="en-GB" b="1" i="1">
                <a:effectLst>
                  <a:outerShdw blurRad="38100" dist="38100" dir="2700000" algn="tl">
                    <a:srgbClr val="000000"/>
                  </a:outerShdw>
                </a:effectLst>
                <a:latin typeface="Arial" charset="0"/>
                <a:ea typeface="ＭＳ Ｐゴシック" charset="0"/>
              </a:rPr>
              <a:t>Summary on Elders</a:t>
            </a:r>
          </a:p>
        </p:txBody>
      </p:sp>
      <p:sp>
        <p:nvSpPr>
          <p:cNvPr id="480261" name="Rectangle 5"/>
          <p:cNvSpPr>
            <a:spLocks noChangeArrowheads="1"/>
          </p:cNvSpPr>
          <p:nvPr/>
        </p:nvSpPr>
        <p:spPr bwMode="auto">
          <a:xfrm rot="16200000">
            <a:off x="-324644" y="3207544"/>
            <a:ext cx="1236663" cy="587375"/>
          </a:xfrm>
          <a:prstGeom prst="rect">
            <a:avLst/>
          </a:prstGeom>
          <a:solidFill>
            <a:schemeClr val="accent1"/>
          </a:solidFill>
          <a:ln w="25400">
            <a:solidFill>
              <a:schemeClr val="tx1"/>
            </a:solidFill>
            <a:miter lim="800000"/>
            <a:headEnd/>
            <a:tailEnd/>
          </a:ln>
          <a:effectLst/>
          <a:extLst/>
        </p:spPr>
        <p:txBody>
          <a:bodyPr wrap="none">
            <a:spAutoFit/>
          </a:bodyPr>
          <a:lstStyle/>
          <a:p>
            <a:pPr>
              <a:lnSpc>
                <a:spcPct val="110000"/>
              </a:lnSpc>
              <a:spcBef>
                <a:spcPct val="20000"/>
              </a:spcBef>
              <a:defRPr/>
            </a:pPr>
            <a:r>
              <a:rPr lang="en-GB" sz="2800" b="1" i="1">
                <a:solidFill>
                  <a:srgbClr val="2F1311"/>
                </a:solidFill>
                <a:effectLst>
                  <a:outerShdw blurRad="38100" dist="38100" dir="2700000" algn="tl">
                    <a:srgbClr val="000000"/>
                  </a:outerShdw>
                </a:effectLst>
              </a:rPr>
              <a:t>BODY</a:t>
            </a:r>
          </a:p>
        </p:txBody>
      </p:sp>
    </p:spTree>
    <p:extLst>
      <p:ext uri="{BB962C8B-B14F-4D97-AF65-F5344CB8AC3E}">
        <p14:creationId xmlns:p14="http://schemas.microsoft.com/office/powerpoint/2010/main" val="3013116294"/>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CC"/>
            </a:gs>
            <a:gs pos="100000">
              <a:srgbClr val="61614E"/>
            </a:gs>
          </a:gsLst>
          <a:lin ang="2700000" scaled="1"/>
        </a:gradFill>
        <a:effectLst/>
      </p:bgPr>
    </p:bg>
    <p:spTree>
      <p:nvGrpSpPr>
        <p:cNvPr id="1" name=""/>
        <p:cNvGrpSpPr/>
        <p:nvPr/>
      </p:nvGrpSpPr>
      <p:grpSpPr>
        <a:xfrm>
          <a:off x="0" y="0"/>
          <a:ext cx="0" cy="0"/>
          <a:chOff x="0" y="0"/>
          <a:chExt cx="0" cy="0"/>
        </a:xfrm>
      </p:grpSpPr>
      <p:sp>
        <p:nvSpPr>
          <p:cNvPr id="369666" name="Rectangle 2"/>
          <p:cNvSpPr>
            <a:spLocks noChangeArrowheads="1"/>
          </p:cNvSpPr>
          <p:nvPr/>
        </p:nvSpPr>
        <p:spPr bwMode="auto">
          <a:xfrm>
            <a:off x="1187450" y="5589588"/>
            <a:ext cx="6769100" cy="719137"/>
          </a:xfrm>
          <a:prstGeom prst="rect">
            <a:avLst/>
          </a:prstGeom>
          <a:solidFill>
            <a:srgbClr val="FFFF99"/>
          </a:solidFill>
          <a:ln w="38100">
            <a:solidFill>
              <a:schemeClr val="tx1"/>
            </a:solidFill>
            <a:miter lim="800000"/>
            <a:headEnd/>
            <a:tailEnd/>
          </a:ln>
        </p:spPr>
        <p:txBody>
          <a:bodyPr wrap="none" anchor="ctr"/>
          <a:lstStyle/>
          <a:p>
            <a:endParaRPr lang="en-US" sz="2000">
              <a:solidFill>
                <a:srgbClr val="000000"/>
              </a:solidFill>
              <a:cs typeface="Arial" charset="0"/>
            </a:endParaRPr>
          </a:p>
        </p:txBody>
      </p:sp>
      <p:sp>
        <p:nvSpPr>
          <p:cNvPr id="369667" name="Oval 3"/>
          <p:cNvSpPr>
            <a:spLocks noChangeArrowheads="1"/>
          </p:cNvSpPr>
          <p:nvPr/>
        </p:nvSpPr>
        <p:spPr bwMode="auto">
          <a:xfrm>
            <a:off x="2411413" y="1268413"/>
            <a:ext cx="4175125" cy="792162"/>
          </a:xfrm>
          <a:prstGeom prst="ellipse">
            <a:avLst/>
          </a:prstGeom>
          <a:solidFill>
            <a:srgbClr val="FFCC00"/>
          </a:solidFill>
          <a:ln w="38100">
            <a:solidFill>
              <a:schemeClr val="tx1"/>
            </a:solidFill>
            <a:round/>
            <a:headEnd/>
            <a:tailEnd/>
          </a:ln>
        </p:spPr>
        <p:txBody>
          <a:bodyPr wrap="none" anchor="ctr"/>
          <a:lstStyle/>
          <a:p>
            <a:endParaRPr lang="en-US" sz="2000">
              <a:solidFill>
                <a:srgbClr val="000000"/>
              </a:solidFill>
              <a:cs typeface="Arial" charset="0"/>
            </a:endParaRPr>
          </a:p>
        </p:txBody>
      </p:sp>
      <p:sp>
        <p:nvSpPr>
          <p:cNvPr id="490500" name="Rectangle 4"/>
          <p:cNvSpPr>
            <a:spLocks noGrp="1" noChangeArrowheads="1"/>
          </p:cNvSpPr>
          <p:nvPr>
            <p:ph type="ctrTitle"/>
          </p:nvPr>
        </p:nvSpPr>
        <p:spPr>
          <a:xfrm>
            <a:off x="611188" y="0"/>
            <a:ext cx="8532812" cy="1196975"/>
          </a:xfrm>
        </p:spPr>
        <p:txBody>
          <a:bodyPr/>
          <a:lstStyle/>
          <a:p>
            <a:pPr algn="l" eaLnBrk="1" hangingPunct="1">
              <a:lnSpc>
                <a:spcPct val="90000"/>
              </a:lnSpc>
              <a:defRPr/>
            </a:pPr>
            <a:r>
              <a:rPr lang="en-US" altLang="zh-CN" i="1">
                <a:effectLst>
                  <a:outerShdw blurRad="38100" dist="38100" dir="2700000" algn="tl">
                    <a:srgbClr val="FFFFFF"/>
                  </a:outerShdw>
                </a:effectLst>
                <a:latin typeface="Arial" charset="0"/>
                <a:ea typeface="宋体" charset="0"/>
                <a:cs typeface="宋体" charset="0"/>
              </a:rPr>
              <a:t>Elder-Congregation dynamics:</a:t>
            </a:r>
          </a:p>
        </p:txBody>
      </p:sp>
      <p:sp>
        <p:nvSpPr>
          <p:cNvPr id="490501" name="Rectangle 5"/>
          <p:cNvSpPr>
            <a:spLocks noGrp="1" noChangeArrowheads="1"/>
          </p:cNvSpPr>
          <p:nvPr>
            <p:ph type="subTitle" idx="1"/>
          </p:nvPr>
        </p:nvSpPr>
        <p:spPr>
          <a:xfrm>
            <a:off x="0" y="1268413"/>
            <a:ext cx="9144000" cy="5589587"/>
          </a:xfrm>
        </p:spPr>
        <p:txBody>
          <a:bodyPr/>
          <a:lstStyle/>
          <a:p>
            <a:pPr eaLnBrk="1" hangingPunct="1">
              <a:defRPr/>
            </a:pPr>
            <a:r>
              <a:rPr lang="en-US" altLang="zh-CN" sz="4000" b="1">
                <a:effectLst>
                  <a:outerShdw blurRad="38100" dist="38100" dir="2700000" algn="tl">
                    <a:srgbClr val="FFFFFF"/>
                  </a:outerShdw>
                </a:effectLst>
                <a:latin typeface="Arial" charset="0"/>
                <a:ea typeface="宋体" charset="0"/>
                <a:cs typeface="宋体" charset="0"/>
              </a:rPr>
              <a:t>E   l   d   e   r   s</a:t>
            </a:r>
          </a:p>
          <a:p>
            <a:pPr eaLnBrk="1" hangingPunct="1">
              <a:defRPr/>
            </a:pPr>
            <a:endParaRPr lang="en-US" altLang="zh-CN" sz="4000" u="sng">
              <a:latin typeface="Arial" charset="0"/>
              <a:ea typeface="宋体" charset="0"/>
              <a:cs typeface="宋体" charset="0"/>
            </a:endParaRPr>
          </a:p>
          <a:p>
            <a:pPr eaLnBrk="1" hangingPunct="1">
              <a:defRPr/>
            </a:pPr>
            <a:endParaRPr lang="en-US" altLang="zh-CN" u="sng">
              <a:latin typeface="Arial" charset="0"/>
              <a:ea typeface="宋体" charset="0"/>
              <a:cs typeface="宋体" charset="0"/>
            </a:endParaRPr>
          </a:p>
          <a:p>
            <a:pPr eaLnBrk="1" hangingPunct="1">
              <a:defRPr/>
            </a:pPr>
            <a:endParaRPr lang="en-US" altLang="zh-CN" sz="4000">
              <a:latin typeface="Arial" charset="0"/>
              <a:ea typeface="宋体" charset="0"/>
              <a:cs typeface="宋体" charset="0"/>
            </a:endParaRPr>
          </a:p>
          <a:p>
            <a:pPr eaLnBrk="1" hangingPunct="1">
              <a:defRPr/>
            </a:pPr>
            <a:endParaRPr lang="en-US" altLang="zh-CN" sz="4000">
              <a:latin typeface="Arial" charset="0"/>
              <a:ea typeface="宋体" charset="0"/>
              <a:cs typeface="宋体" charset="0"/>
            </a:endParaRPr>
          </a:p>
          <a:p>
            <a:pPr eaLnBrk="1" hangingPunct="1">
              <a:defRPr/>
            </a:pPr>
            <a:endParaRPr lang="en-US" altLang="zh-CN" sz="4000">
              <a:latin typeface="Arial" charset="0"/>
              <a:ea typeface="宋体" charset="0"/>
              <a:cs typeface="宋体" charset="0"/>
            </a:endParaRPr>
          </a:p>
          <a:p>
            <a:pPr eaLnBrk="1" hangingPunct="1">
              <a:defRPr/>
            </a:pPr>
            <a:r>
              <a:rPr lang="en-US" altLang="zh-CN" sz="4000" b="1">
                <a:effectLst>
                  <a:outerShdw blurRad="38100" dist="38100" dir="2700000" algn="tl">
                    <a:srgbClr val="FFFFFF"/>
                  </a:outerShdw>
                </a:effectLst>
                <a:latin typeface="Arial" charset="0"/>
                <a:ea typeface="宋体" charset="0"/>
                <a:cs typeface="宋体" charset="0"/>
              </a:rPr>
              <a:t>C  o  n  g  r  e  g  a  t  i  o  n</a:t>
            </a:r>
            <a:endParaRPr lang="en-GB" sz="4000" b="1">
              <a:effectLst>
                <a:outerShdw blurRad="38100" dist="38100" dir="2700000" algn="tl">
                  <a:srgbClr val="FFFFFF"/>
                </a:outerShdw>
              </a:effectLst>
              <a:latin typeface="Arial" charset="0"/>
              <a:ea typeface="ＭＳ Ｐゴシック" charset="0"/>
            </a:endParaRPr>
          </a:p>
        </p:txBody>
      </p:sp>
      <p:sp>
        <p:nvSpPr>
          <p:cNvPr id="369670" name="AutoShape 6"/>
          <p:cNvSpPr>
            <a:spLocks noChangeArrowheads="1"/>
          </p:cNvSpPr>
          <p:nvPr/>
        </p:nvSpPr>
        <p:spPr bwMode="auto">
          <a:xfrm>
            <a:off x="684213" y="2492375"/>
            <a:ext cx="3454400" cy="2520950"/>
          </a:xfrm>
          <a:prstGeom prst="downArrowCallout">
            <a:avLst>
              <a:gd name="adj1" fmla="val 34257"/>
              <a:gd name="adj2" fmla="val 34257"/>
              <a:gd name="adj3" fmla="val 16667"/>
              <a:gd name="adj4" fmla="val 66667"/>
            </a:avLst>
          </a:prstGeom>
          <a:solidFill>
            <a:srgbClr val="CCFFCC"/>
          </a:solidFill>
          <a:ln w="25400">
            <a:solidFill>
              <a:schemeClr val="tx1"/>
            </a:solidFill>
            <a:miter lim="800000"/>
            <a:headEnd/>
            <a:tailEnd/>
          </a:ln>
        </p:spPr>
        <p:txBody>
          <a:bodyPr wrap="none" anchor="ctr"/>
          <a:lstStyle/>
          <a:p>
            <a:endParaRPr lang="en-US" sz="2000">
              <a:solidFill>
                <a:srgbClr val="000000"/>
              </a:solidFill>
              <a:cs typeface="Arial" charset="0"/>
            </a:endParaRPr>
          </a:p>
        </p:txBody>
      </p:sp>
      <p:sp>
        <p:nvSpPr>
          <p:cNvPr id="490503" name="Text Box 7"/>
          <p:cNvSpPr txBox="1">
            <a:spLocks noChangeArrowheads="1"/>
          </p:cNvSpPr>
          <p:nvPr/>
        </p:nvSpPr>
        <p:spPr bwMode="auto">
          <a:xfrm>
            <a:off x="684213" y="2565400"/>
            <a:ext cx="3454400" cy="1457325"/>
          </a:xfrm>
          <a:prstGeom prst="rect">
            <a:avLst/>
          </a:prstGeom>
          <a:noFill/>
          <a:ln>
            <a:noFill/>
          </a:ln>
          <a:effectLs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lnSpc>
                <a:spcPct val="60000"/>
              </a:lnSpc>
              <a:spcBef>
                <a:spcPct val="50000"/>
              </a:spcBef>
              <a:defRPr/>
            </a:pPr>
            <a:r>
              <a:rPr lang="en-GB" sz="3200" b="1" smtClean="0">
                <a:solidFill>
                  <a:srgbClr val="000000"/>
                </a:solidFill>
                <a:effectLst>
                  <a:outerShdw blurRad="38100" dist="38100" dir="2700000" algn="tl">
                    <a:srgbClr val="FFFFFF"/>
                  </a:outerShdw>
                </a:effectLst>
              </a:rPr>
              <a:t>Regard</a:t>
            </a:r>
          </a:p>
          <a:p>
            <a:pPr algn="ctr" eaLnBrk="1" hangingPunct="1">
              <a:lnSpc>
                <a:spcPct val="60000"/>
              </a:lnSpc>
              <a:spcBef>
                <a:spcPct val="50000"/>
              </a:spcBef>
              <a:defRPr/>
            </a:pPr>
            <a:r>
              <a:rPr lang="en-GB" sz="3200" b="1" smtClean="0">
                <a:solidFill>
                  <a:srgbClr val="000000"/>
                </a:solidFill>
                <a:effectLst>
                  <a:outerShdw blurRad="38100" dist="38100" dir="2700000" algn="tl">
                    <a:srgbClr val="FFFFFF"/>
                  </a:outerShdw>
                </a:effectLst>
              </a:rPr>
              <a:t>themselves as</a:t>
            </a:r>
          </a:p>
          <a:p>
            <a:pPr algn="ctr" eaLnBrk="1" hangingPunct="1">
              <a:lnSpc>
                <a:spcPct val="60000"/>
              </a:lnSpc>
              <a:spcBef>
                <a:spcPct val="50000"/>
              </a:spcBef>
              <a:defRPr/>
            </a:pPr>
            <a:r>
              <a:rPr lang="en-GB" sz="3200" b="1" smtClean="0">
                <a:solidFill>
                  <a:srgbClr val="000000"/>
                </a:solidFill>
                <a:effectLst>
                  <a:outerShdw blurRad="38100" dist="38100" dir="2700000" algn="tl">
                    <a:srgbClr val="FFFFFF"/>
                  </a:outerShdw>
                </a:effectLst>
              </a:rPr>
              <a:t>servants</a:t>
            </a:r>
          </a:p>
        </p:txBody>
      </p:sp>
      <p:sp>
        <p:nvSpPr>
          <p:cNvPr id="369672" name="AutoShape 8"/>
          <p:cNvSpPr>
            <a:spLocks noChangeArrowheads="1"/>
          </p:cNvSpPr>
          <p:nvPr/>
        </p:nvSpPr>
        <p:spPr bwMode="auto">
          <a:xfrm>
            <a:off x="4140200" y="2060575"/>
            <a:ext cx="1368425" cy="3529013"/>
          </a:xfrm>
          <a:prstGeom prst="upDownArrow">
            <a:avLst>
              <a:gd name="adj1" fmla="val 50000"/>
              <a:gd name="adj2" fmla="val 51578"/>
            </a:avLst>
          </a:prstGeom>
          <a:solidFill>
            <a:srgbClr val="FF0000"/>
          </a:solidFill>
          <a:ln w="25400">
            <a:solidFill>
              <a:schemeClr val="tx1"/>
            </a:solidFill>
            <a:miter lim="800000"/>
            <a:headEnd/>
            <a:tailEnd/>
          </a:ln>
        </p:spPr>
        <p:txBody>
          <a:bodyPr wrap="none" anchor="ctr"/>
          <a:lstStyle/>
          <a:p>
            <a:endParaRPr lang="en-US" sz="2000">
              <a:solidFill>
                <a:srgbClr val="000000"/>
              </a:solidFill>
              <a:cs typeface="Arial" charset="0"/>
            </a:endParaRPr>
          </a:p>
        </p:txBody>
      </p:sp>
      <p:sp>
        <p:nvSpPr>
          <p:cNvPr id="490505" name="Text Box 9"/>
          <p:cNvSpPr txBox="1">
            <a:spLocks noChangeArrowheads="1"/>
          </p:cNvSpPr>
          <p:nvPr/>
        </p:nvSpPr>
        <p:spPr bwMode="auto">
          <a:xfrm>
            <a:off x="4356100" y="2349500"/>
            <a:ext cx="1008063" cy="3113088"/>
          </a:xfrm>
          <a:prstGeom prst="rect">
            <a:avLst/>
          </a:prstGeom>
          <a:noFill/>
          <a:ln>
            <a:noFill/>
          </a:ln>
          <a:effectLs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spcBef>
                <a:spcPct val="50000"/>
              </a:spcBef>
              <a:defRPr/>
            </a:pPr>
            <a:r>
              <a:rPr lang="en-GB" sz="3600" b="1" smtClean="0">
                <a:solidFill>
                  <a:srgbClr val="FFFFFF"/>
                </a:solidFill>
                <a:effectLst>
                  <a:outerShdw blurRad="38100" dist="38100" dir="2700000" algn="tl">
                    <a:srgbClr val="000000"/>
                  </a:outerShdw>
                </a:effectLst>
              </a:rPr>
              <a:t>L</a:t>
            </a:r>
          </a:p>
          <a:p>
            <a:pPr algn="ctr" eaLnBrk="1" hangingPunct="1">
              <a:spcBef>
                <a:spcPct val="50000"/>
              </a:spcBef>
              <a:defRPr/>
            </a:pPr>
            <a:r>
              <a:rPr lang="en-GB" sz="3600" b="1" smtClean="0">
                <a:solidFill>
                  <a:srgbClr val="FFFFFF"/>
                </a:solidFill>
                <a:effectLst>
                  <a:outerShdw blurRad="38100" dist="38100" dir="2700000" algn="tl">
                    <a:srgbClr val="000000"/>
                  </a:outerShdw>
                </a:effectLst>
              </a:rPr>
              <a:t>O</a:t>
            </a:r>
          </a:p>
          <a:p>
            <a:pPr algn="ctr" eaLnBrk="1" hangingPunct="1">
              <a:spcBef>
                <a:spcPct val="50000"/>
              </a:spcBef>
              <a:defRPr/>
            </a:pPr>
            <a:r>
              <a:rPr lang="en-GB" sz="3600" b="1" smtClean="0">
                <a:solidFill>
                  <a:srgbClr val="FFFFFF"/>
                </a:solidFill>
                <a:effectLst>
                  <a:outerShdw blurRad="38100" dist="38100" dir="2700000" algn="tl">
                    <a:srgbClr val="000000"/>
                  </a:outerShdw>
                </a:effectLst>
              </a:rPr>
              <a:t>V</a:t>
            </a:r>
          </a:p>
          <a:p>
            <a:pPr algn="ctr" eaLnBrk="1" hangingPunct="1">
              <a:spcBef>
                <a:spcPct val="50000"/>
              </a:spcBef>
              <a:defRPr/>
            </a:pPr>
            <a:r>
              <a:rPr lang="en-GB" sz="3600" b="1" smtClean="0">
                <a:solidFill>
                  <a:srgbClr val="FFFFFF"/>
                </a:solidFill>
                <a:effectLst>
                  <a:outerShdw blurRad="38100" dist="38100" dir="2700000" algn="tl">
                    <a:srgbClr val="000000"/>
                  </a:outerShdw>
                </a:effectLst>
              </a:rPr>
              <a:t>E</a:t>
            </a:r>
          </a:p>
        </p:txBody>
      </p:sp>
      <p:sp>
        <p:nvSpPr>
          <p:cNvPr id="490506" name="Rectangle 10"/>
          <p:cNvSpPr>
            <a:spLocks noChangeArrowheads="1"/>
          </p:cNvSpPr>
          <p:nvPr/>
        </p:nvSpPr>
        <p:spPr bwMode="auto">
          <a:xfrm rot="16200000">
            <a:off x="-1173956" y="1153318"/>
            <a:ext cx="2935288" cy="587375"/>
          </a:xfrm>
          <a:prstGeom prst="rect">
            <a:avLst/>
          </a:prstGeom>
          <a:solidFill>
            <a:schemeClr val="accent1"/>
          </a:solidFill>
          <a:ln w="25400">
            <a:solidFill>
              <a:schemeClr val="tx1"/>
            </a:solidFill>
            <a:miter lim="800000"/>
            <a:headEnd/>
            <a:tailEnd/>
          </a:ln>
          <a:effectLst/>
          <a:extLst/>
        </p:spPr>
        <p:txBody>
          <a:bodyPr wrap="none">
            <a:spAutoFit/>
          </a:bodyPr>
          <a:lstStyle/>
          <a:p>
            <a:pPr>
              <a:lnSpc>
                <a:spcPct val="110000"/>
              </a:lnSpc>
              <a:spcBef>
                <a:spcPct val="20000"/>
              </a:spcBef>
              <a:defRPr/>
            </a:pPr>
            <a:r>
              <a:rPr lang="en-GB" sz="2800" b="1" i="1">
                <a:solidFill>
                  <a:srgbClr val="BBE0E3"/>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rPr>
              <a:t>INTRODUCTION</a:t>
            </a:r>
            <a:endParaRPr lang="en-GB" sz="2800" b="1">
              <a:solidFill>
                <a:srgbClr val="BBE0E3"/>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endParaRPr>
          </a:p>
        </p:txBody>
      </p:sp>
      <p:sp>
        <p:nvSpPr>
          <p:cNvPr id="490507" name="Rectangle 11"/>
          <p:cNvSpPr>
            <a:spLocks noChangeArrowheads="1"/>
          </p:cNvSpPr>
          <p:nvPr/>
        </p:nvSpPr>
        <p:spPr bwMode="auto">
          <a:xfrm rot="16200000">
            <a:off x="-324643" y="3205956"/>
            <a:ext cx="1236662" cy="587375"/>
          </a:xfrm>
          <a:prstGeom prst="rect">
            <a:avLst/>
          </a:prstGeom>
          <a:solidFill>
            <a:schemeClr val="accent1"/>
          </a:solidFill>
          <a:ln w="25400">
            <a:solidFill>
              <a:schemeClr val="tx1"/>
            </a:solidFill>
            <a:miter lim="800000"/>
            <a:headEnd/>
            <a:tailEnd/>
          </a:ln>
          <a:effectLst/>
          <a:extLst/>
        </p:spPr>
        <p:txBody>
          <a:bodyPr wrap="none">
            <a:spAutoFit/>
          </a:bodyPr>
          <a:lstStyle/>
          <a:p>
            <a:pPr>
              <a:lnSpc>
                <a:spcPct val="110000"/>
              </a:lnSpc>
              <a:spcBef>
                <a:spcPct val="20000"/>
              </a:spcBef>
              <a:defRPr/>
            </a:pPr>
            <a:r>
              <a:rPr lang="en-GB" sz="2800" b="1" i="1">
                <a:solidFill>
                  <a:srgbClr val="000000"/>
                </a:solidFill>
                <a:effectLst>
                  <a:outerShdw blurRad="38100" dist="38100" dir="2700000" algn="tl">
                    <a:srgbClr val="FFFFFF"/>
                  </a:outerShdw>
                </a:effectLst>
              </a:rPr>
              <a:t>BODY</a:t>
            </a:r>
          </a:p>
        </p:txBody>
      </p:sp>
      <p:sp>
        <p:nvSpPr>
          <p:cNvPr id="369676" name="AutoShape 12"/>
          <p:cNvSpPr>
            <a:spLocks noChangeArrowheads="1"/>
          </p:cNvSpPr>
          <p:nvPr/>
        </p:nvSpPr>
        <p:spPr bwMode="auto">
          <a:xfrm rot="10800000">
            <a:off x="5508625" y="2492375"/>
            <a:ext cx="3454400" cy="2520950"/>
          </a:xfrm>
          <a:prstGeom prst="downArrowCallout">
            <a:avLst>
              <a:gd name="adj1" fmla="val 34257"/>
              <a:gd name="adj2" fmla="val 34257"/>
              <a:gd name="adj3" fmla="val 16667"/>
              <a:gd name="adj4" fmla="val 66667"/>
            </a:avLst>
          </a:prstGeom>
          <a:solidFill>
            <a:srgbClr val="C0C0C0"/>
          </a:solidFill>
          <a:ln w="25400">
            <a:solidFill>
              <a:schemeClr val="tx1"/>
            </a:solidFill>
            <a:miter lim="800000"/>
            <a:headEnd/>
            <a:tailEnd/>
          </a:ln>
        </p:spPr>
        <p:txBody>
          <a:bodyPr wrap="none" anchor="ctr"/>
          <a:lstStyle/>
          <a:p>
            <a:endParaRPr lang="en-US" sz="2000">
              <a:solidFill>
                <a:srgbClr val="000000"/>
              </a:solidFill>
              <a:cs typeface="Arial" charset="0"/>
            </a:endParaRPr>
          </a:p>
        </p:txBody>
      </p:sp>
      <p:sp>
        <p:nvSpPr>
          <p:cNvPr id="490509" name="Text Box 13"/>
          <p:cNvSpPr txBox="1">
            <a:spLocks noChangeArrowheads="1"/>
          </p:cNvSpPr>
          <p:nvPr/>
        </p:nvSpPr>
        <p:spPr bwMode="auto">
          <a:xfrm>
            <a:off x="5508625" y="3429000"/>
            <a:ext cx="3454400" cy="1457325"/>
          </a:xfrm>
          <a:prstGeom prst="rect">
            <a:avLst/>
          </a:prstGeom>
          <a:noFill/>
          <a:ln>
            <a:noFill/>
          </a:ln>
          <a:effectLs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lnSpc>
                <a:spcPct val="60000"/>
              </a:lnSpc>
              <a:spcBef>
                <a:spcPct val="50000"/>
              </a:spcBef>
              <a:defRPr/>
            </a:pPr>
            <a:r>
              <a:rPr lang="en-GB" sz="3200" b="1" smtClean="0">
                <a:solidFill>
                  <a:srgbClr val="000000"/>
                </a:solidFill>
                <a:effectLst>
                  <a:outerShdw blurRad="38100" dist="38100" dir="2700000" algn="tl">
                    <a:srgbClr val="FFFFFF"/>
                  </a:outerShdw>
                </a:effectLst>
              </a:rPr>
              <a:t>Regard</a:t>
            </a:r>
          </a:p>
          <a:p>
            <a:pPr algn="ctr" eaLnBrk="1" hangingPunct="1">
              <a:lnSpc>
                <a:spcPct val="60000"/>
              </a:lnSpc>
              <a:spcBef>
                <a:spcPct val="50000"/>
              </a:spcBef>
              <a:defRPr/>
            </a:pPr>
            <a:r>
              <a:rPr lang="en-GB" sz="3200" b="1" smtClean="0">
                <a:solidFill>
                  <a:srgbClr val="000000"/>
                </a:solidFill>
                <a:effectLst>
                  <a:outerShdw blurRad="38100" dist="38100" dir="2700000" algn="tl">
                    <a:srgbClr val="FFFFFF"/>
                  </a:outerShdw>
                </a:effectLst>
              </a:rPr>
              <a:t>them as</a:t>
            </a:r>
          </a:p>
          <a:p>
            <a:pPr algn="ctr" eaLnBrk="1" hangingPunct="1">
              <a:lnSpc>
                <a:spcPct val="60000"/>
              </a:lnSpc>
              <a:spcBef>
                <a:spcPct val="50000"/>
              </a:spcBef>
              <a:defRPr/>
            </a:pPr>
            <a:r>
              <a:rPr lang="en-GB" sz="3200" b="1" smtClean="0">
                <a:solidFill>
                  <a:srgbClr val="000000"/>
                </a:solidFill>
                <a:effectLst>
                  <a:outerShdw blurRad="38100" dist="38100" dir="2700000" algn="tl">
                    <a:srgbClr val="FFFFFF"/>
                  </a:outerShdw>
                </a:effectLst>
              </a:rPr>
              <a:t>leaders</a:t>
            </a:r>
          </a:p>
        </p:txBody>
      </p:sp>
    </p:spTree>
    <p:extLst>
      <p:ext uri="{BB962C8B-B14F-4D97-AF65-F5344CB8AC3E}">
        <p14:creationId xmlns:p14="http://schemas.microsoft.com/office/powerpoint/2010/main" val="3790968173"/>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962" name="Rectangle 2"/>
          <p:cNvSpPr>
            <a:spLocks noGrp="1" noChangeArrowheads="1"/>
          </p:cNvSpPr>
          <p:nvPr>
            <p:ph type="ctrTitle"/>
          </p:nvPr>
        </p:nvSpPr>
        <p:spPr>
          <a:xfrm>
            <a:off x="-1079500" y="2286000"/>
            <a:ext cx="7772400" cy="1143000"/>
          </a:xfrm>
        </p:spPr>
        <p:txBody>
          <a:bodyPr/>
          <a:lstStyle/>
          <a:p>
            <a:pPr eaLnBrk="1" hangingPunct="1">
              <a:defRPr/>
            </a:pPr>
            <a:r>
              <a:rPr lang="en-US" smtClean="0"/>
              <a:t>So What?</a:t>
            </a:r>
          </a:p>
        </p:txBody>
      </p:sp>
      <p:sp>
        <p:nvSpPr>
          <p:cNvPr id="680963" name="Rectangle 3"/>
          <p:cNvSpPr>
            <a:spLocks noGrp="1" noChangeArrowheads="1"/>
          </p:cNvSpPr>
          <p:nvPr>
            <p:ph type="subTitle" idx="1"/>
          </p:nvPr>
        </p:nvSpPr>
        <p:spPr>
          <a:xfrm>
            <a:off x="-393700" y="3886200"/>
            <a:ext cx="6400800" cy="1752600"/>
          </a:xfrm>
        </p:spPr>
        <p:txBody>
          <a:bodyPr/>
          <a:lstStyle/>
          <a:p>
            <a:pPr eaLnBrk="1" hangingPunct="1">
              <a:defRPr/>
            </a:pPr>
            <a:endParaRPr lang="en-US" smtClean="0"/>
          </a:p>
        </p:txBody>
      </p:sp>
      <p:pic>
        <p:nvPicPr>
          <p:cNvPr id="94211" name="Picture 4" descr="camel"/>
          <p:cNvPicPr>
            <a:picLocks noChangeAspect="1" noChangeArrowheads="1"/>
          </p:cNvPicPr>
          <p:nvPr/>
        </p:nvPicPr>
        <p:blipFill>
          <a:blip r:embed="rId3">
            <a:extLst>
              <a:ext uri="{28A0092B-C50C-407E-A947-70E740481C1C}">
                <a14:useLocalDpi xmlns:a14="http://schemas.microsoft.com/office/drawing/2010/main" val="0"/>
              </a:ext>
            </a:extLst>
          </a:blip>
          <a:srcRect l="25223" t="4512" r="2991" b="9775"/>
          <a:stretch>
            <a:fillRect/>
          </a:stretch>
        </p:blipFill>
        <p:spPr bwMode="auto">
          <a:xfrm>
            <a:off x="0" y="-381000"/>
            <a:ext cx="91440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0965" name="AutoShape 5"/>
          <p:cNvSpPr>
            <a:spLocks noChangeArrowheads="1"/>
          </p:cNvSpPr>
          <p:nvPr/>
        </p:nvSpPr>
        <p:spPr bwMode="auto">
          <a:xfrm>
            <a:off x="4635500" y="381000"/>
            <a:ext cx="3962400" cy="1295400"/>
          </a:xfrm>
          <a:prstGeom prst="cloudCallout">
            <a:avLst>
              <a:gd name="adj1" fmla="val -43750"/>
              <a:gd name="adj2" fmla="val 7000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4000" b="1">
                <a:cs typeface="Arial" charset="0"/>
              </a:rPr>
              <a:t>So what?</a:t>
            </a:r>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title"/>
          </p:nvPr>
        </p:nvSpPr>
        <p:spPr>
          <a:solidFill>
            <a:srgbClr val="1A0CA9"/>
          </a:solidFill>
          <a:effectLst>
            <a:prstShdw prst="shdw17" dist="17961" dir="13500000">
              <a:srgbClr val="000000">
                <a:alpha val="99962"/>
              </a:srgbClr>
            </a:prstShdw>
          </a:effectLst>
        </p:spPr>
        <p:txBody>
          <a:bodyPr/>
          <a:lstStyle/>
          <a:p>
            <a:pPr eaLnBrk="1" hangingPunct="1"/>
            <a:r>
              <a:rPr lang="en-US" sz="7200">
                <a:latin typeface="Tahoma" charset="0"/>
                <a:ea typeface="ＭＳ Ｐゴシック" charset="0"/>
                <a:cs typeface="ＭＳ Ｐゴシック" charset="0"/>
              </a:rPr>
              <a:t>Action Points:</a:t>
            </a:r>
            <a:endParaRPr lang="en-US">
              <a:latin typeface="Tahoma" charset="0"/>
              <a:ea typeface="ＭＳ Ｐゴシック" charset="0"/>
              <a:cs typeface="ＭＳ Ｐゴシック" charset="0"/>
            </a:endParaRPr>
          </a:p>
        </p:txBody>
      </p:sp>
      <p:sp>
        <p:nvSpPr>
          <p:cNvPr id="674819" name="Rectangle 3"/>
          <p:cNvSpPr>
            <a:spLocks noGrp="1" noChangeArrowheads="1"/>
          </p:cNvSpPr>
          <p:nvPr>
            <p:ph type="body" idx="1"/>
          </p:nvPr>
        </p:nvSpPr>
        <p:spPr>
          <a:xfrm>
            <a:off x="381000" y="1981200"/>
            <a:ext cx="8763000" cy="4572000"/>
          </a:xfrm>
          <a:effectLst/>
        </p:spPr>
        <p:txBody>
          <a:bodyPr/>
          <a:lstStyle/>
          <a:p>
            <a:pPr eaLnBrk="1" hangingPunct="1">
              <a:lnSpc>
                <a:spcPct val="90000"/>
              </a:lnSpc>
              <a:defRPr/>
            </a:pPr>
            <a:r>
              <a:rPr lang="en-US" b="1" u="sng" smtClean="0"/>
              <a:t>Congregational Authority</a:t>
            </a:r>
            <a:r>
              <a:rPr lang="en-US" b="1" smtClean="0"/>
              <a:t> means… </a:t>
            </a:r>
          </a:p>
          <a:p>
            <a:pPr lvl="1" eaLnBrk="1" hangingPunct="1">
              <a:lnSpc>
                <a:spcPct val="90000"/>
              </a:lnSpc>
              <a:defRPr/>
            </a:pPr>
            <a:r>
              <a:rPr lang="en-US" b="1" smtClean="0"/>
              <a:t>This is </a:t>
            </a:r>
            <a:r>
              <a:rPr lang="en-US" b="1" i="1" smtClean="0"/>
              <a:t>my</a:t>
            </a:r>
            <a:r>
              <a:rPr lang="en-US" b="1" smtClean="0"/>
              <a:t> church… </a:t>
            </a:r>
          </a:p>
          <a:p>
            <a:pPr lvl="1" eaLnBrk="1" hangingPunct="1">
              <a:lnSpc>
                <a:spcPct val="90000"/>
              </a:lnSpc>
              <a:defRPr/>
            </a:pPr>
            <a:r>
              <a:rPr lang="en-US" b="1" smtClean="0"/>
              <a:t>So what is </a:t>
            </a:r>
            <a:r>
              <a:rPr lang="en-US" b="1" i="1" smtClean="0"/>
              <a:t>your</a:t>
            </a:r>
            <a:r>
              <a:rPr lang="en-US" b="1" smtClean="0"/>
              <a:t> unique role here?</a:t>
            </a:r>
          </a:p>
        </p:txBody>
      </p:sp>
    </p:spTree>
    <p:extLst>
      <p:ext uri="{BB962C8B-B14F-4D97-AF65-F5344CB8AC3E}">
        <p14:creationId xmlns:p14="http://schemas.microsoft.com/office/powerpoint/2010/main" val="36118501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74819">
                                            <p:txEl>
                                              <p:pRg st="0" end="0"/>
                                            </p:txEl>
                                          </p:spTgt>
                                        </p:tgtEl>
                                        <p:attrNameLst>
                                          <p:attrName>style.visibility</p:attrName>
                                        </p:attrNameLst>
                                      </p:cBhvr>
                                      <p:to>
                                        <p:strVal val="visible"/>
                                      </p:to>
                                    </p:set>
                                    <p:anim calcmode="lin" valueType="num">
                                      <p:cBhvr>
                                        <p:cTn id="7" dur="500" fill="hold"/>
                                        <p:tgtEl>
                                          <p:spTgt spid="6748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74819">
                                            <p:txEl>
                                              <p:pRg st="0" end="0"/>
                                            </p:txEl>
                                          </p:spTgt>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674819">
                                            <p:txEl>
                                              <p:pRg st="1" end="1"/>
                                            </p:txEl>
                                          </p:spTgt>
                                        </p:tgtEl>
                                        <p:attrNameLst>
                                          <p:attrName>style.visibility</p:attrName>
                                        </p:attrNameLst>
                                      </p:cBhvr>
                                      <p:to>
                                        <p:strVal val="visible"/>
                                      </p:to>
                                    </p:set>
                                    <p:anim calcmode="lin" valueType="num">
                                      <p:cBhvr>
                                        <p:cTn id="11" dur="500" fill="hold"/>
                                        <p:tgtEl>
                                          <p:spTgt spid="674819">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674819">
                                            <p:txEl>
                                              <p:pRg st="1" end="1"/>
                                            </p:txEl>
                                          </p:spTgt>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674819">
                                            <p:txEl>
                                              <p:pRg st="2" end="2"/>
                                            </p:txEl>
                                          </p:spTgt>
                                        </p:tgtEl>
                                        <p:attrNameLst>
                                          <p:attrName>style.visibility</p:attrName>
                                        </p:attrNameLst>
                                      </p:cBhvr>
                                      <p:to>
                                        <p:strVal val="visible"/>
                                      </p:to>
                                    </p:set>
                                    <p:anim calcmode="lin" valueType="num">
                                      <p:cBhvr>
                                        <p:cTn id="15" dur="500" fill="hold"/>
                                        <p:tgtEl>
                                          <p:spTgt spid="674819">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674819">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4819"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eland &amp; Linda Calhou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69672" name="Rectangle 1032"/>
          <p:cNvSpPr>
            <a:spLocks noGrp="1"/>
          </p:cNvSpPr>
          <p:nvPr>
            <p:ph type="title" idx="4294967295"/>
          </p:nvPr>
        </p:nvSpPr>
        <p:spPr bwMode="auto">
          <a:xfrm>
            <a:off x="0" y="-53447"/>
            <a:ext cx="9144000" cy="1143000"/>
          </a:xfrm>
          <a:effectLst/>
        </p:spPr>
        <p:txBody>
          <a:bodyPr wrap="square" lIns="91440" tIns="45720" rIns="91440" bIns="45720" numCol="1" anchorCtr="0" compatLnSpc="1">
            <a:prstTxWarp prst="textNoShape">
              <a:avLst/>
            </a:prstTxWarp>
          </a:bodyPr>
          <a:lstStyle/>
          <a:p>
            <a:pPr eaLnBrk="1" hangingPunct="1">
              <a:defRPr/>
            </a:pPr>
            <a:r>
              <a:rPr lang="en-US" sz="3600" b="1" dirty="0" smtClean="0">
                <a:solidFill>
                  <a:schemeClr val="bg1"/>
                </a:solidFill>
                <a:effectLst>
                  <a:outerShdw blurRad="38100" dist="38100" dir="2700000" algn="tl">
                    <a:srgbClr val="000000">
                      <a:alpha val="43137"/>
                    </a:srgbClr>
                  </a:outerShdw>
                </a:effectLst>
                <a:ea typeface="+mj-ea"/>
                <a:cs typeface="+mj-cs"/>
              </a:rPr>
              <a:t>Leland Calhoun </a:t>
            </a:r>
            <a:r>
              <a:rPr lang="en-US" sz="3600" b="1" dirty="0" smtClean="0">
                <a:solidFill>
                  <a:schemeClr val="bg1"/>
                </a:solidFill>
                <a:effectLst>
                  <a:outerShdw blurRad="38100" dist="38100" dir="2700000" algn="tl">
                    <a:srgbClr val="000000">
                      <a:alpha val="43137"/>
                    </a:srgbClr>
                  </a:outerShdw>
                </a:effectLst>
              </a:rPr>
              <a:t>Began as Elder</a:t>
            </a:r>
            <a:endParaRPr lang="en-US" sz="2400" b="1" dirty="0">
              <a:solidFill>
                <a:schemeClr val="bg1"/>
              </a:solidFill>
              <a:effectLst>
                <a:outerShdw blurRad="38100" dist="38100" dir="2700000" algn="tl">
                  <a:srgbClr val="000000">
                    <a:alpha val="43137"/>
                  </a:srgbClr>
                </a:outerShdw>
              </a:effectLst>
              <a:ea typeface="+mj-ea"/>
              <a:cs typeface="+mj-cs"/>
            </a:endParaRPr>
          </a:p>
        </p:txBody>
      </p:sp>
      <p:sp>
        <p:nvSpPr>
          <p:cNvPr id="9" name="Rectangle 1032"/>
          <p:cNvSpPr txBox="1">
            <a:spLocks/>
          </p:cNvSpPr>
          <p:nvPr/>
        </p:nvSpPr>
        <p:spPr bwMode="auto">
          <a:xfrm>
            <a:off x="148730" y="722682"/>
            <a:ext cx="8837796" cy="6160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a:lstStyle>
          <a:p>
            <a:pPr eaLnBrk="1" hangingPunct="1">
              <a:defRPr/>
            </a:pPr>
            <a:r>
              <a:rPr lang="en-US" sz="2800" b="1" i="1" dirty="0" smtClean="0">
                <a:solidFill>
                  <a:srgbClr val="FFFFFF"/>
                </a:solidFill>
                <a:effectLst>
                  <a:outerShdw blurRad="38100" dist="38100" dir="2700000" algn="tl">
                    <a:srgbClr val="000000">
                      <a:alpha val="43137"/>
                    </a:srgbClr>
                  </a:outerShdw>
                </a:effectLst>
                <a:latin typeface="Arial"/>
                <a:ea typeface="ＭＳ Ｐゴシック"/>
                <a:cs typeface="ＭＳ Ｐゴシック"/>
              </a:rPr>
              <a:t>Original Two-Year Term: 1 Dec 13—30 Nov 15</a:t>
            </a:r>
            <a:endParaRPr lang="en-US" sz="1800" b="1" i="1" dirty="0">
              <a:solidFill>
                <a:srgbClr val="FFFFFF"/>
              </a:solidFill>
              <a:effectLst>
                <a:outerShdw blurRad="38100" dist="38100" dir="2700000" algn="tl">
                  <a:srgbClr val="000000">
                    <a:alpha val="43137"/>
                  </a:srgbClr>
                </a:outerShdw>
              </a:effectLst>
              <a:latin typeface="Arial"/>
              <a:ea typeface="ＭＳ Ｐゴシック"/>
              <a:cs typeface="ＭＳ Ｐゴシック"/>
            </a:endParaRPr>
          </a:p>
        </p:txBody>
      </p:sp>
    </p:spTree>
    <p:extLst>
      <p:ext uri="{BB962C8B-B14F-4D97-AF65-F5344CB8AC3E}">
        <p14:creationId xmlns:p14="http://schemas.microsoft.com/office/powerpoint/2010/main" val="1868939185"/>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72" name="Rectangle 1032"/>
          <p:cNvSpPr>
            <a:spLocks noGrp="1"/>
          </p:cNvSpPr>
          <p:nvPr>
            <p:ph type="title" idx="4294967295"/>
          </p:nvPr>
        </p:nvSpPr>
        <p:spPr bwMode="auto">
          <a:xfrm>
            <a:off x="0" y="-53447"/>
            <a:ext cx="9144000" cy="1143000"/>
          </a:xfrm>
          <a:effectLst/>
        </p:spPr>
        <p:txBody>
          <a:bodyPr wrap="square" lIns="91440" tIns="45720" rIns="91440" bIns="45720" numCol="1" anchorCtr="0" compatLnSpc="1">
            <a:prstTxWarp prst="textNoShape">
              <a:avLst/>
            </a:prstTxWarp>
          </a:bodyPr>
          <a:lstStyle/>
          <a:p>
            <a:pPr eaLnBrk="1" hangingPunct="1">
              <a:defRPr/>
            </a:pPr>
            <a:r>
              <a:rPr lang="en-US" sz="3600" b="1" dirty="0" smtClean="0">
                <a:solidFill>
                  <a:schemeClr val="bg1"/>
                </a:solidFill>
                <a:effectLst>
                  <a:outerShdw blurRad="38100" dist="38100" dir="2700000" algn="tl">
                    <a:srgbClr val="000000">
                      <a:alpha val="43137"/>
                    </a:srgbClr>
                  </a:outerShdw>
                </a:effectLst>
                <a:ea typeface="+mj-ea"/>
                <a:cs typeface="+mj-cs"/>
              </a:rPr>
              <a:t>Terms of Elders/Directors</a:t>
            </a:r>
            <a:endParaRPr lang="en-US" sz="2400" b="1" dirty="0">
              <a:solidFill>
                <a:schemeClr val="bg1"/>
              </a:solidFill>
              <a:effectLst>
                <a:outerShdw blurRad="38100" dist="38100" dir="2700000" algn="tl">
                  <a:srgbClr val="000000">
                    <a:alpha val="43137"/>
                  </a:srgbClr>
                </a:outerShdw>
              </a:effectLst>
              <a:ea typeface="+mj-ea"/>
              <a:cs typeface="+mj-cs"/>
            </a:endParaRPr>
          </a:p>
        </p:txBody>
      </p:sp>
      <p:grpSp>
        <p:nvGrpSpPr>
          <p:cNvPr id="16" name="Group 15"/>
          <p:cNvGrpSpPr/>
          <p:nvPr/>
        </p:nvGrpSpPr>
        <p:grpSpPr>
          <a:xfrm>
            <a:off x="4932040" y="1233652"/>
            <a:ext cx="4278399" cy="5232073"/>
            <a:chOff x="5846106" y="1776267"/>
            <a:chExt cx="4278399" cy="5232073"/>
          </a:xfrm>
        </p:grpSpPr>
        <p:pic>
          <p:nvPicPr>
            <p:cNvPr id="7" name="Picture 6" descr="Leland &amp; Linda Calhoun.JPG"/>
            <p:cNvPicPr>
              <a:picLocks noChangeAspect="1"/>
            </p:cNvPicPr>
            <p:nvPr/>
          </p:nvPicPr>
          <p:blipFill rotWithShape="1">
            <a:blip r:embed="rId3">
              <a:extLst>
                <a:ext uri="{28A0092B-C50C-407E-A947-70E740481C1C}">
                  <a14:useLocalDpi xmlns:a14="http://schemas.microsoft.com/office/drawing/2010/main" val="0"/>
                </a:ext>
              </a:extLst>
            </a:blip>
            <a:srcRect l="53934" t="15366" r="15626" b="33415"/>
            <a:stretch/>
          </p:blipFill>
          <p:spPr>
            <a:xfrm>
              <a:off x="6229622" y="1776267"/>
              <a:ext cx="2495366" cy="3149102"/>
            </a:xfrm>
            <a:prstGeom prst="rect">
              <a:avLst/>
            </a:prstGeom>
          </p:spPr>
        </p:pic>
        <p:sp>
          <p:nvSpPr>
            <p:cNvPr id="9" name="Rectangle 1032"/>
            <p:cNvSpPr txBox="1">
              <a:spLocks/>
            </p:cNvSpPr>
            <p:nvPr/>
          </p:nvSpPr>
          <p:spPr bwMode="auto">
            <a:xfrm>
              <a:off x="5846106" y="5589240"/>
              <a:ext cx="3262398" cy="7621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a:lstStyle>
            <a:p>
              <a:pPr eaLnBrk="1" hangingPunct="1">
                <a:defRPr/>
              </a:pPr>
              <a:r>
                <a:rPr lang="en-US" sz="2400" b="1" i="1" dirty="0" smtClean="0">
                  <a:solidFill>
                    <a:srgbClr val="FFFFFF"/>
                  </a:solidFill>
                  <a:effectLst>
                    <a:outerShdw blurRad="38100" dist="38100" dir="2700000" algn="tl">
                      <a:srgbClr val="000000">
                        <a:alpha val="43137"/>
                      </a:srgbClr>
                    </a:outerShdw>
                  </a:effectLst>
                  <a:latin typeface="Arial"/>
                  <a:ea typeface="ＭＳ Ｐゴシック"/>
                  <a:cs typeface="ＭＳ Ｐゴシック"/>
                </a:rPr>
                <a:t>1 Dec 13-</a:t>
              </a:r>
              <a:br>
                <a:rPr lang="en-US" sz="2400" b="1" i="1" dirty="0" smtClean="0">
                  <a:solidFill>
                    <a:srgbClr val="FFFFFF"/>
                  </a:solidFill>
                  <a:effectLst>
                    <a:outerShdw blurRad="38100" dist="38100" dir="2700000" algn="tl">
                      <a:srgbClr val="000000">
                        <a:alpha val="43137"/>
                      </a:srgbClr>
                    </a:outerShdw>
                  </a:effectLst>
                  <a:latin typeface="Arial"/>
                  <a:ea typeface="ＭＳ Ｐゴシック"/>
                  <a:cs typeface="ＭＳ Ｐゴシック"/>
                </a:rPr>
              </a:br>
              <a:r>
                <a:rPr lang="en-US" sz="2400" b="1" i="1" dirty="0" smtClean="0">
                  <a:solidFill>
                    <a:srgbClr val="FFFFFF"/>
                  </a:solidFill>
                  <a:effectLst>
                    <a:outerShdw blurRad="38100" dist="38100" dir="2700000" algn="tl">
                      <a:srgbClr val="000000">
                        <a:alpha val="43137"/>
                      </a:srgbClr>
                    </a:outerShdw>
                  </a:effectLst>
                  <a:latin typeface="Arial"/>
                  <a:ea typeface="ＭＳ Ｐゴシック"/>
                  <a:cs typeface="ＭＳ Ｐゴシック"/>
                </a:rPr>
                <a:t>30 Nov 15</a:t>
              </a:r>
              <a:endParaRPr lang="en-US" sz="1600" b="1" i="1" dirty="0">
                <a:solidFill>
                  <a:srgbClr val="FFFFFF"/>
                </a:solidFill>
                <a:effectLst>
                  <a:outerShdw blurRad="38100" dist="38100" dir="2700000" algn="tl">
                    <a:srgbClr val="000000">
                      <a:alpha val="43137"/>
                    </a:srgbClr>
                  </a:outerShdw>
                </a:effectLst>
                <a:latin typeface="Arial"/>
                <a:ea typeface="ＭＳ Ｐゴシック"/>
                <a:cs typeface="ＭＳ Ｐゴシック"/>
              </a:endParaRPr>
            </a:p>
          </p:txBody>
        </p:sp>
        <p:sp>
          <p:nvSpPr>
            <p:cNvPr id="5" name="Rectangle 1032"/>
            <p:cNvSpPr txBox="1">
              <a:spLocks/>
            </p:cNvSpPr>
            <p:nvPr/>
          </p:nvSpPr>
          <p:spPr bwMode="auto">
            <a:xfrm>
              <a:off x="5846106" y="5013176"/>
              <a:ext cx="3262398" cy="7621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a:lstStyle>
            <a:p>
              <a:pPr eaLnBrk="1" hangingPunct="1">
                <a:defRPr/>
              </a:pPr>
              <a:r>
                <a:rPr lang="en-US" sz="2800" b="1" dirty="0" smtClean="0">
                  <a:solidFill>
                    <a:srgbClr val="FFFFFF"/>
                  </a:solidFill>
                  <a:effectLst>
                    <a:outerShdw blurRad="38100" dist="38100" dir="2700000" algn="tl">
                      <a:srgbClr val="000000">
                        <a:alpha val="43137"/>
                      </a:srgbClr>
                    </a:outerShdw>
                  </a:effectLst>
                  <a:latin typeface="Arial"/>
                  <a:ea typeface="ＭＳ Ｐゴシック"/>
                  <a:cs typeface="ＭＳ Ｐゴシック"/>
                </a:rPr>
                <a:t>Leland Calhoun</a:t>
              </a:r>
              <a:endParaRPr lang="en-US" sz="1800" b="1" dirty="0">
                <a:solidFill>
                  <a:srgbClr val="FFFFFF"/>
                </a:solidFill>
                <a:effectLst>
                  <a:outerShdw blurRad="38100" dist="38100" dir="2700000" algn="tl">
                    <a:srgbClr val="000000">
                      <a:alpha val="43137"/>
                    </a:srgbClr>
                  </a:outerShdw>
                </a:effectLst>
                <a:latin typeface="Arial"/>
                <a:ea typeface="ＭＳ Ｐゴシック"/>
                <a:cs typeface="ＭＳ Ｐゴシック"/>
              </a:endParaRPr>
            </a:p>
          </p:txBody>
        </p:sp>
        <p:sp>
          <p:nvSpPr>
            <p:cNvPr id="11" name="Rectangle 1032"/>
            <p:cNvSpPr txBox="1">
              <a:spLocks/>
            </p:cNvSpPr>
            <p:nvPr/>
          </p:nvSpPr>
          <p:spPr bwMode="auto">
            <a:xfrm rot="20739278">
              <a:off x="6862107" y="6246238"/>
              <a:ext cx="3262398" cy="762102"/>
            </a:xfrm>
            <a:prstGeom prst="rect">
              <a:avLst/>
            </a:prstGeom>
            <a:solidFill>
              <a:srgbClr val="000090"/>
            </a:solidFill>
            <a:ln>
              <a:noFill/>
            </a:ln>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a:lstStyle>
            <a:p>
              <a:pPr eaLnBrk="1" hangingPunct="1">
                <a:defRPr/>
              </a:pPr>
              <a:r>
                <a:rPr lang="en-US" sz="2400" b="1" i="1" dirty="0" smtClean="0">
                  <a:solidFill>
                    <a:srgbClr val="FFFFFF"/>
                  </a:solidFill>
                  <a:effectLst>
                    <a:outerShdw blurRad="38100" dist="38100" dir="2700000" algn="tl">
                      <a:srgbClr val="000000">
                        <a:alpha val="43137"/>
                      </a:srgbClr>
                    </a:outerShdw>
                  </a:effectLst>
                  <a:latin typeface="Arial"/>
                  <a:ea typeface="ＭＳ Ｐゴシック"/>
                  <a:cs typeface="ＭＳ Ｐゴシック"/>
                </a:rPr>
                <a:t>1 Dec 15-</a:t>
              </a:r>
              <a:br>
                <a:rPr lang="en-US" sz="2400" b="1" i="1" dirty="0" smtClean="0">
                  <a:solidFill>
                    <a:srgbClr val="FFFFFF"/>
                  </a:solidFill>
                  <a:effectLst>
                    <a:outerShdw blurRad="38100" dist="38100" dir="2700000" algn="tl">
                      <a:srgbClr val="000000">
                        <a:alpha val="43137"/>
                      </a:srgbClr>
                    </a:outerShdw>
                  </a:effectLst>
                  <a:latin typeface="Arial"/>
                  <a:ea typeface="ＭＳ Ｐゴシック"/>
                  <a:cs typeface="ＭＳ Ｐゴシック"/>
                </a:rPr>
              </a:br>
              <a:r>
                <a:rPr lang="en-US" sz="2400" b="1" i="1" dirty="0" smtClean="0">
                  <a:solidFill>
                    <a:srgbClr val="FFFFFF"/>
                  </a:solidFill>
                  <a:effectLst>
                    <a:outerShdw blurRad="38100" dist="38100" dir="2700000" algn="tl">
                      <a:srgbClr val="000000">
                        <a:alpha val="43137"/>
                      </a:srgbClr>
                    </a:outerShdw>
                  </a:effectLst>
                  <a:latin typeface="Arial"/>
                  <a:ea typeface="ＭＳ Ｐゴシック"/>
                  <a:cs typeface="ＭＳ Ｐゴシック"/>
                </a:rPr>
                <a:t>30 Nov 17</a:t>
              </a:r>
              <a:endParaRPr lang="en-US" sz="1600" b="1" i="1" dirty="0">
                <a:solidFill>
                  <a:srgbClr val="FFFFFF"/>
                </a:solidFill>
                <a:effectLst>
                  <a:outerShdw blurRad="38100" dist="38100" dir="2700000" algn="tl">
                    <a:srgbClr val="000000">
                      <a:alpha val="43137"/>
                    </a:srgbClr>
                  </a:outerShdw>
                </a:effectLst>
                <a:latin typeface="Arial"/>
                <a:ea typeface="ＭＳ Ｐゴシック"/>
                <a:cs typeface="ＭＳ Ｐゴシック"/>
              </a:endParaRPr>
            </a:p>
          </p:txBody>
        </p:sp>
      </p:grpSp>
      <p:grpSp>
        <p:nvGrpSpPr>
          <p:cNvPr id="3" name="Group 2"/>
          <p:cNvGrpSpPr/>
          <p:nvPr/>
        </p:nvGrpSpPr>
        <p:grpSpPr>
          <a:xfrm>
            <a:off x="1021570" y="1230201"/>
            <a:ext cx="3262398" cy="4575075"/>
            <a:chOff x="-108520" y="1772816"/>
            <a:chExt cx="3262398" cy="4575075"/>
          </a:xfrm>
        </p:grpSpPr>
        <p:pic>
          <p:nvPicPr>
            <p:cNvPr id="15" name="Picture 1"/>
            <p:cNvPicPr>
              <a:picLocks noChangeAspect="1"/>
            </p:cNvPicPr>
            <p:nvPr/>
          </p:nvPicPr>
          <p:blipFill rotWithShape="1">
            <a:blip r:embed="rId4">
              <a:extLst>
                <a:ext uri="{28A0092B-C50C-407E-A947-70E740481C1C}">
                  <a14:useLocalDpi xmlns:a14="http://schemas.microsoft.com/office/drawing/2010/main" val="0"/>
                </a:ext>
              </a:extLst>
            </a:blip>
            <a:srcRect l="24740" t="47363" r="59790" b="25851"/>
            <a:stretch/>
          </p:blipFill>
          <p:spPr bwMode="auto">
            <a:xfrm>
              <a:off x="251520" y="1772816"/>
              <a:ext cx="2520280" cy="3272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032"/>
            <p:cNvSpPr txBox="1">
              <a:spLocks/>
            </p:cNvSpPr>
            <p:nvPr/>
          </p:nvSpPr>
          <p:spPr bwMode="auto">
            <a:xfrm>
              <a:off x="-108520" y="5585789"/>
              <a:ext cx="3262398" cy="7621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a:lstStyle>
            <a:p>
              <a:pPr eaLnBrk="1" hangingPunct="1">
                <a:defRPr/>
              </a:pPr>
              <a:r>
                <a:rPr lang="en-US" sz="2400" b="1" i="1" dirty="0" smtClean="0">
                  <a:solidFill>
                    <a:srgbClr val="FFFFFF"/>
                  </a:solidFill>
                  <a:effectLst>
                    <a:outerShdw blurRad="38100" dist="38100" dir="2700000" algn="tl">
                      <a:srgbClr val="000000">
                        <a:alpha val="43137"/>
                      </a:srgbClr>
                    </a:outerShdw>
                  </a:effectLst>
                  <a:latin typeface="Arial"/>
                  <a:ea typeface="ＭＳ Ｐゴシック"/>
                  <a:cs typeface="ＭＳ Ｐゴシック"/>
                </a:rPr>
                <a:t>24 May 07-</a:t>
              </a:r>
              <a:br>
                <a:rPr lang="en-US" sz="2400" b="1" i="1" dirty="0" smtClean="0">
                  <a:solidFill>
                    <a:srgbClr val="FFFFFF"/>
                  </a:solidFill>
                  <a:effectLst>
                    <a:outerShdw blurRad="38100" dist="38100" dir="2700000" algn="tl">
                      <a:srgbClr val="000000">
                        <a:alpha val="43137"/>
                      </a:srgbClr>
                    </a:outerShdw>
                  </a:effectLst>
                  <a:latin typeface="Arial"/>
                  <a:ea typeface="ＭＳ Ｐゴシック"/>
                  <a:cs typeface="ＭＳ Ｐゴシック"/>
                </a:rPr>
              </a:br>
              <a:r>
                <a:rPr lang="en-US" sz="2400" b="1" i="1" dirty="0" smtClean="0">
                  <a:solidFill>
                    <a:srgbClr val="FFFFFF"/>
                  </a:solidFill>
                  <a:effectLst>
                    <a:outerShdw blurRad="38100" dist="38100" dir="2700000" algn="tl">
                      <a:srgbClr val="000000">
                        <a:alpha val="43137"/>
                      </a:srgbClr>
                    </a:outerShdw>
                  </a:effectLst>
                  <a:latin typeface="Arial"/>
                  <a:ea typeface="ＭＳ Ｐゴシック"/>
                  <a:cs typeface="ＭＳ Ｐゴシック"/>
                </a:rPr>
                <a:t>new pastor</a:t>
              </a:r>
              <a:endParaRPr lang="en-US" sz="1600" b="1" i="1" dirty="0">
                <a:solidFill>
                  <a:srgbClr val="FFFFFF"/>
                </a:solidFill>
                <a:effectLst>
                  <a:outerShdw blurRad="38100" dist="38100" dir="2700000" algn="tl">
                    <a:srgbClr val="000000">
                      <a:alpha val="43137"/>
                    </a:srgbClr>
                  </a:outerShdw>
                </a:effectLst>
                <a:latin typeface="Arial"/>
                <a:ea typeface="ＭＳ Ｐゴシック"/>
                <a:cs typeface="ＭＳ Ｐゴシック"/>
              </a:endParaRPr>
            </a:p>
          </p:txBody>
        </p:sp>
        <p:sp>
          <p:nvSpPr>
            <p:cNvPr id="13" name="Rectangle 1032"/>
            <p:cNvSpPr txBox="1">
              <a:spLocks/>
            </p:cNvSpPr>
            <p:nvPr/>
          </p:nvSpPr>
          <p:spPr bwMode="auto">
            <a:xfrm>
              <a:off x="-108520" y="5009725"/>
              <a:ext cx="3262398" cy="7621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a:lstStyle>
            <a:p>
              <a:pPr eaLnBrk="1" hangingPunct="1">
                <a:defRPr/>
              </a:pPr>
              <a:r>
                <a:rPr lang="en-US" sz="2800" b="1" dirty="0" smtClean="0">
                  <a:solidFill>
                    <a:srgbClr val="FFFFFF"/>
                  </a:solidFill>
                  <a:effectLst>
                    <a:outerShdw blurRad="38100" dist="38100" dir="2700000" algn="tl">
                      <a:srgbClr val="000000">
                        <a:alpha val="43137"/>
                      </a:srgbClr>
                    </a:outerShdw>
                  </a:effectLst>
                  <a:latin typeface="Arial"/>
                  <a:ea typeface="ＭＳ Ｐゴシック"/>
                  <a:cs typeface="ＭＳ Ｐゴシック"/>
                </a:rPr>
                <a:t>Rick Griffith</a:t>
              </a:r>
              <a:endParaRPr lang="en-US" sz="1800" b="1" dirty="0">
                <a:solidFill>
                  <a:srgbClr val="FFFFFF"/>
                </a:solidFill>
                <a:effectLst>
                  <a:outerShdw blurRad="38100" dist="38100" dir="2700000" algn="tl">
                    <a:srgbClr val="000000">
                      <a:alpha val="43137"/>
                    </a:srgbClr>
                  </a:outerShdw>
                </a:effectLst>
                <a:latin typeface="Arial"/>
                <a:ea typeface="ＭＳ Ｐゴシック"/>
                <a:cs typeface="ＭＳ Ｐゴシック"/>
              </a:endParaRPr>
            </a:p>
          </p:txBody>
        </p:sp>
      </p:grpSp>
    </p:spTree>
    <p:extLst>
      <p:ext uri="{BB962C8B-B14F-4D97-AF65-F5344CB8AC3E}">
        <p14:creationId xmlns:p14="http://schemas.microsoft.com/office/powerpoint/2010/main" val="10365032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5" name="Rectangle 5"/>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a:effectLst/>
        </p:spPr>
        <p:txBody>
          <a:bodyPr wrap="none" anchor="ctr"/>
          <a:lstStyle/>
          <a:p>
            <a:pPr>
              <a:defRPr/>
            </a:pPr>
            <a:endParaRPr lang="en-US">
              <a:solidFill>
                <a:srgbClr val="000000"/>
              </a:solidFill>
              <a:latin typeface="Times New Roman" pitchFamily="8" charset="0"/>
              <a:ea typeface="ＭＳ Ｐゴシック"/>
              <a:cs typeface="ＭＳ Ｐゴシック"/>
            </a:endParaRPr>
          </a:p>
        </p:txBody>
      </p:sp>
      <p:sp>
        <p:nvSpPr>
          <p:cNvPr id="369668" name="Text Box 1028"/>
          <p:cNvSpPr txBox="1">
            <a:spLocks noChangeArrowheads="1"/>
          </p:cNvSpPr>
          <p:nvPr/>
        </p:nvSpPr>
        <p:spPr bwMode="auto">
          <a:xfrm>
            <a:off x="75271" y="4610844"/>
            <a:ext cx="2048457"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r>
              <a:rPr lang="en-US" b="1" dirty="0">
                <a:solidFill>
                  <a:srgbClr val="000000"/>
                </a:solidFill>
              </a:rPr>
              <a:t>Nominations</a:t>
            </a:r>
          </a:p>
          <a:p>
            <a:pPr algn="ctr" eaLnBrk="0" hangingPunct="0"/>
            <a:r>
              <a:rPr lang="en-US" b="1" dirty="0">
                <a:solidFill>
                  <a:srgbClr val="000000"/>
                </a:solidFill>
              </a:rPr>
              <a:t>Aug 14-28</a:t>
            </a:r>
          </a:p>
        </p:txBody>
      </p:sp>
      <p:sp>
        <p:nvSpPr>
          <p:cNvPr id="369669" name="Text Box 1029"/>
          <p:cNvSpPr txBox="1">
            <a:spLocks noChangeArrowheads="1"/>
          </p:cNvSpPr>
          <p:nvPr/>
        </p:nvSpPr>
        <p:spPr bwMode="auto">
          <a:xfrm>
            <a:off x="2232459" y="4610844"/>
            <a:ext cx="2305589"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r>
              <a:rPr lang="en-US" b="1" dirty="0">
                <a:solidFill>
                  <a:srgbClr val="000000"/>
                </a:solidFill>
              </a:rPr>
              <a:t>Interviews</a:t>
            </a:r>
          </a:p>
          <a:p>
            <a:pPr algn="ctr" eaLnBrk="0" hangingPunct="0"/>
            <a:r>
              <a:rPr lang="en-US" b="1" dirty="0" smtClean="0">
                <a:solidFill>
                  <a:srgbClr val="000000"/>
                </a:solidFill>
              </a:rPr>
              <a:t>Aug 29-Sep 17</a:t>
            </a:r>
            <a:endParaRPr lang="en-US" b="1" dirty="0">
              <a:solidFill>
                <a:srgbClr val="000000"/>
              </a:solidFill>
            </a:endParaRPr>
          </a:p>
        </p:txBody>
      </p:sp>
      <p:sp>
        <p:nvSpPr>
          <p:cNvPr id="369670" name="Text Box 1030"/>
          <p:cNvSpPr txBox="1">
            <a:spLocks noChangeArrowheads="1"/>
          </p:cNvSpPr>
          <p:nvPr/>
        </p:nvSpPr>
        <p:spPr bwMode="auto">
          <a:xfrm>
            <a:off x="7026233" y="4610844"/>
            <a:ext cx="2082271"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r>
              <a:rPr lang="en-US" b="1" dirty="0">
                <a:solidFill>
                  <a:srgbClr val="000000"/>
                </a:solidFill>
              </a:rPr>
              <a:t>Appointment</a:t>
            </a:r>
          </a:p>
          <a:p>
            <a:pPr algn="ctr" eaLnBrk="0" hangingPunct="0"/>
            <a:r>
              <a:rPr lang="en-US" b="1" dirty="0" smtClean="0">
                <a:solidFill>
                  <a:srgbClr val="000000"/>
                </a:solidFill>
              </a:rPr>
              <a:t>Oct 9</a:t>
            </a:r>
            <a:endParaRPr lang="en-US" b="1" dirty="0">
              <a:solidFill>
                <a:srgbClr val="000000"/>
              </a:solidFill>
            </a:endParaRPr>
          </a:p>
        </p:txBody>
      </p:sp>
      <p:sp>
        <p:nvSpPr>
          <p:cNvPr id="369671" name="Text Box 1031"/>
          <p:cNvSpPr txBox="1">
            <a:spLocks noChangeArrowheads="1"/>
          </p:cNvSpPr>
          <p:nvPr/>
        </p:nvSpPr>
        <p:spPr bwMode="auto">
          <a:xfrm>
            <a:off x="4646779" y="4610844"/>
            <a:ext cx="2270724"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r>
              <a:rPr lang="en-US" b="1" dirty="0">
                <a:solidFill>
                  <a:srgbClr val="000000"/>
                </a:solidFill>
              </a:rPr>
              <a:t>Confirmations</a:t>
            </a:r>
          </a:p>
          <a:p>
            <a:pPr algn="ctr" eaLnBrk="0" hangingPunct="0"/>
            <a:r>
              <a:rPr lang="en-US" b="1" dirty="0">
                <a:solidFill>
                  <a:srgbClr val="000000"/>
                </a:solidFill>
              </a:rPr>
              <a:t>Sep 18-Oct 2</a:t>
            </a:r>
          </a:p>
        </p:txBody>
      </p:sp>
      <p:sp>
        <p:nvSpPr>
          <p:cNvPr id="369672" name="Rectangle 1032"/>
          <p:cNvSpPr>
            <a:spLocks noGrp="1"/>
          </p:cNvSpPr>
          <p:nvPr>
            <p:ph type="title" idx="4294967295"/>
          </p:nvPr>
        </p:nvSpPr>
        <p:spPr bwMode="auto">
          <a:xfrm>
            <a:off x="457200" y="3277344"/>
            <a:ext cx="8229600" cy="1143000"/>
          </a:xfrm>
          <a:effectLst/>
        </p:spPr>
        <p:txBody>
          <a:bodyPr wrap="square" lIns="91440" tIns="45720" rIns="91440" bIns="45720" numCol="1" anchorCtr="0" compatLnSpc="1">
            <a:prstTxWarp prst="textNoShape">
              <a:avLst/>
            </a:prstTxWarp>
          </a:bodyPr>
          <a:lstStyle/>
          <a:p>
            <a:pPr eaLnBrk="1" hangingPunct="1">
              <a:defRPr/>
            </a:pPr>
            <a:r>
              <a:rPr lang="en-US" sz="5500" b="1" dirty="0">
                <a:solidFill>
                  <a:schemeClr val="bg1"/>
                </a:solidFill>
                <a:effectLst>
                  <a:outerShdw blurRad="38100" dist="38100" dir="2700000" algn="tl">
                    <a:srgbClr val="000000">
                      <a:alpha val="43137"/>
                    </a:srgbClr>
                  </a:outerShdw>
                </a:effectLst>
                <a:ea typeface="+mj-ea"/>
                <a:cs typeface="+mj-cs"/>
              </a:rPr>
              <a:t>Elder </a:t>
            </a:r>
            <a:r>
              <a:rPr lang="en-US" sz="5500" b="1" dirty="0" smtClean="0">
                <a:solidFill>
                  <a:schemeClr val="bg1"/>
                </a:solidFill>
                <a:effectLst>
                  <a:outerShdw blurRad="38100" dist="38100" dir="2700000" algn="tl">
                    <a:srgbClr val="000000">
                      <a:alpha val="43137"/>
                    </a:srgbClr>
                  </a:outerShdw>
                </a:effectLst>
                <a:ea typeface="+mj-ea"/>
                <a:cs typeface="+mj-cs"/>
              </a:rPr>
              <a:t>Selection Process</a:t>
            </a:r>
            <a:endParaRPr lang="en-US" b="1" dirty="0">
              <a:solidFill>
                <a:schemeClr val="bg1"/>
              </a:solidFill>
              <a:effectLst>
                <a:outerShdw blurRad="38100" dist="38100" dir="2700000" algn="tl">
                  <a:srgbClr val="000000">
                    <a:alpha val="43137"/>
                  </a:srgbClr>
                </a:outerShdw>
              </a:effectLst>
              <a:ea typeface="+mj-ea"/>
              <a:cs typeface="+mj-cs"/>
            </a:endParaRPr>
          </a:p>
        </p:txBody>
      </p:sp>
      <p:sp>
        <p:nvSpPr>
          <p:cNvPr id="9" name="Rectangle 1032"/>
          <p:cNvSpPr txBox="1">
            <a:spLocks/>
          </p:cNvSpPr>
          <p:nvPr/>
        </p:nvSpPr>
        <p:spPr bwMode="auto">
          <a:xfrm>
            <a:off x="539552" y="5742384"/>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a:lstStyle>
          <a:p>
            <a:pPr eaLnBrk="1" hangingPunct="1">
              <a:defRPr/>
            </a:pPr>
            <a:r>
              <a:rPr lang="en-US" sz="4000" b="1" dirty="0" smtClean="0">
                <a:solidFill>
                  <a:srgbClr val="FFFFFF"/>
                </a:solidFill>
                <a:effectLst>
                  <a:outerShdw blurRad="38100" dist="38100" dir="2700000" algn="tl">
                    <a:srgbClr val="000000">
                      <a:alpha val="43137"/>
                    </a:srgbClr>
                  </a:outerShdw>
                </a:effectLst>
                <a:latin typeface="Arial"/>
                <a:ea typeface="ＭＳ Ｐゴシック"/>
                <a:cs typeface="ＭＳ Ｐゴシック"/>
              </a:rPr>
              <a:t>CIC By-Laws 3.2.8 </a:t>
            </a:r>
            <a:endParaRPr lang="en-US" sz="2800" b="1" dirty="0">
              <a:solidFill>
                <a:srgbClr val="FFFFFF"/>
              </a:solidFill>
              <a:effectLst>
                <a:outerShdw blurRad="38100" dist="38100" dir="2700000" algn="tl">
                  <a:srgbClr val="000000">
                    <a:alpha val="43137"/>
                  </a:srgbClr>
                </a:outerShdw>
              </a:effectLst>
              <a:latin typeface="Arial"/>
              <a:ea typeface="ＭＳ Ｐゴシック"/>
              <a:cs typeface="ＭＳ Ｐゴシック"/>
            </a:endParaRPr>
          </a:p>
        </p:txBody>
      </p:sp>
      <p:pic>
        <p:nvPicPr>
          <p:cNvPr id="2" name="Picture 1" descr="CIC Three Roles of Elders Diagr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1720" y="12396"/>
            <a:ext cx="4788024" cy="3440044"/>
          </a:xfrm>
          <a:prstGeom prst="rect">
            <a:avLst/>
          </a:prstGeom>
        </p:spPr>
      </p:pic>
    </p:spTree>
    <p:extLst>
      <p:ext uri="{BB962C8B-B14F-4D97-AF65-F5344CB8AC3E}">
        <p14:creationId xmlns:p14="http://schemas.microsoft.com/office/powerpoint/2010/main" val="15749976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9668"/>
                                        </p:tgtEl>
                                        <p:attrNameLst>
                                          <p:attrName>style.visibility</p:attrName>
                                        </p:attrNameLst>
                                      </p:cBhvr>
                                      <p:to>
                                        <p:strVal val="visible"/>
                                      </p:to>
                                    </p:set>
                                    <p:animEffect transition="in" filter="dissolve">
                                      <p:cBhvr>
                                        <p:cTn id="7" dur="500"/>
                                        <p:tgtEl>
                                          <p:spTgt spid="3696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69669"/>
                                        </p:tgtEl>
                                        <p:attrNameLst>
                                          <p:attrName>style.visibility</p:attrName>
                                        </p:attrNameLst>
                                      </p:cBhvr>
                                      <p:to>
                                        <p:strVal val="visible"/>
                                      </p:to>
                                    </p:set>
                                    <p:animEffect transition="in" filter="dissolve">
                                      <p:cBhvr>
                                        <p:cTn id="12" dur="500"/>
                                        <p:tgtEl>
                                          <p:spTgt spid="36966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69671"/>
                                        </p:tgtEl>
                                        <p:attrNameLst>
                                          <p:attrName>style.visibility</p:attrName>
                                        </p:attrNameLst>
                                      </p:cBhvr>
                                      <p:to>
                                        <p:strVal val="visible"/>
                                      </p:to>
                                    </p:set>
                                    <p:animEffect transition="in" filter="dissolve">
                                      <p:cBhvr>
                                        <p:cTn id="17" dur="500"/>
                                        <p:tgtEl>
                                          <p:spTgt spid="36967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69670"/>
                                        </p:tgtEl>
                                        <p:attrNameLst>
                                          <p:attrName>style.visibility</p:attrName>
                                        </p:attrNameLst>
                                      </p:cBhvr>
                                      <p:to>
                                        <p:strVal val="visible"/>
                                      </p:to>
                                    </p:set>
                                    <p:animEffect transition="in" filter="dissolve">
                                      <p:cBhvr>
                                        <p:cTn id="22" dur="500"/>
                                        <p:tgtEl>
                                          <p:spTgt spid="369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668" grpId="0" animBg="1" autoUpdateAnimBg="0"/>
      <p:bldP spid="369669" grpId="0" animBg="1" autoUpdateAnimBg="0"/>
      <p:bldP spid="369670" grpId="0" animBg="1" autoUpdateAnimBg="0"/>
      <p:bldP spid="369671"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460500"/>
            <a:ext cx="9144000" cy="392277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r>
              <a:rPr lang="en-US" sz="3600" b="1"/>
              <a:t>News Story from Van Province, Turkey</a:t>
            </a:r>
          </a:p>
        </p:txBody>
      </p:sp>
      <p:sp>
        <p:nvSpPr>
          <p:cNvPr id="5" name="TextBox 2"/>
          <p:cNvSpPr txBox="1">
            <a:spLocks noChangeArrowheads="1"/>
          </p:cNvSpPr>
          <p:nvPr/>
        </p:nvSpPr>
        <p:spPr bwMode="auto">
          <a:xfrm>
            <a:off x="0" y="6211669"/>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sz="1800" b="1" dirty="0">
                <a:solidFill>
                  <a:srgbClr val="FFFFFF"/>
                </a:solidFill>
                <a:latin typeface="Arial"/>
                <a:cs typeface="Arial"/>
              </a:rPr>
              <a:t>Tim Challies, http://www.challies.com/christian-living/dumb-directionless-defenseless posted 26 Aug 2013, accessed 7 Aug 2016</a:t>
            </a:r>
          </a:p>
        </p:txBody>
      </p:sp>
    </p:spTree>
    <p:extLst>
      <p:ext uri="{BB962C8B-B14F-4D97-AF65-F5344CB8AC3E}">
        <p14:creationId xmlns:p14="http://schemas.microsoft.com/office/powerpoint/2010/main" val="13074428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5" name="Rectangle 5"/>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a:effectLst/>
        </p:spPr>
        <p:txBody>
          <a:bodyPr wrap="none" anchor="ctr"/>
          <a:lstStyle/>
          <a:p>
            <a:pPr>
              <a:defRPr/>
            </a:pPr>
            <a:endParaRPr lang="en-US">
              <a:solidFill>
                <a:srgbClr val="000000"/>
              </a:solidFill>
              <a:latin typeface="Times New Roman" pitchFamily="8" charset="0"/>
              <a:ea typeface="ＭＳ Ｐゴシック"/>
              <a:cs typeface="ＭＳ Ｐゴシック"/>
            </a:endParaRPr>
          </a:p>
        </p:txBody>
      </p:sp>
      <p:sp>
        <p:nvSpPr>
          <p:cNvPr id="369672" name="Rectangle 1032"/>
          <p:cNvSpPr>
            <a:spLocks noGrp="1"/>
          </p:cNvSpPr>
          <p:nvPr>
            <p:ph type="title" idx="4294967295"/>
          </p:nvPr>
        </p:nvSpPr>
        <p:spPr bwMode="auto">
          <a:xfrm>
            <a:off x="-16735" y="0"/>
            <a:ext cx="9144000" cy="620688"/>
          </a:xfrm>
          <a:effectLst/>
        </p:spPr>
        <p:txBody>
          <a:bodyPr wrap="square" lIns="91440" tIns="45720" rIns="91440" bIns="45720" numCol="1" anchorCtr="0" compatLnSpc="1">
            <a:prstTxWarp prst="textNoShape">
              <a:avLst/>
            </a:prstTxWarp>
          </a:bodyPr>
          <a:lstStyle/>
          <a:p>
            <a:pPr eaLnBrk="1" hangingPunct="1">
              <a:defRPr/>
            </a:pPr>
            <a:r>
              <a:rPr lang="en-US" sz="4800" b="1" dirty="0">
                <a:solidFill>
                  <a:schemeClr val="bg1"/>
                </a:solidFill>
                <a:effectLst>
                  <a:outerShdw blurRad="38100" dist="38100" dir="2700000" algn="tl">
                    <a:srgbClr val="000000">
                      <a:alpha val="43137"/>
                    </a:srgbClr>
                  </a:outerShdw>
                </a:effectLst>
                <a:ea typeface="+mj-ea"/>
                <a:cs typeface="+mj-cs"/>
              </a:rPr>
              <a:t>Elder Selection</a:t>
            </a:r>
            <a:endParaRPr lang="en-US" sz="3600" b="1" dirty="0">
              <a:solidFill>
                <a:schemeClr val="bg1"/>
              </a:solidFill>
              <a:effectLst>
                <a:outerShdw blurRad="38100" dist="38100" dir="2700000" algn="tl">
                  <a:srgbClr val="000000">
                    <a:alpha val="43137"/>
                  </a:srgbClr>
                </a:outerShdw>
              </a:effectLst>
              <a:ea typeface="+mj-ea"/>
              <a:cs typeface="+mj-cs"/>
            </a:endParaRPr>
          </a:p>
        </p:txBody>
      </p:sp>
      <p:sp>
        <p:nvSpPr>
          <p:cNvPr id="9" name="Rectangle 1032"/>
          <p:cNvSpPr txBox="1">
            <a:spLocks/>
          </p:cNvSpPr>
          <p:nvPr/>
        </p:nvSpPr>
        <p:spPr bwMode="auto">
          <a:xfrm>
            <a:off x="539552" y="6093296"/>
            <a:ext cx="8229600" cy="792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a:lstStyle>
          <a:p>
            <a:pPr algn="r" eaLnBrk="1" hangingPunct="1">
              <a:defRPr/>
            </a:pPr>
            <a:r>
              <a:rPr lang="en-US" sz="4000" b="1" dirty="0" smtClean="0">
                <a:solidFill>
                  <a:srgbClr val="FFFFFF"/>
                </a:solidFill>
                <a:effectLst>
                  <a:outerShdw blurRad="38100" dist="38100" dir="2700000" algn="tl">
                    <a:srgbClr val="000000">
                      <a:alpha val="43137"/>
                    </a:srgbClr>
                  </a:outerShdw>
                </a:effectLst>
                <a:latin typeface="Arial"/>
                <a:ea typeface="ＭＳ Ｐゴシック"/>
                <a:cs typeface="ＭＳ Ｐゴシック"/>
              </a:rPr>
              <a:t>CIC By-Laws 3.2.8 </a:t>
            </a:r>
            <a:endParaRPr lang="en-US" sz="2800" b="1" dirty="0">
              <a:solidFill>
                <a:srgbClr val="FFFFFF"/>
              </a:solidFill>
              <a:effectLst>
                <a:outerShdw blurRad="38100" dist="38100" dir="2700000" algn="tl">
                  <a:srgbClr val="000000">
                    <a:alpha val="43137"/>
                  </a:srgbClr>
                </a:outerShdw>
              </a:effectLst>
              <a:latin typeface="Arial"/>
              <a:ea typeface="ＭＳ Ｐゴシック"/>
              <a:cs typeface="ＭＳ Ｐゴシック"/>
            </a:endParaRPr>
          </a:p>
        </p:txBody>
      </p:sp>
      <p:grpSp>
        <p:nvGrpSpPr>
          <p:cNvPr id="5" name="Group 4"/>
          <p:cNvGrpSpPr/>
          <p:nvPr/>
        </p:nvGrpSpPr>
        <p:grpSpPr>
          <a:xfrm>
            <a:off x="107504" y="836712"/>
            <a:ext cx="8640960" cy="4032448"/>
            <a:chOff x="1289829" y="20113"/>
            <a:chExt cx="6604271" cy="5440456"/>
          </a:xfrm>
        </p:grpSpPr>
        <p:sp>
          <p:nvSpPr>
            <p:cNvPr id="3" name="Rounded Rectangular Callout 2"/>
            <p:cNvSpPr/>
            <p:nvPr/>
          </p:nvSpPr>
          <p:spPr>
            <a:xfrm>
              <a:off x="1289829" y="20113"/>
              <a:ext cx="6604271" cy="5440456"/>
            </a:xfrm>
            <a:prstGeom prst="wedgeRoundRectCallout">
              <a:avLst>
                <a:gd name="adj1" fmla="val 37866"/>
                <a:gd name="adj2" fmla="val 83139"/>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Arial"/>
                <a:ea typeface="ＭＳ Ｐゴシック"/>
                <a:cs typeface="ＭＳ Ｐゴシック"/>
              </a:endParaRPr>
            </a:p>
          </p:txBody>
        </p:sp>
        <p:sp>
          <p:nvSpPr>
            <p:cNvPr id="4" name="Rectangle 3"/>
            <p:cNvSpPr/>
            <p:nvPr/>
          </p:nvSpPr>
          <p:spPr>
            <a:xfrm>
              <a:off x="1532031" y="93610"/>
              <a:ext cx="6196963" cy="4609195"/>
            </a:xfrm>
            <a:prstGeom prst="rect">
              <a:avLst/>
            </a:prstGeom>
          </p:spPr>
          <p:txBody>
            <a:bodyPr wrap="square">
              <a:spAutoFit/>
            </a:bodyPr>
            <a:lstStyle/>
            <a:p>
              <a:pPr defTabSz="457200" fontAlgn="auto">
                <a:spcBef>
                  <a:spcPts val="0"/>
                </a:spcBef>
                <a:spcAft>
                  <a:spcPts val="0"/>
                </a:spcAft>
              </a:pPr>
              <a:r>
                <a:rPr lang="en-US" b="1" dirty="0">
                  <a:solidFill>
                    <a:srgbClr val="000000"/>
                  </a:solidFill>
                  <a:latin typeface="Arial"/>
                  <a:ea typeface="ＭＳ Ｐゴシック"/>
                  <a:cs typeface="ＭＳ Ｐゴシック"/>
                </a:rPr>
                <a:t>Selection - Selection of elders shall take place at the annual meeting or at such other Tims as the serving elders determine that a new elder is needed to replace an elder who has relinquished his position.  An elder who is appointed to replace another elder who has served part of his term shall serve for the remainder of that term and this term shall not count towards the three-term limit imposed under section 3.2.6 above. The selection process shall be as follows: </a:t>
              </a:r>
            </a:p>
          </p:txBody>
        </p:sp>
      </p:grpSp>
    </p:spTree>
    <p:extLst>
      <p:ext uri="{BB962C8B-B14F-4D97-AF65-F5344CB8AC3E}">
        <p14:creationId xmlns:p14="http://schemas.microsoft.com/office/powerpoint/2010/main" val="3272930460"/>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5" name="Rectangle 5"/>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a:effectLst/>
        </p:spPr>
        <p:txBody>
          <a:bodyPr wrap="none" anchor="ctr"/>
          <a:lstStyle/>
          <a:p>
            <a:pPr>
              <a:defRPr/>
            </a:pPr>
            <a:endParaRPr lang="en-US">
              <a:solidFill>
                <a:srgbClr val="000000"/>
              </a:solidFill>
              <a:latin typeface="Times New Roman" pitchFamily="8" charset="0"/>
              <a:ea typeface="ＭＳ Ｐゴシック"/>
              <a:cs typeface="ＭＳ Ｐゴシック"/>
            </a:endParaRPr>
          </a:p>
        </p:txBody>
      </p:sp>
      <p:sp>
        <p:nvSpPr>
          <p:cNvPr id="369672" name="Rectangle 1032"/>
          <p:cNvSpPr>
            <a:spLocks noGrp="1"/>
          </p:cNvSpPr>
          <p:nvPr>
            <p:ph type="title" idx="4294967295"/>
          </p:nvPr>
        </p:nvSpPr>
        <p:spPr bwMode="auto">
          <a:xfrm>
            <a:off x="-16735" y="0"/>
            <a:ext cx="9144000" cy="620688"/>
          </a:xfrm>
          <a:effectLst/>
        </p:spPr>
        <p:txBody>
          <a:bodyPr wrap="square" lIns="91440" tIns="45720" rIns="91440" bIns="45720" numCol="1" anchorCtr="0" compatLnSpc="1">
            <a:prstTxWarp prst="textNoShape">
              <a:avLst/>
            </a:prstTxWarp>
          </a:bodyPr>
          <a:lstStyle/>
          <a:p>
            <a:pPr eaLnBrk="1" hangingPunct="1">
              <a:defRPr/>
            </a:pPr>
            <a:r>
              <a:rPr lang="en-US" sz="4800" b="1" dirty="0">
                <a:solidFill>
                  <a:schemeClr val="bg1"/>
                </a:solidFill>
                <a:effectLst>
                  <a:outerShdw blurRad="38100" dist="38100" dir="2700000" algn="tl">
                    <a:srgbClr val="000000">
                      <a:alpha val="43137"/>
                    </a:srgbClr>
                  </a:outerShdw>
                </a:effectLst>
                <a:ea typeface="+mj-ea"/>
                <a:cs typeface="+mj-cs"/>
              </a:rPr>
              <a:t>Elder Confirmation Process</a:t>
            </a:r>
            <a:endParaRPr lang="en-US" sz="3600" b="1" dirty="0">
              <a:solidFill>
                <a:schemeClr val="bg1"/>
              </a:solidFill>
              <a:effectLst>
                <a:outerShdw blurRad="38100" dist="38100" dir="2700000" algn="tl">
                  <a:srgbClr val="000000">
                    <a:alpha val="43137"/>
                  </a:srgbClr>
                </a:outerShdw>
              </a:effectLst>
              <a:ea typeface="+mj-ea"/>
              <a:cs typeface="+mj-cs"/>
            </a:endParaRPr>
          </a:p>
        </p:txBody>
      </p:sp>
      <p:sp>
        <p:nvSpPr>
          <p:cNvPr id="9" name="Rectangle 1032"/>
          <p:cNvSpPr txBox="1">
            <a:spLocks/>
          </p:cNvSpPr>
          <p:nvPr/>
        </p:nvSpPr>
        <p:spPr bwMode="auto">
          <a:xfrm>
            <a:off x="539552" y="6093296"/>
            <a:ext cx="8229600" cy="792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a:lstStyle>
          <a:p>
            <a:pPr algn="r" eaLnBrk="1" hangingPunct="1">
              <a:defRPr/>
            </a:pPr>
            <a:r>
              <a:rPr lang="en-US" sz="4000" b="1" dirty="0" smtClean="0">
                <a:solidFill>
                  <a:srgbClr val="FFFFFF"/>
                </a:solidFill>
                <a:effectLst>
                  <a:outerShdw blurRad="38100" dist="38100" dir="2700000" algn="tl">
                    <a:srgbClr val="000000">
                      <a:alpha val="43137"/>
                    </a:srgbClr>
                  </a:outerShdw>
                </a:effectLst>
                <a:latin typeface="Arial"/>
                <a:ea typeface="ＭＳ Ｐゴシック"/>
                <a:cs typeface="ＭＳ Ｐゴシック"/>
              </a:rPr>
              <a:t>CIC By-Laws 3.2.8.1 </a:t>
            </a:r>
            <a:endParaRPr lang="en-US" sz="2800" b="1" dirty="0">
              <a:solidFill>
                <a:srgbClr val="FFFFFF"/>
              </a:solidFill>
              <a:effectLst>
                <a:outerShdw blurRad="38100" dist="38100" dir="2700000" algn="tl">
                  <a:srgbClr val="000000">
                    <a:alpha val="43137"/>
                  </a:srgbClr>
                </a:outerShdw>
              </a:effectLst>
              <a:latin typeface="Arial"/>
              <a:ea typeface="ＭＳ Ｐゴシック"/>
              <a:cs typeface="ＭＳ Ｐゴシック"/>
            </a:endParaRPr>
          </a:p>
        </p:txBody>
      </p:sp>
      <p:grpSp>
        <p:nvGrpSpPr>
          <p:cNvPr id="5" name="Group 4"/>
          <p:cNvGrpSpPr/>
          <p:nvPr/>
        </p:nvGrpSpPr>
        <p:grpSpPr>
          <a:xfrm>
            <a:off x="107504" y="764704"/>
            <a:ext cx="8640960" cy="3888432"/>
            <a:chOff x="1289829" y="20113"/>
            <a:chExt cx="6604271" cy="4663248"/>
          </a:xfrm>
        </p:grpSpPr>
        <p:sp>
          <p:nvSpPr>
            <p:cNvPr id="3" name="Rounded Rectangular Callout 2"/>
            <p:cNvSpPr/>
            <p:nvPr/>
          </p:nvSpPr>
          <p:spPr>
            <a:xfrm>
              <a:off x="1289829" y="20113"/>
              <a:ext cx="6604271" cy="4663248"/>
            </a:xfrm>
            <a:prstGeom prst="wedgeRoundRectCallout">
              <a:avLst>
                <a:gd name="adj1" fmla="val -40158"/>
                <a:gd name="adj2" fmla="val 59611"/>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Arial"/>
                <a:ea typeface="ＭＳ Ｐゴシック"/>
                <a:cs typeface="ＭＳ Ｐゴシック"/>
              </a:endParaRPr>
            </a:p>
          </p:txBody>
        </p:sp>
        <p:sp>
          <p:nvSpPr>
            <p:cNvPr id="4" name="Rectangle 3"/>
            <p:cNvSpPr/>
            <p:nvPr/>
          </p:nvSpPr>
          <p:spPr>
            <a:xfrm>
              <a:off x="1532031" y="93611"/>
              <a:ext cx="6196963" cy="4097062"/>
            </a:xfrm>
            <a:prstGeom prst="rect">
              <a:avLst/>
            </a:prstGeom>
          </p:spPr>
          <p:txBody>
            <a:bodyPr wrap="square">
              <a:spAutoFit/>
            </a:bodyPr>
            <a:lstStyle/>
            <a:p>
              <a:pPr defTabSz="457200" fontAlgn="auto">
                <a:spcBef>
                  <a:spcPts val="0"/>
                </a:spcBef>
                <a:spcAft>
                  <a:spcPts val="0"/>
                </a:spcAft>
              </a:pPr>
              <a:r>
                <a:rPr lang="en-US" b="1" dirty="0">
                  <a:solidFill>
                    <a:srgbClr val="000000"/>
                  </a:solidFill>
                  <a:latin typeface="Arial"/>
                  <a:ea typeface="ＭＳ Ｐゴシック"/>
                  <a:cs typeface="ＭＳ Ｐゴシック"/>
                </a:rPr>
                <a:t>Notice of the beginning of the selection process shall be given to the members approximately eight (8) weeks prior to the annual meeting.  At this time of notice, members shall submit a completed Elder Nomination Form to any of the elders in writing within two weeks. The Elder Confirmation Forms shall be made available at the Sunday Worship Service and at the church office and must be completed and returned during this two-week period.</a:t>
              </a:r>
            </a:p>
          </p:txBody>
        </p:sp>
      </p:grpSp>
      <p:sp>
        <p:nvSpPr>
          <p:cNvPr id="8" name="Text Box 1028"/>
          <p:cNvSpPr txBox="1">
            <a:spLocks noChangeArrowheads="1"/>
          </p:cNvSpPr>
          <p:nvPr/>
        </p:nvSpPr>
        <p:spPr bwMode="auto">
          <a:xfrm>
            <a:off x="106667" y="5013176"/>
            <a:ext cx="2048457"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r>
              <a:rPr lang="en-US" b="1" dirty="0">
                <a:solidFill>
                  <a:srgbClr val="000000"/>
                </a:solidFill>
              </a:rPr>
              <a:t>Nominations</a:t>
            </a:r>
          </a:p>
          <a:p>
            <a:pPr algn="ctr" eaLnBrk="0" hangingPunct="0"/>
            <a:r>
              <a:rPr lang="en-US" b="1" dirty="0">
                <a:solidFill>
                  <a:srgbClr val="000000"/>
                </a:solidFill>
              </a:rPr>
              <a:t>Aug 14-28</a:t>
            </a:r>
          </a:p>
        </p:txBody>
      </p:sp>
    </p:spTree>
    <p:extLst>
      <p:ext uri="{BB962C8B-B14F-4D97-AF65-F5344CB8AC3E}">
        <p14:creationId xmlns:p14="http://schemas.microsoft.com/office/powerpoint/2010/main" val="23857544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5" name="Rectangle 5"/>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a:effectLst/>
        </p:spPr>
        <p:txBody>
          <a:bodyPr wrap="none" anchor="ctr"/>
          <a:lstStyle/>
          <a:p>
            <a:pPr>
              <a:defRPr/>
            </a:pPr>
            <a:endParaRPr lang="en-US">
              <a:solidFill>
                <a:srgbClr val="000000"/>
              </a:solidFill>
              <a:latin typeface="Times New Roman" pitchFamily="8" charset="0"/>
              <a:ea typeface="ＭＳ Ｐゴシック"/>
              <a:cs typeface="ＭＳ Ｐゴシック"/>
            </a:endParaRPr>
          </a:p>
        </p:txBody>
      </p:sp>
      <p:sp>
        <p:nvSpPr>
          <p:cNvPr id="369672" name="Rectangle 1032"/>
          <p:cNvSpPr>
            <a:spLocks noGrp="1"/>
          </p:cNvSpPr>
          <p:nvPr>
            <p:ph type="title" idx="4294967295"/>
          </p:nvPr>
        </p:nvSpPr>
        <p:spPr bwMode="auto">
          <a:xfrm>
            <a:off x="-16735" y="0"/>
            <a:ext cx="9144000" cy="620688"/>
          </a:xfrm>
          <a:effectLst/>
        </p:spPr>
        <p:txBody>
          <a:bodyPr wrap="square" lIns="91440" tIns="45720" rIns="91440" bIns="45720" numCol="1" anchorCtr="0" compatLnSpc="1">
            <a:prstTxWarp prst="textNoShape">
              <a:avLst/>
            </a:prstTxWarp>
          </a:bodyPr>
          <a:lstStyle/>
          <a:p>
            <a:pPr eaLnBrk="1" hangingPunct="1">
              <a:defRPr/>
            </a:pPr>
            <a:r>
              <a:rPr lang="en-US" sz="4800" b="1" dirty="0">
                <a:solidFill>
                  <a:schemeClr val="bg1"/>
                </a:solidFill>
                <a:effectLst>
                  <a:outerShdw blurRad="38100" dist="38100" dir="2700000" algn="tl">
                    <a:srgbClr val="000000">
                      <a:alpha val="43137"/>
                    </a:srgbClr>
                  </a:outerShdw>
                </a:effectLst>
                <a:ea typeface="+mj-ea"/>
                <a:cs typeface="+mj-cs"/>
              </a:rPr>
              <a:t>Elder Confirmation Process</a:t>
            </a:r>
            <a:endParaRPr lang="en-US" sz="3600" b="1" dirty="0">
              <a:solidFill>
                <a:schemeClr val="bg1"/>
              </a:solidFill>
              <a:effectLst>
                <a:outerShdw blurRad="38100" dist="38100" dir="2700000" algn="tl">
                  <a:srgbClr val="000000">
                    <a:alpha val="43137"/>
                  </a:srgbClr>
                </a:outerShdw>
              </a:effectLst>
              <a:ea typeface="+mj-ea"/>
              <a:cs typeface="+mj-cs"/>
            </a:endParaRPr>
          </a:p>
        </p:txBody>
      </p:sp>
      <p:sp>
        <p:nvSpPr>
          <p:cNvPr id="9" name="Rectangle 1032"/>
          <p:cNvSpPr txBox="1">
            <a:spLocks/>
          </p:cNvSpPr>
          <p:nvPr/>
        </p:nvSpPr>
        <p:spPr bwMode="auto">
          <a:xfrm>
            <a:off x="539552" y="6093296"/>
            <a:ext cx="8229600" cy="792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a:lstStyle>
          <a:p>
            <a:pPr algn="r" eaLnBrk="1" hangingPunct="1">
              <a:defRPr/>
            </a:pPr>
            <a:r>
              <a:rPr lang="en-US" sz="4000" b="1" dirty="0" smtClean="0">
                <a:solidFill>
                  <a:srgbClr val="FFFFFF"/>
                </a:solidFill>
                <a:effectLst>
                  <a:outerShdw blurRad="38100" dist="38100" dir="2700000" algn="tl">
                    <a:srgbClr val="000000">
                      <a:alpha val="43137"/>
                    </a:srgbClr>
                  </a:outerShdw>
                </a:effectLst>
                <a:latin typeface="Arial"/>
                <a:ea typeface="ＭＳ Ｐゴシック"/>
                <a:cs typeface="ＭＳ Ｐゴシック"/>
              </a:rPr>
              <a:t>CIC By-Laws 3.2.8.2 </a:t>
            </a:r>
            <a:endParaRPr lang="en-US" sz="2800" b="1" dirty="0">
              <a:solidFill>
                <a:srgbClr val="FFFFFF"/>
              </a:solidFill>
              <a:effectLst>
                <a:outerShdw blurRad="38100" dist="38100" dir="2700000" algn="tl">
                  <a:srgbClr val="000000">
                    <a:alpha val="43137"/>
                  </a:srgbClr>
                </a:outerShdw>
              </a:effectLst>
              <a:latin typeface="Arial"/>
              <a:ea typeface="ＭＳ Ｐゴシック"/>
              <a:cs typeface="ＭＳ Ｐゴシック"/>
            </a:endParaRPr>
          </a:p>
        </p:txBody>
      </p:sp>
      <p:grpSp>
        <p:nvGrpSpPr>
          <p:cNvPr id="5" name="Group 4"/>
          <p:cNvGrpSpPr/>
          <p:nvPr/>
        </p:nvGrpSpPr>
        <p:grpSpPr>
          <a:xfrm>
            <a:off x="107504" y="836712"/>
            <a:ext cx="8640960" cy="3456384"/>
            <a:chOff x="1289829" y="20113"/>
            <a:chExt cx="6604271" cy="4663248"/>
          </a:xfrm>
        </p:grpSpPr>
        <p:sp>
          <p:nvSpPr>
            <p:cNvPr id="3" name="Rounded Rectangular Callout 2"/>
            <p:cNvSpPr/>
            <p:nvPr/>
          </p:nvSpPr>
          <p:spPr>
            <a:xfrm>
              <a:off x="1289829" y="20113"/>
              <a:ext cx="6604271" cy="4663248"/>
            </a:xfrm>
            <a:prstGeom prst="wedgeRoundRectCallout">
              <a:avLst>
                <a:gd name="adj1" fmla="val -8701"/>
                <a:gd name="adj2" fmla="val 73424"/>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Arial"/>
                <a:ea typeface="ＭＳ Ｐゴシック"/>
                <a:cs typeface="ＭＳ Ｐゴシック"/>
              </a:endParaRPr>
            </a:p>
          </p:txBody>
        </p:sp>
        <p:sp>
          <p:nvSpPr>
            <p:cNvPr id="4" name="Rectangle 3"/>
            <p:cNvSpPr/>
            <p:nvPr/>
          </p:nvSpPr>
          <p:spPr>
            <a:xfrm>
              <a:off x="1532031" y="93610"/>
              <a:ext cx="6196963" cy="4110903"/>
            </a:xfrm>
            <a:prstGeom prst="rect">
              <a:avLst/>
            </a:prstGeom>
          </p:spPr>
          <p:txBody>
            <a:bodyPr wrap="square">
              <a:spAutoFit/>
            </a:bodyPr>
            <a:lstStyle/>
            <a:p>
              <a:pPr defTabSz="457200" fontAlgn="auto">
                <a:spcBef>
                  <a:spcPts val="0"/>
                </a:spcBef>
                <a:spcAft>
                  <a:spcPts val="0"/>
                </a:spcAft>
              </a:pPr>
              <a:r>
                <a:rPr lang="en-US" b="1" dirty="0">
                  <a:solidFill>
                    <a:srgbClr val="000000"/>
                  </a:solidFill>
                  <a:latin typeface="Arial"/>
                  <a:ea typeface="ＭＳ Ｐゴシック"/>
                  <a:cs typeface="ＭＳ Ｐゴシック"/>
                </a:rPr>
                <a:t>The elders shall interview the prospective elder(s) and spouse(s) to determine if the prospective elder(s) meets the qualifications.  Upon consensus among the elders that the candidate meet(s) the qualifications for eldership, the elders will contact the candidate(s) again for a specific discussion with him to determine each man</a:t>
              </a:r>
              <a:r>
                <a:rPr lang="uk-UA" b="1" dirty="0">
                  <a:solidFill>
                    <a:srgbClr val="000000"/>
                  </a:solidFill>
                  <a:latin typeface="Arial"/>
                  <a:ea typeface="ＭＳ Ｐゴシック"/>
                  <a:cs typeface="ＭＳ Ｐゴシック"/>
                </a:rPr>
                <a:t>'</a:t>
              </a:r>
              <a:r>
                <a:rPr lang="en-US" b="1" dirty="0">
                  <a:solidFill>
                    <a:srgbClr val="000000"/>
                  </a:solidFill>
                  <a:latin typeface="Arial"/>
                  <a:ea typeface="ＭＳ Ｐゴシック"/>
                  <a:cs typeface="ＭＳ Ｐゴシック"/>
                </a:rPr>
                <a:t>s assessment of God</a:t>
              </a:r>
              <a:r>
                <a:rPr lang="uk-UA" b="1" dirty="0">
                  <a:solidFill>
                    <a:srgbClr val="000000"/>
                  </a:solidFill>
                  <a:latin typeface="Arial"/>
                  <a:ea typeface="ＭＳ Ｐゴシック"/>
                  <a:cs typeface="ＭＳ Ｐゴシック"/>
                </a:rPr>
                <a:t>'</a:t>
              </a:r>
              <a:r>
                <a:rPr lang="en-US" b="1" dirty="0">
                  <a:solidFill>
                    <a:srgbClr val="000000"/>
                  </a:solidFill>
                  <a:latin typeface="Arial"/>
                  <a:ea typeface="ＭＳ Ｐゴシック"/>
                  <a:cs typeface="ＭＳ Ｐゴシック"/>
                </a:rPr>
                <a:t>s will for him in this matter.</a:t>
              </a:r>
            </a:p>
          </p:txBody>
        </p:sp>
      </p:grpSp>
      <p:sp>
        <p:nvSpPr>
          <p:cNvPr id="8" name="Text Box 1028"/>
          <p:cNvSpPr txBox="1">
            <a:spLocks noChangeArrowheads="1"/>
          </p:cNvSpPr>
          <p:nvPr/>
        </p:nvSpPr>
        <p:spPr bwMode="auto">
          <a:xfrm>
            <a:off x="106667" y="5013176"/>
            <a:ext cx="2048457"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r>
              <a:rPr lang="en-US" b="1" dirty="0">
                <a:solidFill>
                  <a:srgbClr val="000000"/>
                </a:solidFill>
              </a:rPr>
              <a:t>Nominations</a:t>
            </a:r>
          </a:p>
          <a:p>
            <a:pPr algn="ctr" eaLnBrk="0" hangingPunct="0"/>
            <a:r>
              <a:rPr lang="en-US" b="1" dirty="0">
                <a:solidFill>
                  <a:srgbClr val="000000"/>
                </a:solidFill>
              </a:rPr>
              <a:t>Aug 14-28</a:t>
            </a:r>
          </a:p>
        </p:txBody>
      </p:sp>
      <p:sp>
        <p:nvSpPr>
          <p:cNvPr id="10" name="Text Box 1029"/>
          <p:cNvSpPr txBox="1">
            <a:spLocks noChangeArrowheads="1"/>
          </p:cNvSpPr>
          <p:nvPr/>
        </p:nvSpPr>
        <p:spPr bwMode="auto">
          <a:xfrm>
            <a:off x="2263855" y="5013176"/>
            <a:ext cx="2305589"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r>
              <a:rPr lang="en-US" b="1" dirty="0">
                <a:solidFill>
                  <a:srgbClr val="000000"/>
                </a:solidFill>
              </a:rPr>
              <a:t>Interviews</a:t>
            </a:r>
          </a:p>
          <a:p>
            <a:pPr algn="ctr" eaLnBrk="0" hangingPunct="0"/>
            <a:r>
              <a:rPr lang="en-US" b="1" dirty="0" smtClean="0">
                <a:solidFill>
                  <a:srgbClr val="000000"/>
                </a:solidFill>
              </a:rPr>
              <a:t>Aug 29-Sep 17</a:t>
            </a:r>
            <a:endParaRPr lang="en-US" b="1" dirty="0">
              <a:solidFill>
                <a:srgbClr val="000000"/>
              </a:solidFill>
            </a:endParaRPr>
          </a:p>
        </p:txBody>
      </p:sp>
    </p:spTree>
    <p:extLst>
      <p:ext uri="{BB962C8B-B14F-4D97-AF65-F5344CB8AC3E}">
        <p14:creationId xmlns:p14="http://schemas.microsoft.com/office/powerpoint/2010/main" val="30308801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5" name="Rectangle 5"/>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a:effectLst/>
        </p:spPr>
        <p:txBody>
          <a:bodyPr wrap="none" anchor="ctr"/>
          <a:lstStyle/>
          <a:p>
            <a:pPr>
              <a:defRPr/>
            </a:pPr>
            <a:endParaRPr lang="en-US">
              <a:solidFill>
                <a:srgbClr val="000000"/>
              </a:solidFill>
              <a:latin typeface="Times New Roman" pitchFamily="8" charset="0"/>
              <a:ea typeface="ＭＳ Ｐゴシック"/>
              <a:cs typeface="ＭＳ Ｐゴシック"/>
            </a:endParaRPr>
          </a:p>
        </p:txBody>
      </p:sp>
      <p:sp>
        <p:nvSpPr>
          <p:cNvPr id="369672" name="Rectangle 1032"/>
          <p:cNvSpPr>
            <a:spLocks noGrp="1"/>
          </p:cNvSpPr>
          <p:nvPr>
            <p:ph type="title" idx="4294967295"/>
          </p:nvPr>
        </p:nvSpPr>
        <p:spPr bwMode="auto">
          <a:xfrm>
            <a:off x="-16735" y="0"/>
            <a:ext cx="9144000" cy="620688"/>
          </a:xfrm>
          <a:effectLst/>
        </p:spPr>
        <p:txBody>
          <a:bodyPr wrap="square" lIns="91440" tIns="45720" rIns="91440" bIns="45720" numCol="1" anchorCtr="0" compatLnSpc="1">
            <a:prstTxWarp prst="textNoShape">
              <a:avLst/>
            </a:prstTxWarp>
          </a:bodyPr>
          <a:lstStyle/>
          <a:p>
            <a:pPr eaLnBrk="1" hangingPunct="1">
              <a:defRPr/>
            </a:pPr>
            <a:r>
              <a:rPr lang="en-US" sz="4800" b="1" dirty="0">
                <a:solidFill>
                  <a:schemeClr val="bg1"/>
                </a:solidFill>
                <a:effectLst>
                  <a:outerShdw blurRad="38100" dist="38100" dir="2700000" algn="tl">
                    <a:srgbClr val="000000">
                      <a:alpha val="43137"/>
                    </a:srgbClr>
                  </a:outerShdw>
                </a:effectLst>
                <a:ea typeface="+mj-ea"/>
                <a:cs typeface="+mj-cs"/>
              </a:rPr>
              <a:t>Elder Confirmation Process</a:t>
            </a:r>
            <a:endParaRPr lang="en-US" sz="3600" b="1" dirty="0">
              <a:solidFill>
                <a:schemeClr val="bg1"/>
              </a:solidFill>
              <a:effectLst>
                <a:outerShdw blurRad="38100" dist="38100" dir="2700000" algn="tl">
                  <a:srgbClr val="000000">
                    <a:alpha val="43137"/>
                  </a:srgbClr>
                </a:outerShdw>
              </a:effectLst>
              <a:ea typeface="+mj-ea"/>
              <a:cs typeface="+mj-cs"/>
            </a:endParaRPr>
          </a:p>
        </p:txBody>
      </p:sp>
      <p:sp>
        <p:nvSpPr>
          <p:cNvPr id="9" name="Rectangle 1032"/>
          <p:cNvSpPr txBox="1">
            <a:spLocks/>
          </p:cNvSpPr>
          <p:nvPr/>
        </p:nvSpPr>
        <p:spPr bwMode="auto">
          <a:xfrm>
            <a:off x="539552" y="6093296"/>
            <a:ext cx="8229600" cy="792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a:lstStyle>
          <a:p>
            <a:pPr algn="r" eaLnBrk="1" hangingPunct="1">
              <a:defRPr/>
            </a:pPr>
            <a:r>
              <a:rPr lang="en-US" sz="4000" b="1" dirty="0" smtClean="0">
                <a:solidFill>
                  <a:srgbClr val="FFFFFF"/>
                </a:solidFill>
                <a:effectLst>
                  <a:outerShdw blurRad="38100" dist="38100" dir="2700000" algn="tl">
                    <a:srgbClr val="000000">
                      <a:alpha val="43137"/>
                    </a:srgbClr>
                  </a:outerShdw>
                </a:effectLst>
                <a:latin typeface="Arial"/>
                <a:ea typeface="ＭＳ Ｐゴシック"/>
                <a:cs typeface="ＭＳ Ｐゴシック"/>
              </a:rPr>
              <a:t>CIC By-Laws 3.2.8.3 </a:t>
            </a:r>
            <a:endParaRPr lang="en-US" sz="2800" b="1" dirty="0">
              <a:solidFill>
                <a:srgbClr val="FFFFFF"/>
              </a:solidFill>
              <a:effectLst>
                <a:outerShdw blurRad="38100" dist="38100" dir="2700000" algn="tl">
                  <a:srgbClr val="000000">
                    <a:alpha val="43137"/>
                  </a:srgbClr>
                </a:outerShdw>
              </a:effectLst>
              <a:latin typeface="Arial"/>
              <a:ea typeface="ＭＳ Ｐゴシック"/>
              <a:cs typeface="ＭＳ Ｐゴシック"/>
            </a:endParaRPr>
          </a:p>
        </p:txBody>
      </p:sp>
      <p:grpSp>
        <p:nvGrpSpPr>
          <p:cNvPr id="5" name="Group 4"/>
          <p:cNvGrpSpPr/>
          <p:nvPr/>
        </p:nvGrpSpPr>
        <p:grpSpPr>
          <a:xfrm>
            <a:off x="107504" y="836712"/>
            <a:ext cx="8640960" cy="2448272"/>
            <a:chOff x="1289829" y="20113"/>
            <a:chExt cx="6604271" cy="4663248"/>
          </a:xfrm>
        </p:grpSpPr>
        <p:sp>
          <p:nvSpPr>
            <p:cNvPr id="3" name="Rounded Rectangular Callout 2"/>
            <p:cNvSpPr/>
            <p:nvPr/>
          </p:nvSpPr>
          <p:spPr>
            <a:xfrm>
              <a:off x="1289829" y="20113"/>
              <a:ext cx="6604271" cy="4663248"/>
            </a:xfrm>
            <a:prstGeom prst="wedgeRoundRectCallout">
              <a:avLst>
                <a:gd name="adj1" fmla="val 3250"/>
                <a:gd name="adj2" fmla="val 120251"/>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Arial"/>
                <a:ea typeface="ＭＳ Ｐゴシック"/>
                <a:cs typeface="ＭＳ Ｐゴシック"/>
              </a:endParaRPr>
            </a:p>
          </p:txBody>
        </p:sp>
        <p:sp>
          <p:nvSpPr>
            <p:cNvPr id="4" name="Rectangle 3"/>
            <p:cNvSpPr/>
            <p:nvPr/>
          </p:nvSpPr>
          <p:spPr>
            <a:xfrm>
              <a:off x="1532031" y="93611"/>
              <a:ext cx="6196963" cy="1902567"/>
            </a:xfrm>
            <a:prstGeom prst="rect">
              <a:avLst/>
            </a:prstGeom>
          </p:spPr>
          <p:txBody>
            <a:bodyPr wrap="square">
              <a:spAutoFit/>
            </a:bodyPr>
            <a:lstStyle/>
            <a:p>
              <a:pPr defTabSz="457200" fontAlgn="auto">
                <a:spcBef>
                  <a:spcPts val="0"/>
                </a:spcBef>
                <a:spcAft>
                  <a:spcPts val="0"/>
                </a:spcAft>
              </a:pPr>
              <a:r>
                <a:rPr lang="en-US" b="1" dirty="0">
                  <a:solidFill>
                    <a:srgbClr val="000000"/>
                  </a:solidFill>
                  <a:latin typeface="Arial"/>
                  <a:ea typeface="ＭＳ Ｐゴシック"/>
                  <a:cs typeface="ＭＳ Ｐゴシック"/>
                </a:rPr>
                <a:t>The elders shall then present to the members the name(s) of those men whom the elders agree possess the biblical qualifications for eldership and who have agreed to serve as elders if subsequently confirmed by the members. </a:t>
              </a:r>
            </a:p>
          </p:txBody>
        </p:sp>
      </p:grpSp>
      <p:sp>
        <p:nvSpPr>
          <p:cNvPr id="8" name="Text Box 1028"/>
          <p:cNvSpPr txBox="1">
            <a:spLocks noChangeArrowheads="1"/>
          </p:cNvSpPr>
          <p:nvPr/>
        </p:nvSpPr>
        <p:spPr bwMode="auto">
          <a:xfrm>
            <a:off x="106667" y="5013176"/>
            <a:ext cx="2048457"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r>
              <a:rPr lang="en-US" b="1" dirty="0">
                <a:solidFill>
                  <a:srgbClr val="000000"/>
                </a:solidFill>
              </a:rPr>
              <a:t>Nominations</a:t>
            </a:r>
          </a:p>
          <a:p>
            <a:pPr algn="ctr" eaLnBrk="0" hangingPunct="0"/>
            <a:r>
              <a:rPr lang="en-US" b="1" dirty="0">
                <a:solidFill>
                  <a:srgbClr val="000000"/>
                </a:solidFill>
              </a:rPr>
              <a:t>Aug 14-28</a:t>
            </a:r>
          </a:p>
        </p:txBody>
      </p:sp>
      <p:sp>
        <p:nvSpPr>
          <p:cNvPr id="10" name="Text Box 1029"/>
          <p:cNvSpPr txBox="1">
            <a:spLocks noChangeArrowheads="1"/>
          </p:cNvSpPr>
          <p:nvPr/>
        </p:nvSpPr>
        <p:spPr bwMode="auto">
          <a:xfrm>
            <a:off x="2263855" y="5013176"/>
            <a:ext cx="2305589"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r>
              <a:rPr lang="en-US" b="1" dirty="0">
                <a:solidFill>
                  <a:srgbClr val="000000"/>
                </a:solidFill>
              </a:rPr>
              <a:t>Interviews</a:t>
            </a:r>
          </a:p>
          <a:p>
            <a:pPr algn="ctr" eaLnBrk="0" hangingPunct="0"/>
            <a:r>
              <a:rPr lang="en-US" b="1" dirty="0" smtClean="0">
                <a:solidFill>
                  <a:srgbClr val="000000"/>
                </a:solidFill>
              </a:rPr>
              <a:t>Aug 29-Sep 17</a:t>
            </a:r>
            <a:endParaRPr lang="en-US" b="1" dirty="0">
              <a:solidFill>
                <a:srgbClr val="000000"/>
              </a:solidFill>
            </a:endParaRPr>
          </a:p>
        </p:txBody>
      </p:sp>
      <p:sp>
        <p:nvSpPr>
          <p:cNvPr id="12" name="Text Box 1031"/>
          <p:cNvSpPr txBox="1">
            <a:spLocks noChangeArrowheads="1"/>
          </p:cNvSpPr>
          <p:nvPr/>
        </p:nvSpPr>
        <p:spPr bwMode="auto">
          <a:xfrm>
            <a:off x="4678175" y="5013176"/>
            <a:ext cx="2270724"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r>
              <a:rPr lang="en-US" b="1" dirty="0">
                <a:solidFill>
                  <a:srgbClr val="000000"/>
                </a:solidFill>
              </a:rPr>
              <a:t>Confirmations</a:t>
            </a:r>
          </a:p>
          <a:p>
            <a:pPr algn="ctr" eaLnBrk="0" hangingPunct="0"/>
            <a:r>
              <a:rPr lang="en-US" b="1" dirty="0">
                <a:solidFill>
                  <a:srgbClr val="000000"/>
                </a:solidFill>
              </a:rPr>
              <a:t>Sep 18-Oct 2</a:t>
            </a:r>
          </a:p>
        </p:txBody>
      </p:sp>
    </p:spTree>
    <p:extLst>
      <p:ext uri="{BB962C8B-B14F-4D97-AF65-F5344CB8AC3E}">
        <p14:creationId xmlns:p14="http://schemas.microsoft.com/office/powerpoint/2010/main" val="5688079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5" name="Rectangle 5"/>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a:effectLst/>
        </p:spPr>
        <p:txBody>
          <a:bodyPr wrap="none" anchor="ctr"/>
          <a:lstStyle/>
          <a:p>
            <a:pPr>
              <a:defRPr/>
            </a:pPr>
            <a:endParaRPr lang="en-US">
              <a:solidFill>
                <a:srgbClr val="000000"/>
              </a:solidFill>
              <a:latin typeface="Times New Roman" pitchFamily="8" charset="0"/>
              <a:ea typeface="ＭＳ Ｐゴシック"/>
              <a:cs typeface="ＭＳ Ｐゴシック"/>
            </a:endParaRPr>
          </a:p>
        </p:txBody>
      </p:sp>
      <p:sp>
        <p:nvSpPr>
          <p:cNvPr id="369672" name="Rectangle 1032"/>
          <p:cNvSpPr>
            <a:spLocks noGrp="1"/>
          </p:cNvSpPr>
          <p:nvPr>
            <p:ph type="title" idx="4294967295"/>
          </p:nvPr>
        </p:nvSpPr>
        <p:spPr bwMode="auto">
          <a:xfrm>
            <a:off x="-16735" y="0"/>
            <a:ext cx="9144000" cy="620688"/>
          </a:xfrm>
          <a:effectLst/>
        </p:spPr>
        <p:txBody>
          <a:bodyPr wrap="square" lIns="91440" tIns="45720" rIns="91440" bIns="45720" numCol="1" anchorCtr="0" compatLnSpc="1">
            <a:prstTxWarp prst="textNoShape">
              <a:avLst/>
            </a:prstTxWarp>
          </a:bodyPr>
          <a:lstStyle/>
          <a:p>
            <a:pPr eaLnBrk="1" hangingPunct="1">
              <a:defRPr/>
            </a:pPr>
            <a:r>
              <a:rPr lang="en-US" sz="4800" b="1" dirty="0">
                <a:solidFill>
                  <a:schemeClr val="bg1"/>
                </a:solidFill>
                <a:effectLst>
                  <a:outerShdw blurRad="38100" dist="38100" dir="2700000" algn="tl">
                    <a:srgbClr val="000000">
                      <a:alpha val="43137"/>
                    </a:srgbClr>
                  </a:outerShdw>
                </a:effectLst>
                <a:ea typeface="+mj-ea"/>
                <a:cs typeface="+mj-cs"/>
              </a:rPr>
              <a:t>Elder Confirmation Process</a:t>
            </a:r>
            <a:endParaRPr lang="en-US" sz="3600" b="1" dirty="0">
              <a:solidFill>
                <a:schemeClr val="bg1"/>
              </a:solidFill>
              <a:effectLst>
                <a:outerShdw blurRad="38100" dist="38100" dir="2700000" algn="tl">
                  <a:srgbClr val="000000">
                    <a:alpha val="43137"/>
                  </a:srgbClr>
                </a:outerShdw>
              </a:effectLst>
              <a:ea typeface="+mj-ea"/>
              <a:cs typeface="+mj-cs"/>
            </a:endParaRPr>
          </a:p>
        </p:txBody>
      </p:sp>
      <p:sp>
        <p:nvSpPr>
          <p:cNvPr id="9" name="Rectangle 1032"/>
          <p:cNvSpPr txBox="1">
            <a:spLocks/>
          </p:cNvSpPr>
          <p:nvPr/>
        </p:nvSpPr>
        <p:spPr bwMode="auto">
          <a:xfrm>
            <a:off x="539552" y="6093296"/>
            <a:ext cx="8229600" cy="792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a:lstStyle>
          <a:p>
            <a:pPr algn="r" eaLnBrk="1" hangingPunct="1">
              <a:defRPr/>
            </a:pPr>
            <a:r>
              <a:rPr lang="en-US" sz="4000" b="1" dirty="0" smtClean="0">
                <a:solidFill>
                  <a:srgbClr val="FFFFFF"/>
                </a:solidFill>
                <a:effectLst>
                  <a:outerShdw blurRad="38100" dist="38100" dir="2700000" algn="tl">
                    <a:srgbClr val="000000">
                      <a:alpha val="43137"/>
                    </a:srgbClr>
                  </a:outerShdw>
                </a:effectLst>
                <a:latin typeface="Arial"/>
                <a:ea typeface="ＭＳ Ｐゴシック"/>
                <a:cs typeface="ＭＳ Ｐゴシック"/>
              </a:rPr>
              <a:t>CIC By-Laws 3.2.8.4 </a:t>
            </a:r>
            <a:endParaRPr lang="en-US" sz="2800" b="1" dirty="0">
              <a:solidFill>
                <a:srgbClr val="FFFFFF"/>
              </a:solidFill>
              <a:effectLst>
                <a:outerShdw blurRad="38100" dist="38100" dir="2700000" algn="tl">
                  <a:srgbClr val="000000">
                    <a:alpha val="43137"/>
                  </a:srgbClr>
                </a:outerShdw>
              </a:effectLst>
              <a:latin typeface="Arial"/>
              <a:ea typeface="ＭＳ Ｐゴシック"/>
              <a:cs typeface="ＭＳ Ｐゴシック"/>
            </a:endParaRPr>
          </a:p>
        </p:txBody>
      </p:sp>
      <p:grpSp>
        <p:nvGrpSpPr>
          <p:cNvPr id="5" name="Group 4"/>
          <p:cNvGrpSpPr/>
          <p:nvPr/>
        </p:nvGrpSpPr>
        <p:grpSpPr>
          <a:xfrm>
            <a:off x="107504" y="836712"/>
            <a:ext cx="8640960" cy="3024336"/>
            <a:chOff x="1289829" y="20113"/>
            <a:chExt cx="6604271" cy="4663248"/>
          </a:xfrm>
        </p:grpSpPr>
        <p:sp>
          <p:nvSpPr>
            <p:cNvPr id="3" name="Rounded Rectangular Callout 2"/>
            <p:cNvSpPr/>
            <p:nvPr/>
          </p:nvSpPr>
          <p:spPr>
            <a:xfrm>
              <a:off x="1289829" y="20113"/>
              <a:ext cx="6604271" cy="4663248"/>
            </a:xfrm>
            <a:prstGeom prst="wedgeRoundRectCallout">
              <a:avLst>
                <a:gd name="adj1" fmla="val 27975"/>
                <a:gd name="adj2" fmla="val 86474"/>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Arial"/>
                <a:ea typeface="ＭＳ Ｐゴシック"/>
                <a:cs typeface="ＭＳ Ｐゴシック"/>
              </a:endParaRPr>
            </a:p>
          </p:txBody>
        </p:sp>
        <p:sp>
          <p:nvSpPr>
            <p:cNvPr id="4" name="Rectangle 3"/>
            <p:cNvSpPr/>
            <p:nvPr/>
          </p:nvSpPr>
          <p:spPr>
            <a:xfrm>
              <a:off x="1532031" y="93611"/>
              <a:ext cx="6196963" cy="4128699"/>
            </a:xfrm>
            <a:prstGeom prst="rect">
              <a:avLst/>
            </a:prstGeom>
          </p:spPr>
          <p:txBody>
            <a:bodyPr wrap="square">
              <a:spAutoFit/>
            </a:bodyPr>
            <a:lstStyle/>
            <a:p>
              <a:pPr defTabSz="457200" fontAlgn="auto">
                <a:spcBef>
                  <a:spcPts val="0"/>
                </a:spcBef>
                <a:spcAft>
                  <a:spcPts val="0"/>
                </a:spcAft>
              </a:pPr>
              <a:r>
                <a:rPr lang="en-US" b="1" dirty="0">
                  <a:solidFill>
                    <a:srgbClr val="000000"/>
                  </a:solidFill>
                  <a:latin typeface="Arial"/>
                  <a:ea typeface="ＭＳ Ｐゴシック"/>
                  <a:cs typeface="ＭＳ Ｐゴシック"/>
                </a:rPr>
                <a:t>Members shall have at least two (2) weeks to prayerfully consider the prospective elder(s) and if any of the members have any reservations about a man</a:t>
              </a:r>
              <a:r>
                <a:rPr lang="uk-UA" b="1" dirty="0">
                  <a:solidFill>
                    <a:srgbClr val="000000"/>
                  </a:solidFill>
                  <a:latin typeface="Arial"/>
                  <a:ea typeface="ＭＳ Ｐゴシック"/>
                  <a:cs typeface="ＭＳ Ｐゴシック"/>
                </a:rPr>
                <a:t>'</a:t>
              </a:r>
              <a:r>
                <a:rPr lang="en-US" b="1" dirty="0">
                  <a:solidFill>
                    <a:srgbClr val="000000"/>
                  </a:solidFill>
                  <a:latin typeface="Arial"/>
                  <a:ea typeface="ＭＳ Ｐゴシック"/>
                  <a:cs typeface="ＭＳ Ｐゴシック"/>
                </a:rPr>
                <a:t>s qualifications for eldership, they should discuss those reservations with the individual and if not satisfactorily resolved, bring the matter(s) to the attention of the elders. </a:t>
              </a:r>
            </a:p>
          </p:txBody>
        </p:sp>
      </p:grpSp>
      <p:sp>
        <p:nvSpPr>
          <p:cNvPr id="8" name="Text Box 1028"/>
          <p:cNvSpPr txBox="1">
            <a:spLocks noChangeArrowheads="1"/>
          </p:cNvSpPr>
          <p:nvPr/>
        </p:nvSpPr>
        <p:spPr bwMode="auto">
          <a:xfrm>
            <a:off x="106667" y="5013176"/>
            <a:ext cx="2048457"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r>
              <a:rPr lang="en-US" b="1" dirty="0">
                <a:solidFill>
                  <a:srgbClr val="000000"/>
                </a:solidFill>
              </a:rPr>
              <a:t>Nominations</a:t>
            </a:r>
          </a:p>
          <a:p>
            <a:pPr algn="ctr" eaLnBrk="0" hangingPunct="0"/>
            <a:r>
              <a:rPr lang="en-US" b="1" dirty="0">
                <a:solidFill>
                  <a:srgbClr val="000000"/>
                </a:solidFill>
              </a:rPr>
              <a:t>Aug 14-28</a:t>
            </a:r>
          </a:p>
        </p:txBody>
      </p:sp>
      <p:sp>
        <p:nvSpPr>
          <p:cNvPr id="10" name="Text Box 1029"/>
          <p:cNvSpPr txBox="1">
            <a:spLocks noChangeArrowheads="1"/>
          </p:cNvSpPr>
          <p:nvPr/>
        </p:nvSpPr>
        <p:spPr bwMode="auto">
          <a:xfrm>
            <a:off x="2263855" y="5013176"/>
            <a:ext cx="2305589"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r>
              <a:rPr lang="en-US" b="1" dirty="0">
                <a:solidFill>
                  <a:srgbClr val="000000"/>
                </a:solidFill>
              </a:rPr>
              <a:t>Interviews</a:t>
            </a:r>
          </a:p>
          <a:p>
            <a:pPr algn="ctr" eaLnBrk="0" hangingPunct="0"/>
            <a:r>
              <a:rPr lang="en-US" b="1" dirty="0" smtClean="0">
                <a:solidFill>
                  <a:srgbClr val="000000"/>
                </a:solidFill>
              </a:rPr>
              <a:t>Aug 29-Sep 17</a:t>
            </a:r>
            <a:endParaRPr lang="en-US" b="1" dirty="0">
              <a:solidFill>
                <a:srgbClr val="000000"/>
              </a:solidFill>
            </a:endParaRPr>
          </a:p>
        </p:txBody>
      </p:sp>
      <p:sp>
        <p:nvSpPr>
          <p:cNvPr id="12" name="Text Box 1031"/>
          <p:cNvSpPr txBox="1">
            <a:spLocks noChangeArrowheads="1"/>
          </p:cNvSpPr>
          <p:nvPr/>
        </p:nvSpPr>
        <p:spPr bwMode="auto">
          <a:xfrm>
            <a:off x="4678175" y="5013176"/>
            <a:ext cx="2270724"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r>
              <a:rPr lang="en-US" b="1" dirty="0">
                <a:solidFill>
                  <a:srgbClr val="000000"/>
                </a:solidFill>
              </a:rPr>
              <a:t>Confirmations</a:t>
            </a:r>
          </a:p>
          <a:p>
            <a:pPr algn="ctr" eaLnBrk="0" hangingPunct="0"/>
            <a:r>
              <a:rPr lang="en-US" b="1" dirty="0">
                <a:solidFill>
                  <a:srgbClr val="000000"/>
                </a:solidFill>
              </a:rPr>
              <a:t>Sep 18-Oct 2</a:t>
            </a:r>
          </a:p>
        </p:txBody>
      </p:sp>
    </p:spTree>
    <p:extLst>
      <p:ext uri="{BB962C8B-B14F-4D97-AF65-F5344CB8AC3E}">
        <p14:creationId xmlns:p14="http://schemas.microsoft.com/office/powerpoint/2010/main" val="700080321"/>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5" name="Rectangle 5"/>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a:effectLst/>
        </p:spPr>
        <p:txBody>
          <a:bodyPr wrap="none" anchor="ctr"/>
          <a:lstStyle/>
          <a:p>
            <a:pPr>
              <a:defRPr/>
            </a:pPr>
            <a:endParaRPr lang="en-US">
              <a:solidFill>
                <a:srgbClr val="000000"/>
              </a:solidFill>
              <a:latin typeface="Times New Roman" pitchFamily="8" charset="0"/>
              <a:ea typeface="ＭＳ Ｐゴシック"/>
              <a:cs typeface="ＭＳ Ｐゴシック"/>
            </a:endParaRPr>
          </a:p>
        </p:txBody>
      </p:sp>
      <p:sp>
        <p:nvSpPr>
          <p:cNvPr id="369672" name="Rectangle 1032"/>
          <p:cNvSpPr>
            <a:spLocks noGrp="1"/>
          </p:cNvSpPr>
          <p:nvPr>
            <p:ph type="title" idx="4294967295"/>
          </p:nvPr>
        </p:nvSpPr>
        <p:spPr bwMode="auto">
          <a:xfrm>
            <a:off x="-16735" y="0"/>
            <a:ext cx="9144000" cy="620688"/>
          </a:xfrm>
          <a:effectLst/>
        </p:spPr>
        <p:txBody>
          <a:bodyPr wrap="square" lIns="91440" tIns="45720" rIns="91440" bIns="45720" numCol="1" anchorCtr="0" compatLnSpc="1">
            <a:prstTxWarp prst="textNoShape">
              <a:avLst/>
            </a:prstTxWarp>
          </a:bodyPr>
          <a:lstStyle/>
          <a:p>
            <a:pPr eaLnBrk="1" hangingPunct="1">
              <a:defRPr/>
            </a:pPr>
            <a:r>
              <a:rPr lang="en-US" sz="4800" b="1" dirty="0">
                <a:solidFill>
                  <a:schemeClr val="bg1"/>
                </a:solidFill>
                <a:effectLst>
                  <a:outerShdw blurRad="38100" dist="38100" dir="2700000" algn="tl">
                    <a:srgbClr val="000000">
                      <a:alpha val="43137"/>
                    </a:srgbClr>
                  </a:outerShdw>
                </a:effectLst>
                <a:ea typeface="+mj-ea"/>
                <a:cs typeface="+mj-cs"/>
              </a:rPr>
              <a:t>Elder Confirmation Process</a:t>
            </a:r>
            <a:endParaRPr lang="en-US" sz="3600" b="1" dirty="0">
              <a:solidFill>
                <a:schemeClr val="bg1"/>
              </a:solidFill>
              <a:effectLst>
                <a:outerShdw blurRad="38100" dist="38100" dir="2700000" algn="tl">
                  <a:srgbClr val="000000">
                    <a:alpha val="43137"/>
                  </a:srgbClr>
                </a:outerShdw>
              </a:effectLst>
              <a:ea typeface="+mj-ea"/>
              <a:cs typeface="+mj-cs"/>
            </a:endParaRPr>
          </a:p>
        </p:txBody>
      </p:sp>
      <p:sp>
        <p:nvSpPr>
          <p:cNvPr id="9" name="Rectangle 1032"/>
          <p:cNvSpPr txBox="1">
            <a:spLocks/>
          </p:cNvSpPr>
          <p:nvPr/>
        </p:nvSpPr>
        <p:spPr bwMode="auto">
          <a:xfrm>
            <a:off x="539552" y="6093296"/>
            <a:ext cx="8229600" cy="792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a:lstStyle>
          <a:p>
            <a:pPr algn="r" eaLnBrk="1" hangingPunct="1">
              <a:defRPr/>
            </a:pPr>
            <a:r>
              <a:rPr lang="en-US" sz="4000" b="1" dirty="0" smtClean="0">
                <a:solidFill>
                  <a:srgbClr val="FFFFFF"/>
                </a:solidFill>
                <a:effectLst>
                  <a:outerShdw blurRad="38100" dist="38100" dir="2700000" algn="tl">
                    <a:srgbClr val="000000">
                      <a:alpha val="43137"/>
                    </a:srgbClr>
                  </a:outerShdw>
                </a:effectLst>
                <a:latin typeface="Arial"/>
                <a:ea typeface="ＭＳ Ｐゴシック"/>
                <a:cs typeface="ＭＳ Ｐゴシック"/>
              </a:rPr>
              <a:t>CIC By-Laws 3.2.8.5 </a:t>
            </a:r>
            <a:endParaRPr lang="en-US" sz="2800" b="1" dirty="0">
              <a:solidFill>
                <a:srgbClr val="FFFFFF"/>
              </a:solidFill>
              <a:effectLst>
                <a:outerShdw blurRad="38100" dist="38100" dir="2700000" algn="tl">
                  <a:srgbClr val="000000">
                    <a:alpha val="43137"/>
                  </a:srgbClr>
                </a:outerShdw>
              </a:effectLst>
              <a:latin typeface="Arial"/>
              <a:ea typeface="ＭＳ Ｐゴシック"/>
              <a:cs typeface="ＭＳ Ｐゴシック"/>
            </a:endParaRPr>
          </a:p>
        </p:txBody>
      </p:sp>
      <p:grpSp>
        <p:nvGrpSpPr>
          <p:cNvPr id="5" name="Group 4"/>
          <p:cNvGrpSpPr/>
          <p:nvPr/>
        </p:nvGrpSpPr>
        <p:grpSpPr>
          <a:xfrm>
            <a:off x="107504" y="836713"/>
            <a:ext cx="8640960" cy="3096344"/>
            <a:chOff x="1289829" y="20113"/>
            <a:chExt cx="6604271" cy="4663248"/>
          </a:xfrm>
        </p:grpSpPr>
        <p:sp>
          <p:nvSpPr>
            <p:cNvPr id="3" name="Rounded Rectangular Callout 2"/>
            <p:cNvSpPr/>
            <p:nvPr/>
          </p:nvSpPr>
          <p:spPr>
            <a:xfrm>
              <a:off x="1289829" y="20113"/>
              <a:ext cx="6604271" cy="4663248"/>
            </a:xfrm>
            <a:prstGeom prst="wedgeRoundRectCallout">
              <a:avLst>
                <a:gd name="adj1" fmla="val 28387"/>
                <a:gd name="adj2" fmla="val 83663"/>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Arial"/>
                <a:ea typeface="ＭＳ Ｐゴシック"/>
                <a:cs typeface="ＭＳ Ｐゴシック"/>
              </a:endParaRPr>
            </a:p>
          </p:txBody>
        </p:sp>
        <p:sp>
          <p:nvSpPr>
            <p:cNvPr id="4" name="Rectangle 3"/>
            <p:cNvSpPr/>
            <p:nvPr/>
          </p:nvSpPr>
          <p:spPr>
            <a:xfrm>
              <a:off x="1532031" y="93611"/>
              <a:ext cx="6196963" cy="2627354"/>
            </a:xfrm>
            <a:prstGeom prst="rect">
              <a:avLst/>
            </a:prstGeom>
          </p:spPr>
          <p:txBody>
            <a:bodyPr wrap="square">
              <a:spAutoFit/>
            </a:bodyPr>
            <a:lstStyle/>
            <a:p>
              <a:pPr defTabSz="457200" fontAlgn="auto">
                <a:spcBef>
                  <a:spcPts val="0"/>
                </a:spcBef>
                <a:spcAft>
                  <a:spcPts val="0"/>
                </a:spcAft>
              </a:pPr>
              <a:r>
                <a:rPr lang="en-US" b="1" dirty="0">
                  <a:solidFill>
                    <a:srgbClr val="000000"/>
                  </a:solidFill>
                  <a:latin typeface="Arial"/>
                  <a:ea typeface="ＭＳ Ｐゴシック"/>
                  <a:cs typeface="ＭＳ Ｐゴシック"/>
                </a:rPr>
                <a:t>At the annual meeting, the elder positions available shall be filled by the candidates with the highest votes subject to each candidate receiving at least a majority vote from the members.   Should all of the prospective candidates be excluded through this process, the selection process shall start anew, if deemed necessary by the elders. </a:t>
              </a:r>
            </a:p>
          </p:txBody>
        </p:sp>
      </p:grpSp>
      <p:sp>
        <p:nvSpPr>
          <p:cNvPr id="8" name="Text Box 1028"/>
          <p:cNvSpPr txBox="1">
            <a:spLocks noChangeArrowheads="1"/>
          </p:cNvSpPr>
          <p:nvPr/>
        </p:nvSpPr>
        <p:spPr bwMode="auto">
          <a:xfrm>
            <a:off x="106667" y="5013176"/>
            <a:ext cx="2048457"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r>
              <a:rPr lang="en-US" b="1" dirty="0">
                <a:solidFill>
                  <a:srgbClr val="000000"/>
                </a:solidFill>
              </a:rPr>
              <a:t>Nominations</a:t>
            </a:r>
          </a:p>
          <a:p>
            <a:pPr algn="ctr" eaLnBrk="0" hangingPunct="0"/>
            <a:r>
              <a:rPr lang="en-US" b="1" dirty="0">
                <a:solidFill>
                  <a:srgbClr val="000000"/>
                </a:solidFill>
              </a:rPr>
              <a:t>Aug 14-28</a:t>
            </a:r>
          </a:p>
        </p:txBody>
      </p:sp>
      <p:sp>
        <p:nvSpPr>
          <p:cNvPr id="10" name="Text Box 1029"/>
          <p:cNvSpPr txBox="1">
            <a:spLocks noChangeArrowheads="1"/>
          </p:cNvSpPr>
          <p:nvPr/>
        </p:nvSpPr>
        <p:spPr bwMode="auto">
          <a:xfrm>
            <a:off x="2263855" y="5013176"/>
            <a:ext cx="2305589"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r>
              <a:rPr lang="en-US" b="1" dirty="0">
                <a:solidFill>
                  <a:srgbClr val="000000"/>
                </a:solidFill>
              </a:rPr>
              <a:t>Interviews</a:t>
            </a:r>
          </a:p>
          <a:p>
            <a:pPr algn="ctr" eaLnBrk="0" hangingPunct="0"/>
            <a:r>
              <a:rPr lang="en-US" b="1" dirty="0" smtClean="0">
                <a:solidFill>
                  <a:srgbClr val="000000"/>
                </a:solidFill>
              </a:rPr>
              <a:t>Aug 29-Sep 17</a:t>
            </a:r>
            <a:endParaRPr lang="en-US" b="1" dirty="0">
              <a:solidFill>
                <a:srgbClr val="000000"/>
              </a:solidFill>
            </a:endParaRPr>
          </a:p>
        </p:txBody>
      </p:sp>
      <p:sp>
        <p:nvSpPr>
          <p:cNvPr id="12" name="Text Box 1031"/>
          <p:cNvSpPr txBox="1">
            <a:spLocks noChangeArrowheads="1"/>
          </p:cNvSpPr>
          <p:nvPr/>
        </p:nvSpPr>
        <p:spPr bwMode="auto">
          <a:xfrm>
            <a:off x="4678175" y="5013176"/>
            <a:ext cx="2270724"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r>
              <a:rPr lang="en-US" b="1" dirty="0">
                <a:solidFill>
                  <a:srgbClr val="000000"/>
                </a:solidFill>
              </a:rPr>
              <a:t>Confirmations</a:t>
            </a:r>
          </a:p>
          <a:p>
            <a:pPr algn="ctr" eaLnBrk="0" hangingPunct="0"/>
            <a:r>
              <a:rPr lang="en-US" b="1" dirty="0">
                <a:solidFill>
                  <a:srgbClr val="000000"/>
                </a:solidFill>
              </a:rPr>
              <a:t>Sep 18-Oct 2</a:t>
            </a:r>
          </a:p>
        </p:txBody>
      </p:sp>
    </p:spTree>
    <p:extLst>
      <p:ext uri="{BB962C8B-B14F-4D97-AF65-F5344CB8AC3E}">
        <p14:creationId xmlns:p14="http://schemas.microsoft.com/office/powerpoint/2010/main" val="2600860265"/>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5" name="Rectangle 5"/>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a:effectLst/>
        </p:spPr>
        <p:txBody>
          <a:bodyPr wrap="none" anchor="ctr"/>
          <a:lstStyle/>
          <a:p>
            <a:pPr>
              <a:defRPr/>
            </a:pPr>
            <a:endParaRPr lang="en-US">
              <a:solidFill>
                <a:srgbClr val="000000"/>
              </a:solidFill>
              <a:latin typeface="Times New Roman" pitchFamily="8" charset="0"/>
              <a:ea typeface="ＭＳ Ｐゴシック"/>
              <a:cs typeface="ＭＳ Ｐゴシック"/>
            </a:endParaRPr>
          </a:p>
        </p:txBody>
      </p:sp>
      <p:sp>
        <p:nvSpPr>
          <p:cNvPr id="369672" name="Rectangle 1032"/>
          <p:cNvSpPr>
            <a:spLocks noGrp="1"/>
          </p:cNvSpPr>
          <p:nvPr>
            <p:ph type="title" idx="4294967295"/>
          </p:nvPr>
        </p:nvSpPr>
        <p:spPr bwMode="auto">
          <a:xfrm>
            <a:off x="-16735" y="0"/>
            <a:ext cx="9144000" cy="620688"/>
          </a:xfrm>
          <a:effectLst/>
        </p:spPr>
        <p:txBody>
          <a:bodyPr wrap="square" lIns="91440" tIns="45720" rIns="91440" bIns="45720" numCol="1" anchorCtr="0" compatLnSpc="1">
            <a:prstTxWarp prst="textNoShape">
              <a:avLst/>
            </a:prstTxWarp>
          </a:bodyPr>
          <a:lstStyle/>
          <a:p>
            <a:pPr eaLnBrk="1" hangingPunct="1">
              <a:defRPr/>
            </a:pPr>
            <a:r>
              <a:rPr lang="en-US" sz="4800" b="1" dirty="0">
                <a:solidFill>
                  <a:schemeClr val="bg1"/>
                </a:solidFill>
                <a:effectLst>
                  <a:outerShdw blurRad="38100" dist="38100" dir="2700000" algn="tl">
                    <a:srgbClr val="000000">
                      <a:alpha val="43137"/>
                    </a:srgbClr>
                  </a:outerShdw>
                </a:effectLst>
                <a:ea typeface="+mj-ea"/>
                <a:cs typeface="+mj-cs"/>
              </a:rPr>
              <a:t>Elder Confirmation Process</a:t>
            </a:r>
            <a:endParaRPr lang="en-US" sz="3600" b="1" dirty="0">
              <a:solidFill>
                <a:schemeClr val="bg1"/>
              </a:solidFill>
              <a:effectLst>
                <a:outerShdw blurRad="38100" dist="38100" dir="2700000" algn="tl">
                  <a:srgbClr val="000000">
                    <a:alpha val="43137"/>
                  </a:srgbClr>
                </a:outerShdw>
              </a:effectLst>
              <a:ea typeface="+mj-ea"/>
              <a:cs typeface="+mj-cs"/>
            </a:endParaRPr>
          </a:p>
        </p:txBody>
      </p:sp>
      <p:sp>
        <p:nvSpPr>
          <p:cNvPr id="9" name="Rectangle 1032"/>
          <p:cNvSpPr txBox="1">
            <a:spLocks/>
          </p:cNvSpPr>
          <p:nvPr/>
        </p:nvSpPr>
        <p:spPr bwMode="auto">
          <a:xfrm>
            <a:off x="539552" y="6093296"/>
            <a:ext cx="8229600" cy="792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a:lstStyle>
          <a:p>
            <a:pPr algn="r" eaLnBrk="1" hangingPunct="1">
              <a:defRPr/>
            </a:pPr>
            <a:r>
              <a:rPr lang="en-US" sz="4000" b="1" dirty="0" smtClean="0">
                <a:solidFill>
                  <a:srgbClr val="FFFFFF"/>
                </a:solidFill>
                <a:effectLst>
                  <a:outerShdw blurRad="38100" dist="38100" dir="2700000" algn="tl">
                    <a:srgbClr val="000000">
                      <a:alpha val="43137"/>
                    </a:srgbClr>
                  </a:outerShdw>
                </a:effectLst>
                <a:latin typeface="Arial"/>
                <a:ea typeface="ＭＳ Ｐゴシック"/>
                <a:cs typeface="ＭＳ Ｐゴシック"/>
              </a:rPr>
              <a:t>CIC By-Laws 3.2.8.6 </a:t>
            </a:r>
            <a:endParaRPr lang="en-US" sz="2800" b="1" dirty="0">
              <a:solidFill>
                <a:srgbClr val="FFFFFF"/>
              </a:solidFill>
              <a:effectLst>
                <a:outerShdw blurRad="38100" dist="38100" dir="2700000" algn="tl">
                  <a:srgbClr val="000000">
                    <a:alpha val="43137"/>
                  </a:srgbClr>
                </a:outerShdw>
              </a:effectLst>
              <a:latin typeface="Arial"/>
              <a:ea typeface="ＭＳ Ｐゴシック"/>
              <a:cs typeface="ＭＳ Ｐゴシック"/>
            </a:endParaRPr>
          </a:p>
        </p:txBody>
      </p:sp>
      <p:grpSp>
        <p:nvGrpSpPr>
          <p:cNvPr id="5" name="Group 4"/>
          <p:cNvGrpSpPr/>
          <p:nvPr/>
        </p:nvGrpSpPr>
        <p:grpSpPr>
          <a:xfrm>
            <a:off x="107504" y="836713"/>
            <a:ext cx="8640960" cy="2520280"/>
            <a:chOff x="1289829" y="20113"/>
            <a:chExt cx="6604271" cy="4663248"/>
          </a:xfrm>
        </p:grpSpPr>
        <p:sp>
          <p:nvSpPr>
            <p:cNvPr id="3" name="Rounded Rectangular Callout 2"/>
            <p:cNvSpPr/>
            <p:nvPr/>
          </p:nvSpPr>
          <p:spPr>
            <a:xfrm>
              <a:off x="1289829" y="20113"/>
              <a:ext cx="6604271" cy="4663248"/>
            </a:xfrm>
            <a:prstGeom prst="wedgeRoundRectCallout">
              <a:avLst>
                <a:gd name="adj1" fmla="val 38140"/>
                <a:gd name="adj2" fmla="val 111594"/>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Arial"/>
                <a:ea typeface="ＭＳ Ｐゴシック"/>
                <a:cs typeface="ＭＳ Ｐゴシック"/>
              </a:endParaRPr>
            </a:p>
          </p:txBody>
        </p:sp>
        <p:sp>
          <p:nvSpPr>
            <p:cNvPr id="4" name="Rectangle 3"/>
            <p:cNvSpPr/>
            <p:nvPr/>
          </p:nvSpPr>
          <p:spPr>
            <a:xfrm>
              <a:off x="1532031" y="93611"/>
              <a:ext cx="6196963" cy="1902566"/>
            </a:xfrm>
            <a:prstGeom prst="rect">
              <a:avLst/>
            </a:prstGeom>
          </p:spPr>
          <p:txBody>
            <a:bodyPr wrap="square">
              <a:spAutoFit/>
            </a:bodyPr>
            <a:lstStyle/>
            <a:p>
              <a:pPr defTabSz="457200" fontAlgn="auto">
                <a:spcBef>
                  <a:spcPts val="0"/>
                </a:spcBef>
                <a:spcAft>
                  <a:spcPts val="0"/>
                </a:spcAft>
              </a:pPr>
              <a:r>
                <a:rPr lang="en-US" b="1" dirty="0">
                  <a:solidFill>
                    <a:srgbClr val="000000"/>
                  </a:solidFill>
                  <a:latin typeface="Arial"/>
                  <a:ea typeface="ＭＳ Ｐゴシック"/>
                  <a:cs typeface="ＭＳ Ｐゴシック"/>
                </a:rPr>
                <a:t>Upon confirmation of acceptance by the elders and the members via the above procedure, the new elder(s) will be confirmed and commissioned for service before the Lord by the laying on of hands of the elders before the congregation.</a:t>
              </a:r>
            </a:p>
          </p:txBody>
        </p:sp>
      </p:grpSp>
      <p:sp>
        <p:nvSpPr>
          <p:cNvPr id="8" name="Text Box 1028"/>
          <p:cNvSpPr txBox="1">
            <a:spLocks noChangeArrowheads="1"/>
          </p:cNvSpPr>
          <p:nvPr/>
        </p:nvSpPr>
        <p:spPr bwMode="auto">
          <a:xfrm>
            <a:off x="106667" y="5013176"/>
            <a:ext cx="2048457"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r>
              <a:rPr lang="en-US" b="1" dirty="0">
                <a:solidFill>
                  <a:srgbClr val="000000"/>
                </a:solidFill>
              </a:rPr>
              <a:t>Nominations</a:t>
            </a:r>
          </a:p>
          <a:p>
            <a:pPr algn="ctr" eaLnBrk="0" hangingPunct="0"/>
            <a:r>
              <a:rPr lang="en-US" b="1" dirty="0">
                <a:solidFill>
                  <a:srgbClr val="000000"/>
                </a:solidFill>
              </a:rPr>
              <a:t>Aug 14-28</a:t>
            </a:r>
          </a:p>
        </p:txBody>
      </p:sp>
      <p:sp>
        <p:nvSpPr>
          <p:cNvPr id="10" name="Text Box 1029"/>
          <p:cNvSpPr txBox="1">
            <a:spLocks noChangeArrowheads="1"/>
          </p:cNvSpPr>
          <p:nvPr/>
        </p:nvSpPr>
        <p:spPr bwMode="auto">
          <a:xfrm>
            <a:off x="2263855" y="5013176"/>
            <a:ext cx="2305589"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r>
              <a:rPr lang="en-US" b="1" dirty="0">
                <a:solidFill>
                  <a:srgbClr val="000000"/>
                </a:solidFill>
              </a:rPr>
              <a:t>Interviews</a:t>
            </a:r>
          </a:p>
          <a:p>
            <a:pPr algn="ctr" eaLnBrk="0" hangingPunct="0"/>
            <a:r>
              <a:rPr lang="en-US" b="1" dirty="0" smtClean="0">
                <a:solidFill>
                  <a:srgbClr val="000000"/>
                </a:solidFill>
              </a:rPr>
              <a:t>Aug 29-Sep 17</a:t>
            </a:r>
            <a:endParaRPr lang="en-US" b="1" dirty="0">
              <a:solidFill>
                <a:srgbClr val="000000"/>
              </a:solidFill>
            </a:endParaRPr>
          </a:p>
        </p:txBody>
      </p:sp>
      <p:sp>
        <p:nvSpPr>
          <p:cNvPr id="11" name="Text Box 1030"/>
          <p:cNvSpPr txBox="1">
            <a:spLocks noChangeArrowheads="1"/>
          </p:cNvSpPr>
          <p:nvPr/>
        </p:nvSpPr>
        <p:spPr bwMode="auto">
          <a:xfrm>
            <a:off x="7057629" y="5013176"/>
            <a:ext cx="2082271"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r>
              <a:rPr lang="en-US" b="1" dirty="0">
                <a:solidFill>
                  <a:srgbClr val="000000"/>
                </a:solidFill>
              </a:rPr>
              <a:t>Appointment</a:t>
            </a:r>
          </a:p>
          <a:p>
            <a:pPr algn="ctr" eaLnBrk="0" hangingPunct="0"/>
            <a:r>
              <a:rPr lang="en-US" b="1" dirty="0" smtClean="0">
                <a:solidFill>
                  <a:srgbClr val="000000"/>
                </a:solidFill>
              </a:rPr>
              <a:t>Oct 9</a:t>
            </a:r>
            <a:endParaRPr lang="en-US" b="1" dirty="0">
              <a:solidFill>
                <a:srgbClr val="000000"/>
              </a:solidFill>
            </a:endParaRPr>
          </a:p>
        </p:txBody>
      </p:sp>
      <p:sp>
        <p:nvSpPr>
          <p:cNvPr id="12" name="Text Box 1031"/>
          <p:cNvSpPr txBox="1">
            <a:spLocks noChangeArrowheads="1"/>
          </p:cNvSpPr>
          <p:nvPr/>
        </p:nvSpPr>
        <p:spPr bwMode="auto">
          <a:xfrm>
            <a:off x="4678175" y="5013176"/>
            <a:ext cx="2270724"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r>
              <a:rPr lang="en-US" b="1" dirty="0">
                <a:solidFill>
                  <a:srgbClr val="000000"/>
                </a:solidFill>
              </a:rPr>
              <a:t>Confirmations</a:t>
            </a:r>
          </a:p>
          <a:p>
            <a:pPr algn="ctr" eaLnBrk="0" hangingPunct="0"/>
            <a:r>
              <a:rPr lang="en-US" b="1" dirty="0">
                <a:solidFill>
                  <a:srgbClr val="000000"/>
                </a:solidFill>
              </a:rPr>
              <a:t>Sep 18-Oct 2</a:t>
            </a:r>
          </a:p>
        </p:txBody>
      </p:sp>
    </p:spTree>
    <p:extLst>
      <p:ext uri="{BB962C8B-B14F-4D97-AF65-F5344CB8AC3E}">
        <p14:creationId xmlns:p14="http://schemas.microsoft.com/office/powerpoint/2010/main" val="41984450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5" name="Rectangle 5"/>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a:effectLst/>
        </p:spPr>
        <p:txBody>
          <a:bodyPr wrap="none" anchor="ctr"/>
          <a:lstStyle/>
          <a:p>
            <a:pPr>
              <a:defRPr/>
            </a:pPr>
            <a:endParaRPr lang="en-US">
              <a:solidFill>
                <a:srgbClr val="000000"/>
              </a:solidFill>
              <a:latin typeface="Times New Roman" pitchFamily="8" charset="0"/>
              <a:ea typeface="ＭＳ Ｐゴシック"/>
              <a:cs typeface="ＭＳ Ｐゴシック"/>
            </a:endParaRPr>
          </a:p>
        </p:txBody>
      </p:sp>
      <p:sp>
        <p:nvSpPr>
          <p:cNvPr id="369672" name="Rectangle 1032"/>
          <p:cNvSpPr>
            <a:spLocks noGrp="1"/>
          </p:cNvSpPr>
          <p:nvPr>
            <p:ph type="title" idx="4294967295"/>
          </p:nvPr>
        </p:nvSpPr>
        <p:spPr bwMode="auto">
          <a:xfrm>
            <a:off x="-16735" y="0"/>
            <a:ext cx="9144000" cy="620688"/>
          </a:xfrm>
          <a:effectLst/>
        </p:spPr>
        <p:txBody>
          <a:bodyPr wrap="square" lIns="91440" tIns="45720" rIns="91440" bIns="45720" numCol="1" anchorCtr="0" compatLnSpc="1">
            <a:prstTxWarp prst="textNoShape">
              <a:avLst/>
            </a:prstTxWarp>
          </a:bodyPr>
          <a:lstStyle/>
          <a:p>
            <a:pPr eaLnBrk="1" hangingPunct="1">
              <a:defRPr/>
            </a:pPr>
            <a:r>
              <a:rPr lang="en-US" sz="4800" b="1" dirty="0">
                <a:solidFill>
                  <a:schemeClr val="bg1"/>
                </a:solidFill>
                <a:effectLst>
                  <a:outerShdw blurRad="38100" dist="38100" dir="2700000" algn="tl">
                    <a:srgbClr val="000000">
                      <a:alpha val="43137"/>
                    </a:srgbClr>
                  </a:outerShdw>
                </a:effectLst>
                <a:ea typeface="+mj-ea"/>
                <a:cs typeface="+mj-cs"/>
              </a:rPr>
              <a:t>Elder Qualifications</a:t>
            </a:r>
            <a:endParaRPr lang="en-US" sz="3600" b="1" dirty="0">
              <a:solidFill>
                <a:schemeClr val="bg1"/>
              </a:solidFill>
              <a:effectLst>
                <a:outerShdw blurRad="38100" dist="38100" dir="2700000" algn="tl">
                  <a:srgbClr val="000000">
                    <a:alpha val="43137"/>
                  </a:srgbClr>
                </a:outerShdw>
              </a:effectLst>
              <a:ea typeface="+mj-ea"/>
              <a:cs typeface="+mj-cs"/>
            </a:endParaRPr>
          </a:p>
        </p:txBody>
      </p:sp>
      <p:sp>
        <p:nvSpPr>
          <p:cNvPr id="9" name="Rectangle 1032"/>
          <p:cNvSpPr txBox="1">
            <a:spLocks/>
          </p:cNvSpPr>
          <p:nvPr/>
        </p:nvSpPr>
        <p:spPr bwMode="auto">
          <a:xfrm>
            <a:off x="539552" y="6093296"/>
            <a:ext cx="8229600" cy="792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a:lstStyle>
          <a:p>
            <a:pPr algn="r" eaLnBrk="1" hangingPunct="1">
              <a:defRPr/>
            </a:pPr>
            <a:r>
              <a:rPr lang="en-US" sz="4000" b="1" dirty="0" smtClean="0">
                <a:solidFill>
                  <a:srgbClr val="FFFFFF"/>
                </a:solidFill>
                <a:effectLst>
                  <a:outerShdw blurRad="38100" dist="38100" dir="2700000" algn="tl">
                    <a:srgbClr val="000000">
                      <a:alpha val="43137"/>
                    </a:srgbClr>
                  </a:outerShdw>
                </a:effectLst>
                <a:latin typeface="Arial"/>
                <a:ea typeface="ＭＳ Ｐゴシック"/>
                <a:cs typeface="ＭＳ Ｐゴシック"/>
              </a:rPr>
              <a:t>CIC By-Laws 3.2.2 </a:t>
            </a:r>
            <a:endParaRPr lang="en-US" sz="2800" b="1" dirty="0">
              <a:solidFill>
                <a:srgbClr val="FFFFFF"/>
              </a:solidFill>
              <a:effectLst>
                <a:outerShdw blurRad="38100" dist="38100" dir="2700000" algn="tl">
                  <a:srgbClr val="000000">
                    <a:alpha val="43137"/>
                  </a:srgbClr>
                </a:outerShdw>
              </a:effectLst>
              <a:latin typeface="Arial"/>
              <a:ea typeface="ＭＳ Ｐゴシック"/>
              <a:cs typeface="ＭＳ Ｐゴシック"/>
            </a:endParaRPr>
          </a:p>
        </p:txBody>
      </p:sp>
      <p:grpSp>
        <p:nvGrpSpPr>
          <p:cNvPr id="5" name="Group 4"/>
          <p:cNvGrpSpPr/>
          <p:nvPr/>
        </p:nvGrpSpPr>
        <p:grpSpPr>
          <a:xfrm>
            <a:off x="107504" y="836712"/>
            <a:ext cx="8640960" cy="4752528"/>
            <a:chOff x="1289829" y="20113"/>
            <a:chExt cx="6604271" cy="4663248"/>
          </a:xfrm>
        </p:grpSpPr>
        <p:sp>
          <p:nvSpPr>
            <p:cNvPr id="3" name="Rounded Rectangular Callout 2"/>
            <p:cNvSpPr/>
            <p:nvPr/>
          </p:nvSpPr>
          <p:spPr>
            <a:xfrm>
              <a:off x="1289829" y="20113"/>
              <a:ext cx="6604271" cy="4663248"/>
            </a:xfrm>
            <a:prstGeom prst="wedgeRoundRectCallout">
              <a:avLst>
                <a:gd name="adj1" fmla="val 42261"/>
                <a:gd name="adj2" fmla="val 64495"/>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Arial"/>
                <a:ea typeface="ＭＳ Ｐゴシック"/>
                <a:cs typeface="ＭＳ Ｐゴシック"/>
              </a:endParaRPr>
            </a:p>
          </p:txBody>
        </p:sp>
        <p:sp>
          <p:nvSpPr>
            <p:cNvPr id="4" name="Rectangle 3"/>
            <p:cNvSpPr/>
            <p:nvPr/>
          </p:nvSpPr>
          <p:spPr>
            <a:xfrm>
              <a:off x="1532031" y="93611"/>
              <a:ext cx="6196963" cy="2989748"/>
            </a:xfrm>
            <a:prstGeom prst="rect">
              <a:avLst/>
            </a:prstGeom>
          </p:spPr>
          <p:txBody>
            <a:bodyPr wrap="square">
              <a:spAutoFit/>
            </a:bodyPr>
            <a:lstStyle/>
            <a:p>
              <a:pPr defTabSz="457200" fontAlgn="auto">
                <a:spcBef>
                  <a:spcPts val="0"/>
                </a:spcBef>
                <a:spcAft>
                  <a:spcPts val="0"/>
                </a:spcAft>
              </a:pPr>
              <a:r>
                <a:rPr lang="en-US" b="1" dirty="0">
                  <a:solidFill>
                    <a:srgbClr val="000000"/>
                  </a:solidFill>
                  <a:latin typeface="Arial"/>
                  <a:ea typeface="ＭＳ Ｐゴシック"/>
                  <a:cs typeface="ＭＳ Ｐゴシック"/>
                </a:rPr>
                <a:t>Qualifications - A nominee for elder shall have been a member of the church for at least six months in active service prior to the date of his nomination.  The biblical qualifications for this position are set forth in 1 Timothy 3:1-7; Titus 1:6-9; and 1 Peter 5:2-3.  That elders must be men is evident in the qualification to be a </a:t>
              </a:r>
              <a:r>
                <a:rPr lang="ru-RU" b="1" dirty="0">
                  <a:solidFill>
                    <a:srgbClr val="000000"/>
                  </a:solidFill>
                  <a:latin typeface="Arial"/>
                  <a:ea typeface="ＭＳ Ｐゴシック"/>
                  <a:cs typeface="ＭＳ Ｐゴシック"/>
                </a:rPr>
                <a:t>"</a:t>
              </a:r>
              <a:r>
                <a:rPr lang="en-US" b="1" dirty="0">
                  <a:solidFill>
                    <a:srgbClr val="000000"/>
                  </a:solidFill>
                  <a:latin typeface="Arial"/>
                  <a:ea typeface="ＭＳ Ｐゴシック"/>
                  <a:cs typeface="ＭＳ Ｐゴシック"/>
                </a:rPr>
                <a:t>husband of one wife</a:t>
              </a:r>
              <a:r>
                <a:rPr lang="ru-RU" b="1" dirty="0">
                  <a:solidFill>
                    <a:srgbClr val="000000"/>
                  </a:solidFill>
                  <a:latin typeface="Arial"/>
                  <a:ea typeface="ＭＳ Ｐゴシック"/>
                  <a:cs typeface="ＭＳ Ｐゴシック"/>
                </a:rPr>
                <a:t>"</a:t>
              </a:r>
              <a:r>
                <a:rPr lang="en-US" b="1" dirty="0">
                  <a:solidFill>
                    <a:srgbClr val="000000"/>
                  </a:solidFill>
                  <a:latin typeface="Arial"/>
                  <a:ea typeface="ＭＳ Ｐゴシック"/>
                  <a:cs typeface="ＭＳ Ｐゴシック"/>
                </a:rPr>
                <a:t> who </a:t>
              </a:r>
              <a:r>
                <a:rPr lang="ru-RU" b="1" dirty="0">
                  <a:solidFill>
                    <a:srgbClr val="000000"/>
                  </a:solidFill>
                  <a:latin typeface="Arial"/>
                  <a:ea typeface="ＭＳ Ｐゴシック"/>
                  <a:cs typeface="ＭＳ Ｐゴシック"/>
                </a:rPr>
                <a:t>"</a:t>
              </a:r>
              <a:r>
                <a:rPr lang="en-US" b="1" dirty="0">
                  <a:solidFill>
                    <a:srgbClr val="000000"/>
                  </a:solidFill>
                  <a:latin typeface="Arial"/>
                  <a:ea typeface="ＭＳ Ｐゴシック"/>
                  <a:cs typeface="ＭＳ Ｐゴシック"/>
                </a:rPr>
                <a:t>manages his house</a:t>
              </a:r>
              <a:r>
                <a:rPr lang="ru-RU" b="1" dirty="0">
                  <a:solidFill>
                    <a:srgbClr val="000000"/>
                  </a:solidFill>
                  <a:latin typeface="Arial"/>
                  <a:ea typeface="ＭＳ Ｐゴシック"/>
                  <a:cs typeface="ＭＳ Ｐゴシック"/>
                </a:rPr>
                <a:t>"</a:t>
              </a:r>
              <a:r>
                <a:rPr lang="en-US" b="1" dirty="0">
                  <a:solidFill>
                    <a:srgbClr val="000000"/>
                  </a:solidFill>
                  <a:latin typeface="Arial"/>
                  <a:ea typeface="ＭＳ Ｐゴシック"/>
                  <a:cs typeface="ＭＳ Ｐゴシック"/>
                </a:rPr>
                <a:t> (1 Tim. 3:2, 4; Tit. 1:6).</a:t>
              </a:r>
            </a:p>
          </p:txBody>
        </p:sp>
      </p:grpSp>
    </p:spTree>
    <p:extLst>
      <p:ext uri="{BB962C8B-B14F-4D97-AF65-F5344CB8AC3E}">
        <p14:creationId xmlns:p14="http://schemas.microsoft.com/office/powerpoint/2010/main" val="2876758955"/>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title"/>
          </p:nvPr>
        </p:nvSpPr>
        <p:spPr>
          <a:solidFill>
            <a:srgbClr val="1A0CA9"/>
          </a:solidFill>
          <a:effectLst>
            <a:prstShdw prst="shdw17" dist="17961" dir="13500000">
              <a:srgbClr val="000000">
                <a:alpha val="99962"/>
              </a:srgbClr>
            </a:prstShdw>
          </a:effectLst>
        </p:spPr>
        <p:txBody>
          <a:bodyPr/>
          <a:lstStyle/>
          <a:p>
            <a:pPr eaLnBrk="1" hangingPunct="1"/>
            <a:r>
              <a:rPr lang="en-US" sz="7200">
                <a:latin typeface="Tahoma" charset="0"/>
                <a:ea typeface="ＭＳ Ｐゴシック" charset="0"/>
                <a:cs typeface="ＭＳ Ｐゴシック" charset="0"/>
              </a:rPr>
              <a:t>Action Points:</a:t>
            </a:r>
            <a:endParaRPr lang="en-US">
              <a:latin typeface="Tahoma" charset="0"/>
              <a:ea typeface="ＭＳ Ｐゴシック" charset="0"/>
              <a:cs typeface="ＭＳ Ｐゴシック" charset="0"/>
            </a:endParaRPr>
          </a:p>
        </p:txBody>
      </p:sp>
      <p:sp>
        <p:nvSpPr>
          <p:cNvPr id="674819" name="Rectangle 3"/>
          <p:cNvSpPr>
            <a:spLocks noGrp="1" noChangeArrowheads="1"/>
          </p:cNvSpPr>
          <p:nvPr>
            <p:ph type="body" idx="1"/>
          </p:nvPr>
        </p:nvSpPr>
        <p:spPr>
          <a:xfrm>
            <a:off x="381000" y="1981200"/>
            <a:ext cx="8763000" cy="4572000"/>
          </a:xfrm>
          <a:effectLst/>
        </p:spPr>
        <p:txBody>
          <a:bodyPr/>
          <a:lstStyle/>
          <a:p>
            <a:pPr eaLnBrk="1" hangingPunct="1">
              <a:lnSpc>
                <a:spcPct val="90000"/>
              </a:lnSpc>
              <a:defRPr/>
            </a:pPr>
            <a:r>
              <a:rPr lang="en-US" b="1" u="sng" smtClean="0"/>
              <a:t>Congregational Authority</a:t>
            </a:r>
            <a:r>
              <a:rPr lang="en-US" b="1" smtClean="0"/>
              <a:t> means… </a:t>
            </a:r>
          </a:p>
          <a:p>
            <a:pPr lvl="1" eaLnBrk="1" hangingPunct="1">
              <a:lnSpc>
                <a:spcPct val="90000"/>
              </a:lnSpc>
              <a:defRPr/>
            </a:pPr>
            <a:r>
              <a:rPr lang="en-US" b="1" smtClean="0"/>
              <a:t>This is </a:t>
            </a:r>
            <a:r>
              <a:rPr lang="en-US" b="1" i="1" smtClean="0"/>
              <a:t>my</a:t>
            </a:r>
            <a:r>
              <a:rPr lang="en-US" b="1" smtClean="0"/>
              <a:t> church… </a:t>
            </a:r>
          </a:p>
          <a:p>
            <a:pPr lvl="1" eaLnBrk="1" hangingPunct="1">
              <a:lnSpc>
                <a:spcPct val="90000"/>
              </a:lnSpc>
              <a:defRPr/>
            </a:pPr>
            <a:r>
              <a:rPr lang="en-US" b="1" smtClean="0"/>
              <a:t>So what is </a:t>
            </a:r>
            <a:r>
              <a:rPr lang="en-US" b="1" i="1" smtClean="0"/>
              <a:t>your</a:t>
            </a:r>
            <a:r>
              <a:rPr lang="en-US" b="1" smtClean="0"/>
              <a:t> unique role here?</a:t>
            </a:r>
          </a:p>
          <a:p>
            <a:pPr eaLnBrk="1" hangingPunct="1">
              <a:lnSpc>
                <a:spcPct val="90000"/>
              </a:lnSpc>
              <a:defRPr/>
            </a:pPr>
            <a:endParaRPr lang="en-US" b="1" smtClean="0"/>
          </a:p>
          <a:p>
            <a:pPr eaLnBrk="1" hangingPunct="1">
              <a:lnSpc>
                <a:spcPct val="90000"/>
              </a:lnSpc>
              <a:defRPr/>
            </a:pPr>
            <a:r>
              <a:rPr lang="en-US" b="1" u="sng" smtClean="0"/>
              <a:t>Elder Leadership</a:t>
            </a:r>
            <a:r>
              <a:rPr lang="en-US" b="1" smtClean="0"/>
              <a:t> means… </a:t>
            </a:r>
          </a:p>
          <a:p>
            <a:pPr lvl="1" eaLnBrk="1" hangingPunct="1">
              <a:lnSpc>
                <a:spcPct val="90000"/>
              </a:lnSpc>
              <a:defRPr/>
            </a:pPr>
            <a:r>
              <a:rPr lang="en-US" b="1"/>
              <a:t>My greatest need is for a shepherd—not an organizer</a:t>
            </a:r>
          </a:p>
          <a:p>
            <a:pPr lvl="1" eaLnBrk="1" hangingPunct="1">
              <a:lnSpc>
                <a:spcPct val="90000"/>
              </a:lnSpc>
              <a:defRPr/>
            </a:pPr>
            <a:r>
              <a:rPr lang="en-US" b="1"/>
              <a:t>So who should shepherd you at this church?</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74819">
                                            <p:txEl>
                                              <p:pRg st="0" end="0"/>
                                            </p:txEl>
                                          </p:spTgt>
                                        </p:tgtEl>
                                        <p:attrNameLst>
                                          <p:attrName>style.visibility</p:attrName>
                                        </p:attrNameLst>
                                      </p:cBhvr>
                                      <p:to>
                                        <p:strVal val="visible"/>
                                      </p:to>
                                    </p:set>
                                    <p:anim calcmode="lin" valueType="num">
                                      <p:cBhvr>
                                        <p:cTn id="7" dur="500" fill="hold"/>
                                        <p:tgtEl>
                                          <p:spTgt spid="6748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74819">
                                            <p:txEl>
                                              <p:pRg st="0" end="0"/>
                                            </p:txEl>
                                          </p:spTgt>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674819">
                                            <p:txEl>
                                              <p:pRg st="1" end="1"/>
                                            </p:txEl>
                                          </p:spTgt>
                                        </p:tgtEl>
                                        <p:attrNameLst>
                                          <p:attrName>style.visibility</p:attrName>
                                        </p:attrNameLst>
                                      </p:cBhvr>
                                      <p:to>
                                        <p:strVal val="visible"/>
                                      </p:to>
                                    </p:set>
                                    <p:anim calcmode="lin" valueType="num">
                                      <p:cBhvr>
                                        <p:cTn id="11" dur="500" fill="hold"/>
                                        <p:tgtEl>
                                          <p:spTgt spid="674819">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674819">
                                            <p:txEl>
                                              <p:pRg st="1" end="1"/>
                                            </p:txEl>
                                          </p:spTgt>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674819">
                                            <p:txEl>
                                              <p:pRg st="2" end="2"/>
                                            </p:txEl>
                                          </p:spTgt>
                                        </p:tgtEl>
                                        <p:attrNameLst>
                                          <p:attrName>style.visibility</p:attrName>
                                        </p:attrNameLst>
                                      </p:cBhvr>
                                      <p:to>
                                        <p:strVal val="visible"/>
                                      </p:to>
                                    </p:set>
                                    <p:anim calcmode="lin" valueType="num">
                                      <p:cBhvr>
                                        <p:cTn id="15" dur="500" fill="hold"/>
                                        <p:tgtEl>
                                          <p:spTgt spid="674819">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674819">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7" presetClass="entr" presetSubtype="10" fill="hold" grpId="0" nodeType="clickEffect">
                                  <p:stCondLst>
                                    <p:cond delay="0"/>
                                  </p:stCondLst>
                                  <p:childTnLst>
                                    <p:set>
                                      <p:cBhvr>
                                        <p:cTn id="20" dur="1" fill="hold">
                                          <p:stCondLst>
                                            <p:cond delay="0"/>
                                          </p:stCondLst>
                                        </p:cTn>
                                        <p:tgtEl>
                                          <p:spTgt spid="674819">
                                            <p:txEl>
                                              <p:pRg st="4" end="4"/>
                                            </p:txEl>
                                          </p:spTgt>
                                        </p:tgtEl>
                                        <p:attrNameLst>
                                          <p:attrName>style.visibility</p:attrName>
                                        </p:attrNameLst>
                                      </p:cBhvr>
                                      <p:to>
                                        <p:strVal val="visible"/>
                                      </p:to>
                                    </p:set>
                                    <p:anim calcmode="lin" valueType="num">
                                      <p:cBhvr>
                                        <p:cTn id="21" dur="500" fill="hold"/>
                                        <p:tgtEl>
                                          <p:spTgt spid="674819">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674819">
                                            <p:txEl>
                                              <p:pRg st="4" end="4"/>
                                            </p:txEl>
                                          </p:spTgt>
                                        </p:tgtEl>
                                        <p:attrNameLst>
                                          <p:attrName>ppt_h</p:attrName>
                                        </p:attrNameLst>
                                      </p:cBhvr>
                                      <p:tavLst>
                                        <p:tav tm="0">
                                          <p:val>
                                            <p:strVal val="#ppt_h"/>
                                          </p:val>
                                        </p:tav>
                                        <p:tav tm="100000">
                                          <p:val>
                                            <p:strVal val="#ppt_h"/>
                                          </p:val>
                                        </p:tav>
                                      </p:tavLst>
                                    </p:anim>
                                  </p:childTnLst>
                                </p:cTn>
                              </p:par>
                              <p:par>
                                <p:cTn id="23" presetID="17" presetClass="entr" presetSubtype="10" fill="hold" grpId="0" nodeType="withEffect">
                                  <p:stCondLst>
                                    <p:cond delay="0"/>
                                  </p:stCondLst>
                                  <p:childTnLst>
                                    <p:set>
                                      <p:cBhvr>
                                        <p:cTn id="24" dur="1" fill="hold">
                                          <p:stCondLst>
                                            <p:cond delay="0"/>
                                          </p:stCondLst>
                                        </p:cTn>
                                        <p:tgtEl>
                                          <p:spTgt spid="674819">
                                            <p:txEl>
                                              <p:pRg st="5" end="5"/>
                                            </p:txEl>
                                          </p:spTgt>
                                        </p:tgtEl>
                                        <p:attrNameLst>
                                          <p:attrName>style.visibility</p:attrName>
                                        </p:attrNameLst>
                                      </p:cBhvr>
                                      <p:to>
                                        <p:strVal val="visible"/>
                                      </p:to>
                                    </p:set>
                                    <p:anim calcmode="lin" valueType="num">
                                      <p:cBhvr>
                                        <p:cTn id="25" dur="500" fill="hold"/>
                                        <p:tgtEl>
                                          <p:spTgt spid="674819">
                                            <p:txEl>
                                              <p:pRg st="5" end="5"/>
                                            </p:txEl>
                                          </p:spTgt>
                                        </p:tgtEl>
                                        <p:attrNameLst>
                                          <p:attrName>ppt_w</p:attrName>
                                        </p:attrNameLst>
                                      </p:cBhvr>
                                      <p:tavLst>
                                        <p:tav tm="0">
                                          <p:val>
                                            <p:fltVal val="0"/>
                                          </p:val>
                                        </p:tav>
                                        <p:tav tm="100000">
                                          <p:val>
                                            <p:strVal val="#ppt_w"/>
                                          </p:val>
                                        </p:tav>
                                      </p:tavLst>
                                    </p:anim>
                                    <p:anim calcmode="lin" valueType="num">
                                      <p:cBhvr>
                                        <p:cTn id="26" dur="500" fill="hold"/>
                                        <p:tgtEl>
                                          <p:spTgt spid="674819">
                                            <p:txEl>
                                              <p:pRg st="5" end="5"/>
                                            </p:txEl>
                                          </p:spTgt>
                                        </p:tgtEl>
                                        <p:attrNameLst>
                                          <p:attrName>ppt_h</p:attrName>
                                        </p:attrNameLst>
                                      </p:cBhvr>
                                      <p:tavLst>
                                        <p:tav tm="0">
                                          <p:val>
                                            <p:strVal val="#ppt_h"/>
                                          </p:val>
                                        </p:tav>
                                        <p:tav tm="100000">
                                          <p:val>
                                            <p:strVal val="#ppt_h"/>
                                          </p:val>
                                        </p:tav>
                                      </p:tavLst>
                                    </p:anim>
                                  </p:childTnLst>
                                </p:cTn>
                              </p:par>
                              <p:par>
                                <p:cTn id="27" presetID="17" presetClass="entr" presetSubtype="10" fill="hold" grpId="0" nodeType="withEffect">
                                  <p:stCondLst>
                                    <p:cond delay="0"/>
                                  </p:stCondLst>
                                  <p:childTnLst>
                                    <p:set>
                                      <p:cBhvr>
                                        <p:cTn id="28" dur="1" fill="hold">
                                          <p:stCondLst>
                                            <p:cond delay="0"/>
                                          </p:stCondLst>
                                        </p:cTn>
                                        <p:tgtEl>
                                          <p:spTgt spid="674819">
                                            <p:txEl>
                                              <p:pRg st="6" end="6"/>
                                            </p:txEl>
                                          </p:spTgt>
                                        </p:tgtEl>
                                        <p:attrNameLst>
                                          <p:attrName>style.visibility</p:attrName>
                                        </p:attrNameLst>
                                      </p:cBhvr>
                                      <p:to>
                                        <p:strVal val="visible"/>
                                      </p:to>
                                    </p:set>
                                    <p:anim calcmode="lin" valueType="num">
                                      <p:cBhvr>
                                        <p:cTn id="29" dur="500" fill="hold"/>
                                        <p:tgtEl>
                                          <p:spTgt spid="674819">
                                            <p:txEl>
                                              <p:pRg st="6" end="6"/>
                                            </p:txEl>
                                          </p:spTgt>
                                        </p:tgtEl>
                                        <p:attrNameLst>
                                          <p:attrName>ppt_w</p:attrName>
                                        </p:attrNameLst>
                                      </p:cBhvr>
                                      <p:tavLst>
                                        <p:tav tm="0">
                                          <p:val>
                                            <p:fltVal val="0"/>
                                          </p:val>
                                        </p:tav>
                                        <p:tav tm="100000">
                                          <p:val>
                                            <p:strVal val="#ppt_w"/>
                                          </p:val>
                                        </p:tav>
                                      </p:tavLst>
                                    </p:anim>
                                    <p:anim calcmode="lin" valueType="num">
                                      <p:cBhvr>
                                        <p:cTn id="30" dur="500" fill="hold"/>
                                        <p:tgtEl>
                                          <p:spTgt spid="674819">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4819"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76866" name="Rectangle 2"/>
          <p:cNvSpPr>
            <a:spLocks noGrp="1" noChangeArrowheads="1"/>
          </p:cNvSpPr>
          <p:nvPr>
            <p:ph type="title"/>
          </p:nvPr>
        </p:nvSpPr>
        <p:spPr/>
        <p:txBody>
          <a:bodyPr/>
          <a:lstStyle/>
          <a:p>
            <a:pPr eaLnBrk="1" hangingPunct="1">
              <a:defRPr/>
            </a:pPr>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7384"/>
            <a:ext cx="9144000" cy="829727"/>
          </a:xfrm>
          <a:effectLst>
            <a:outerShdw blurRad="63500" dist="35921" dir="2700000" algn="ctr" rotWithShape="0">
              <a:schemeClr val="tx2">
                <a:alpha val="74998"/>
              </a:schemeClr>
            </a:outerShdw>
          </a:effectLst>
          <a:extLst/>
        </p:spPr>
        <p:txBody>
          <a:bodyPr anchor="t"/>
          <a:lstStyle/>
          <a:p>
            <a:r>
              <a:rPr lang="ru-RU" sz="3600" b="1"/>
              <a:t>"</a:t>
            </a:r>
            <a:r>
              <a:rPr lang="en-US" sz="3600" b="1"/>
              <a:t>Dumb, Directionless, Defenseless</a:t>
            </a:r>
            <a:r>
              <a:rPr lang="ru-RU" sz="3600" b="1"/>
              <a:t>"</a:t>
            </a:r>
            <a:endParaRPr lang="en-US" sz="3600" b="1"/>
          </a:p>
        </p:txBody>
      </p:sp>
      <p:sp>
        <p:nvSpPr>
          <p:cNvPr id="4" name="Rectangle 2"/>
          <p:cNvSpPr txBox="1">
            <a:spLocks noChangeArrowheads="1"/>
          </p:cNvSpPr>
          <p:nvPr/>
        </p:nvSpPr>
        <p:spPr bwMode="auto">
          <a:xfrm>
            <a:off x="0" y="836712"/>
            <a:ext cx="9144000" cy="51125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800" b="1"/>
              <a:t>"</a:t>
            </a:r>
            <a:r>
              <a:rPr lang="en-US" sz="2800" b="1"/>
              <a:t>Hundreds of sheep followed their leader off a cliff in eastern Turkey, plunging to their deaths this week while shepherds looked on in dismay. Four hundred sheep fell 15 metres to their deaths in a ravine in Van province near Iran but broke the fall of another 1,100 animals who survived. Shepherds from a nearby village neglected the flock while eating breakfast, leaving the sheep to roam free. The loss to local farmers was estimated at $74,000.</a:t>
            </a:r>
            <a:r>
              <a:rPr lang="ru-RU" sz="2800" b="1"/>
              <a:t>"</a:t>
            </a:r>
            <a:endParaRPr lang="en-US" sz="2800" b="1" dirty="0">
              <a:effectLst>
                <a:glow rad="127000">
                  <a:schemeClr val="tx1"/>
                </a:glow>
              </a:effectLst>
              <a:latin typeface="Arial" charset="0"/>
              <a:ea typeface="ＭＳ Ｐゴシック" charset="0"/>
              <a:cs typeface="ＭＳ Ｐゴシック" charset="0"/>
            </a:endParaRPr>
          </a:p>
        </p:txBody>
      </p:sp>
      <p:sp>
        <p:nvSpPr>
          <p:cNvPr id="5" name="TextBox 2"/>
          <p:cNvSpPr txBox="1">
            <a:spLocks noChangeArrowheads="1"/>
          </p:cNvSpPr>
          <p:nvPr/>
        </p:nvSpPr>
        <p:spPr bwMode="auto">
          <a:xfrm>
            <a:off x="0" y="6211669"/>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sz="1800" b="1" dirty="0">
                <a:solidFill>
                  <a:srgbClr val="FFFFFF"/>
                </a:solidFill>
                <a:latin typeface="Arial"/>
                <a:cs typeface="Arial"/>
              </a:rPr>
              <a:t>Tim Challies, http://www.challies.com/christian-living/dumb-directionless-defenseless posted 26 Aug 2013, accessed 7 Aug 2016</a:t>
            </a:r>
          </a:p>
        </p:txBody>
      </p:sp>
      <p:sp>
        <p:nvSpPr>
          <p:cNvPr id="6" name="TextBox 2"/>
          <p:cNvSpPr txBox="1">
            <a:spLocks noChangeArrowheads="1"/>
          </p:cNvSpPr>
          <p:nvPr/>
        </p:nvSpPr>
        <p:spPr bwMode="auto">
          <a:xfrm>
            <a:off x="10836" y="486916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sz="1800" b="1" dirty="0">
                <a:solidFill>
                  <a:srgbClr val="FFFFFF"/>
                </a:solidFill>
                <a:latin typeface="Arial"/>
                <a:cs typeface="Arial"/>
              </a:rPr>
              <a:t>—Actual news story </a:t>
            </a:r>
          </a:p>
        </p:txBody>
      </p:sp>
    </p:spTree>
    <p:extLst>
      <p:ext uri="{BB962C8B-B14F-4D97-AF65-F5344CB8AC3E}">
        <p14:creationId xmlns:p14="http://schemas.microsoft.com/office/powerpoint/2010/main" val="19134887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smtClean="0">
                <a:solidFill>
                  <a:srgbClr val="FFFFFF"/>
                </a:solidFill>
                <a:latin typeface="Arial" charset="0"/>
                <a:ea typeface="ＭＳ Ｐゴシック" charset="0"/>
              </a:rPr>
              <a:t>NT Preaching link </a:t>
            </a:r>
            <a:r>
              <a:rPr lang="en-US" sz="2800" b="1" dirty="0">
                <a:solidFill>
                  <a:srgbClr val="FFFFFF"/>
                </a:solidFill>
                <a:latin typeface="Arial" charset="0"/>
                <a:ea typeface="ＭＳ Ｐゴシック" charset="0"/>
              </a:rPr>
              <a:t>at </a:t>
            </a:r>
            <a:r>
              <a:rPr lang="en-US" sz="2800" b="1" dirty="0" smtClean="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pPr>
            <a:r>
              <a:rPr lang="en-US" sz="3200" b="1" dirty="0">
                <a:solidFill>
                  <a:srgbClr val="FFFFFF"/>
                </a:solidFill>
                <a:latin typeface="Arial" charset="0"/>
                <a:cs typeface="Arial" charset="0"/>
              </a:rPr>
              <a:t>Get this </a:t>
            </a:r>
            <a:r>
              <a:rPr lang="en-US" sz="3200" b="1" dirty="0" smtClean="0">
                <a:solidFill>
                  <a:srgbClr val="FFFFFF"/>
                </a:solidFill>
                <a:latin typeface="Arial" charset="0"/>
                <a:cs typeface="Arial" charset="0"/>
              </a:rPr>
              <a:t>presentation and script </a:t>
            </a:r>
            <a:r>
              <a:rPr lang="en-US" sz="3200" b="1" dirty="0">
                <a:solidFill>
                  <a:srgbClr val="FFFFFF"/>
                </a:solidFill>
                <a:latin typeface="Arial" charset="0"/>
                <a:cs typeface="Arial" charset="0"/>
              </a:rPr>
              <a:t>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4839159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ndParaRPr>
          </a:p>
        </p:txBody>
      </p:sp>
      <p:pic>
        <p:nvPicPr>
          <p:cNvPr id="3" name="Picture 2"/>
          <p:cNvPicPr>
            <a:picLocks noChangeAspect="1"/>
          </p:cNvPicPr>
          <p:nvPr/>
        </p:nvPicPr>
        <p:blipFill>
          <a:blip r:embed="rId3"/>
          <a:stretch>
            <a:fillRect/>
          </a:stretch>
        </p:blipFill>
        <p:spPr>
          <a:xfrm>
            <a:off x="3772198" y="0"/>
            <a:ext cx="5371802" cy="6858000"/>
          </a:xfrm>
          <a:prstGeom prst="rect">
            <a:avLst/>
          </a:prstGeom>
        </p:spPr>
      </p:pic>
      <p:pic>
        <p:nvPicPr>
          <p:cNvPr id="2" name="Picture 1"/>
          <p:cNvPicPr>
            <a:picLocks noChangeAspect="1"/>
          </p:cNvPicPr>
          <p:nvPr/>
        </p:nvPicPr>
        <p:blipFill>
          <a:blip r:embed="rId4"/>
          <a:stretch>
            <a:fillRect/>
          </a:stretch>
        </p:blipFill>
        <p:spPr>
          <a:xfrm>
            <a:off x="0" y="836712"/>
            <a:ext cx="4146228" cy="2741194"/>
          </a:xfrm>
          <a:prstGeom prst="rect">
            <a:avLst/>
          </a:prstGeom>
        </p:spPr>
      </p:pic>
      <p:sp>
        <p:nvSpPr>
          <p:cNvPr id="900098" name="Rectangle 2"/>
          <p:cNvSpPr>
            <a:spLocks noGrp="1" noChangeArrowheads="1"/>
          </p:cNvSpPr>
          <p:nvPr>
            <p:ph type="ctrTitle"/>
          </p:nvPr>
        </p:nvSpPr>
        <p:spPr>
          <a:xfrm>
            <a:off x="0" y="-819472"/>
            <a:ext cx="9144000" cy="829727"/>
          </a:xfrm>
          <a:effectLst>
            <a:outerShdw blurRad="63500" dist="35921" dir="2700000" algn="ctr" rotWithShape="0">
              <a:schemeClr val="tx2">
                <a:alpha val="74998"/>
              </a:schemeClr>
            </a:outerShdw>
          </a:effectLst>
          <a:extLst/>
        </p:spPr>
        <p:txBody>
          <a:bodyPr anchor="t"/>
          <a:lstStyle/>
          <a:p>
            <a:r>
              <a:rPr lang="ru-RU" sz="3600" b="1"/>
              <a:t>"</a:t>
            </a:r>
            <a:r>
              <a:rPr lang="en-US" sz="3600" b="1"/>
              <a:t>Dumb, Directionless, Defenseless</a:t>
            </a:r>
            <a:r>
              <a:rPr lang="ru-RU" sz="3600" b="1"/>
              <a:t>"</a:t>
            </a:r>
            <a:endParaRPr lang="en-US" sz="3600" b="1"/>
          </a:p>
        </p:txBody>
      </p:sp>
    </p:spTree>
    <p:extLst>
      <p:ext uri="{BB962C8B-B14F-4D97-AF65-F5344CB8AC3E}">
        <p14:creationId xmlns:p14="http://schemas.microsoft.com/office/powerpoint/2010/main" val="17139591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Whirlpool design template">
  <a:themeElements>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Whirlpool design template">
      <a:majorFont>
        <a:latin typeface="Tahoma"/>
        <a:ea typeface="ＭＳ Ｐゴシック"/>
        <a:cs typeface="Arial"/>
      </a:majorFont>
      <a:minorFont>
        <a:latin typeface="Tahom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design template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design templat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4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5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2004:Templates:Presentations:Designs:Blends</Template>
  <TotalTime>8424</TotalTime>
  <Words>5020</Words>
  <Application>Microsoft Macintosh PowerPoint</Application>
  <PresentationFormat>On-screen Show (4:3)</PresentationFormat>
  <Paragraphs>598</Paragraphs>
  <Slides>80</Slides>
  <Notes>80</Notes>
  <HiddenSlides>0</HiddenSlides>
  <MMClips>0</MMClips>
  <ScaleCrop>false</ScaleCrop>
  <HeadingPairs>
    <vt:vector size="4" baseType="variant">
      <vt:variant>
        <vt:lpstr>Theme</vt:lpstr>
      </vt:variant>
      <vt:variant>
        <vt:i4>22</vt:i4>
      </vt:variant>
      <vt:variant>
        <vt:lpstr>Slide Titles</vt:lpstr>
      </vt:variant>
      <vt:variant>
        <vt:i4>80</vt:i4>
      </vt:variant>
    </vt:vector>
  </HeadingPairs>
  <TitlesOfParts>
    <vt:vector size="102" baseType="lpstr">
      <vt:lpstr>Default Design</vt:lpstr>
      <vt:lpstr>Gleam</vt:lpstr>
      <vt:lpstr>Crumple</vt:lpstr>
      <vt:lpstr>Schmooze</vt:lpstr>
      <vt:lpstr>Azure</vt:lpstr>
      <vt:lpstr>untitled 1</vt:lpstr>
      <vt:lpstr>Stream</vt:lpstr>
      <vt:lpstr>Globe</vt:lpstr>
      <vt:lpstr>Slit</vt:lpstr>
      <vt:lpstr>Whirlpool design template</vt:lpstr>
      <vt:lpstr>Blends</vt:lpstr>
      <vt:lpstr>Orbit</vt:lpstr>
      <vt:lpstr>14_Default Design</vt:lpstr>
      <vt:lpstr>15_Default Design</vt:lpstr>
      <vt:lpstr>1_Default Design</vt:lpstr>
      <vt:lpstr>2_Default Design</vt:lpstr>
      <vt:lpstr>Contemporary</vt:lpstr>
      <vt:lpstr>49_Blank Presentation</vt:lpstr>
      <vt:lpstr>1_Crumple</vt:lpstr>
      <vt:lpstr>3_Default Design</vt:lpstr>
      <vt:lpstr>Kimono</vt:lpstr>
      <vt:lpstr>4_Default Design</vt:lpstr>
      <vt:lpstr>Elder Roles</vt:lpstr>
      <vt:lpstr>What kind of animal are you?</vt:lpstr>
      <vt:lpstr>Psalm 23</vt:lpstr>
      <vt:lpstr>You're a sheep</vt:lpstr>
      <vt:lpstr>What does it mean to be a "sheep"?</vt:lpstr>
      <vt:lpstr>"Dumb, Directionless, Defenseless"</vt:lpstr>
      <vt:lpstr>News Story from Van Province, Turkey</vt:lpstr>
      <vt:lpstr>"Dumb, Directionless, Defenseless"</vt:lpstr>
      <vt:lpstr>"Dumb, Directionless, Defenseless"</vt:lpstr>
      <vt:lpstr>"Dumb, Directionless, Defenseless"</vt:lpstr>
      <vt:lpstr>"Dumb, Directionless, Defenseless"</vt:lpstr>
      <vt:lpstr>"Dumb, Directionless, Defenseless"</vt:lpstr>
      <vt:lpstr>"Dumb, Directionless, Defenseless"</vt:lpstr>
      <vt:lpstr>"Dumb, Directionless, Defenseless"</vt:lpstr>
      <vt:lpstr>"Dumb, Directionless, Defenseless"</vt:lpstr>
      <vt:lpstr>"How Are We Like Sheep?"</vt:lpstr>
      <vt:lpstr>So what do we need?</vt:lpstr>
      <vt:lpstr>Two Questions:</vt:lpstr>
      <vt:lpstr>I. Ultimate authority in the local church rests with the congregation</vt:lpstr>
      <vt:lpstr>Congregational Authority</vt:lpstr>
      <vt:lpstr>Congregation Authority</vt:lpstr>
      <vt:lpstr>Episcopal Church Structure (Simplified)</vt:lpstr>
      <vt:lpstr>Lower Presbyterian Structure</vt:lpstr>
      <vt:lpstr>Middle Presbyterian Structure</vt:lpstr>
      <vt:lpstr>Highest Presbyterian Structure</vt:lpstr>
      <vt:lpstr>What do we believe at our church?</vt:lpstr>
      <vt:lpstr>Two Questions:</vt:lpstr>
      <vt:lpstr>II. The biblical pattern for church leadership is by elders.</vt:lpstr>
      <vt:lpstr>Scripture supports a  plurality of elders:</vt:lpstr>
      <vt:lpstr>Elder Roles</vt:lpstr>
      <vt:lpstr>Elder Roles</vt:lpstr>
      <vt:lpstr>Elder Roles</vt:lpstr>
      <vt:lpstr>Scripture supports a  plurality of elders:</vt:lpstr>
      <vt:lpstr>Not Many of the Same Type</vt:lpstr>
      <vt:lpstr>Not Many of the Same Type</vt:lpstr>
      <vt:lpstr>Can't Do It All Myself</vt:lpstr>
      <vt:lpstr>He who leads least leads best!</vt:lpstr>
      <vt:lpstr>Elders led from the time of Moses</vt:lpstr>
      <vt:lpstr>Who Led the Synagogue?</vt:lpstr>
      <vt:lpstr>God has advocated group leadership through the ages</vt:lpstr>
      <vt:lpstr>Places Mentioning Elders</vt:lpstr>
      <vt:lpstr>What type of leaders does this church need?</vt:lpstr>
      <vt:lpstr>8 Types of Leaders</vt:lpstr>
      <vt:lpstr>What type of leader does this church need?</vt:lpstr>
      <vt:lpstr>Since we are sheep…</vt:lpstr>
      <vt:lpstr>…we need shepherds.</vt:lpstr>
      <vt:lpstr>Elder Roles</vt:lpstr>
      <vt:lpstr>Elder Roles</vt:lpstr>
      <vt:lpstr>Elder Roles</vt:lpstr>
      <vt:lpstr>Pastoral Leadership of an Elder:</vt:lpstr>
      <vt:lpstr>Three Major Tasks of Elders</vt:lpstr>
      <vt:lpstr>Three Types of Elders</vt:lpstr>
      <vt:lpstr>How Elders Relate to Deacons</vt:lpstr>
      <vt:lpstr>How Elders Relate to Deacons</vt:lpstr>
      <vt:lpstr>How Elders Relate to Deacons</vt:lpstr>
      <vt:lpstr>How Elders Relate to Deacons</vt:lpstr>
      <vt:lpstr>How Elders Relate to Deacons</vt:lpstr>
      <vt:lpstr>How Elders Relate to Deacons</vt:lpstr>
      <vt:lpstr>OK, lah… But…</vt:lpstr>
      <vt:lpstr>Leadership by elders and congregational authority are not contradictory</vt:lpstr>
      <vt:lpstr>Balancing leadership with congregational involvement</vt:lpstr>
      <vt:lpstr>—Main Idea— Local church authority rests with the people but elders should lead them  </vt:lpstr>
      <vt:lpstr>Summary on Elders</vt:lpstr>
      <vt:lpstr>Elder-Congregation dynamics:</vt:lpstr>
      <vt:lpstr>So What?</vt:lpstr>
      <vt:lpstr>Action Points:</vt:lpstr>
      <vt:lpstr>Leland Calhoun Began as Elder</vt:lpstr>
      <vt:lpstr>Terms of Elders/Directors</vt:lpstr>
      <vt:lpstr>Elder Selection Process</vt:lpstr>
      <vt:lpstr>Elder Selection</vt:lpstr>
      <vt:lpstr>Elder Confirmation Process</vt:lpstr>
      <vt:lpstr>Elder Confirmation Process</vt:lpstr>
      <vt:lpstr>Elder Confirmation Process</vt:lpstr>
      <vt:lpstr>Elder Confirmation Process</vt:lpstr>
      <vt:lpstr>Elder Confirmation Process</vt:lpstr>
      <vt:lpstr>Elder Confirmation Process</vt:lpstr>
      <vt:lpstr>Elder Qualifications</vt:lpstr>
      <vt:lpstr>Action Points:</vt:lpstr>
      <vt:lpstr>PowerPoint Presentation</vt:lpstr>
      <vt:lpstr>NT Preaching link at BibleStudyDownloads.org</vt:lpstr>
    </vt:vector>
  </TitlesOfParts>
  <Company>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CHURCH GOVERNMENT</dc:title>
  <dc:creator>ckloke</dc:creator>
  <cp:lastModifiedBy>Rick Griffith</cp:lastModifiedBy>
  <cp:revision>362</cp:revision>
  <dcterms:created xsi:type="dcterms:W3CDTF">2005-01-09T15:35:17Z</dcterms:created>
  <dcterms:modified xsi:type="dcterms:W3CDTF">2016-08-10T12:57:06Z</dcterms:modified>
</cp:coreProperties>
</file>