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audio1.bin" ContentType="audio/unknown"/>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8" r:id="rId2"/>
    <p:sldMasterId id="2147483655" r:id="rId3"/>
    <p:sldMasterId id="2147483653" r:id="rId4"/>
    <p:sldMasterId id="2147483746" r:id="rId5"/>
    <p:sldMasterId id="2147483758" r:id="rId6"/>
    <p:sldMasterId id="2147483770" r:id="rId7"/>
    <p:sldMasterId id="2147483782" r:id="rId8"/>
    <p:sldMasterId id="2147483794" r:id="rId9"/>
    <p:sldMasterId id="2147483806" r:id="rId10"/>
    <p:sldMasterId id="2147484062" r:id="rId11"/>
  </p:sldMasterIdLst>
  <p:notesMasterIdLst>
    <p:notesMasterId r:id="rId58"/>
  </p:notesMasterIdLst>
  <p:sldIdLst>
    <p:sldId id="431" r:id="rId12"/>
    <p:sldId id="304" r:id="rId13"/>
    <p:sldId id="446" r:id="rId14"/>
    <p:sldId id="433" r:id="rId15"/>
    <p:sldId id="310" r:id="rId16"/>
    <p:sldId id="305" r:id="rId17"/>
    <p:sldId id="335" r:id="rId18"/>
    <p:sldId id="336" r:id="rId19"/>
    <p:sldId id="311" r:id="rId20"/>
    <p:sldId id="423" r:id="rId21"/>
    <p:sldId id="424" r:id="rId22"/>
    <p:sldId id="425" r:id="rId23"/>
    <p:sldId id="337" r:id="rId24"/>
    <p:sldId id="434" r:id="rId25"/>
    <p:sldId id="306" r:id="rId26"/>
    <p:sldId id="435" r:id="rId27"/>
    <p:sldId id="448" r:id="rId28"/>
    <p:sldId id="339" r:id="rId29"/>
    <p:sldId id="340" r:id="rId30"/>
    <p:sldId id="269" r:id="rId31"/>
    <p:sldId id="445" r:id="rId32"/>
    <p:sldId id="344" r:id="rId33"/>
    <p:sldId id="427" r:id="rId34"/>
    <p:sldId id="343" r:id="rId35"/>
    <p:sldId id="441" r:id="rId36"/>
    <p:sldId id="442" r:id="rId37"/>
    <p:sldId id="443" r:id="rId38"/>
    <p:sldId id="444" r:id="rId39"/>
    <p:sldId id="341" r:id="rId40"/>
    <p:sldId id="450" r:id="rId41"/>
    <p:sldId id="451" r:id="rId42"/>
    <p:sldId id="452" r:id="rId43"/>
    <p:sldId id="345" r:id="rId44"/>
    <p:sldId id="437" r:id="rId45"/>
    <p:sldId id="347" r:id="rId46"/>
    <p:sldId id="342" r:id="rId47"/>
    <p:sldId id="449" r:id="rId48"/>
    <p:sldId id="321" r:id="rId49"/>
    <p:sldId id="430" r:id="rId50"/>
    <p:sldId id="436" r:id="rId51"/>
    <p:sldId id="438" r:id="rId52"/>
    <p:sldId id="439" r:id="rId53"/>
    <p:sldId id="440" r:id="rId54"/>
    <p:sldId id="429" r:id="rId55"/>
    <p:sldId id="453" r:id="rId56"/>
    <p:sldId id="454" r:id="rId57"/>
  </p:sldIdLst>
  <p:sldSz cx="9144000" cy="6858000" type="screen4x3"/>
  <p:notesSz cx="6858000" cy="9144000"/>
  <p:defaultTextStyle>
    <a:defPPr>
      <a:defRPr lang="en-US"/>
    </a:defPPr>
    <a:lvl1pPr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1pPr>
    <a:lvl2pPr marL="45720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2pPr>
    <a:lvl3pPr marL="91440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3pPr>
    <a:lvl4pPr marL="137160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4pPr>
    <a:lvl5pPr marL="182880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DDDDDD"/>
    <a:srgbClr val="CCFFCC"/>
    <a:srgbClr val="CCFF99"/>
    <a:srgbClr val="CCFFFF"/>
    <a:srgbClr val="FFCC00"/>
    <a:srgbClr val="0066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2184" y="-112"/>
      </p:cViewPr>
      <p:guideLst>
        <p:guide orient="horz" pos="2160"/>
        <p:guide pos="28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63" Type="http://schemas.openxmlformats.org/officeDocument/2006/relationships/tableStyles" Target="tableStyles.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a:cs typeface="+mn-cs"/>
              </a:defRPr>
            </a:lvl1pPr>
          </a:lstStyle>
          <a:p>
            <a:pPr>
              <a:defRPr/>
            </a:pPr>
            <a:endParaRPr lang="en-US"/>
          </a:p>
        </p:txBody>
      </p:sp>
      <p:sp>
        <p:nvSpPr>
          <p:cNvPr id="5325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532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325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325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a:cs typeface="+mn-cs"/>
              </a:defRPr>
            </a:lvl1pPr>
          </a:lstStyle>
          <a:p>
            <a:pPr>
              <a:defRPr/>
            </a:pPr>
            <a:endParaRPr lang="en-US"/>
          </a:p>
        </p:txBody>
      </p:sp>
      <p:sp>
        <p:nvSpPr>
          <p:cNvPr id="5325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903BC34D-81FE-8C42-9492-C81A32FF51CE}" type="slidenum">
              <a:rPr lang="en-US"/>
              <a:pPr>
                <a:defRPr/>
              </a:pPr>
              <a:t>‹#›</a:t>
            </a:fld>
            <a:endParaRPr lang="en-US"/>
          </a:p>
        </p:txBody>
      </p:sp>
    </p:spTree>
    <p:extLst>
      <p:ext uri="{BB962C8B-B14F-4D97-AF65-F5344CB8AC3E}">
        <p14:creationId xmlns:p14="http://schemas.microsoft.com/office/powerpoint/2010/main" val="30163598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ECB612EF-BBC9-8347-9152-F77ED04759AC}" type="slidenum">
              <a:rPr lang="en-US" sz="1200" smtClean="0">
                <a:solidFill>
                  <a:srgbClr val="000000"/>
                </a:solidFill>
              </a:rPr>
              <a:pPr eaLnBrk="1" hangingPunct="1">
                <a:defRPr/>
              </a:pPr>
              <a:t>1</a:t>
            </a:fld>
            <a:endParaRPr lang="en-US" sz="1200" smtClean="0">
              <a:solidFill>
                <a:srgbClr val="000000"/>
              </a:solidFill>
            </a:endParaRPr>
          </a:p>
        </p:txBody>
      </p:sp>
      <p:sp>
        <p:nvSpPr>
          <p:cNvPr id="2580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580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6D1FA21-3CE1-A745-8985-5AA9B85FE0C4}" type="slidenum">
              <a:rPr lang="en-US"/>
              <a:pPr>
                <a:defRPr/>
              </a:pPr>
              <a:t>10</a:t>
            </a:fld>
            <a:endParaRPr lang="en-US"/>
          </a:p>
        </p:txBody>
      </p:sp>
      <p:sp>
        <p:nvSpPr>
          <p:cNvPr id="457730"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val="1"/>
            </a:ext>
          </a:extLst>
        </p:spPr>
      </p:sp>
      <p:sp>
        <p:nvSpPr>
          <p:cNvPr id="457731"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D9478B-7055-C44E-9B81-D161E2725192}" type="slidenum">
              <a:rPr lang="en-US"/>
              <a:pPr>
                <a:defRPr/>
              </a:pPr>
              <a:t>11</a:t>
            </a:fld>
            <a:endParaRPr lang="en-US"/>
          </a:p>
        </p:txBody>
      </p:sp>
      <p:sp>
        <p:nvSpPr>
          <p:cNvPr id="459778"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val="1"/>
            </a:ext>
          </a:extLst>
        </p:spPr>
      </p:sp>
      <p:sp>
        <p:nvSpPr>
          <p:cNvPr id="459779"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B20ED5E-F6DE-8043-B64A-F4FA8DD2C387}" type="slidenum">
              <a:rPr lang="en-US"/>
              <a:pPr>
                <a:defRPr/>
              </a:pPr>
              <a:t>12</a:t>
            </a:fld>
            <a:endParaRPr lang="en-US"/>
          </a:p>
        </p:txBody>
      </p:sp>
      <p:sp>
        <p:nvSpPr>
          <p:cNvPr id="461826"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val="1"/>
            </a:ext>
          </a:extLst>
        </p:spPr>
      </p:sp>
      <p:sp>
        <p:nvSpPr>
          <p:cNvPr id="461827"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A95B1EC-8237-DC4E-A0C0-4C56D0D0D9A1}" type="slidenum">
              <a:rPr lang="en-US"/>
              <a:pPr>
                <a:defRPr/>
              </a:pPr>
              <a:t>13</a:t>
            </a:fld>
            <a:endParaRPr lang="en-US"/>
          </a:p>
        </p:txBody>
      </p:sp>
      <p:sp>
        <p:nvSpPr>
          <p:cNvPr id="2990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990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86AF0E8-5B1C-6243-B484-3676F2C71E8A}" type="slidenum">
              <a:rPr lang="en-US"/>
              <a:pPr>
                <a:defRPr/>
              </a:pPr>
              <a:t>14</a:t>
            </a:fld>
            <a:endParaRPr lang="en-US"/>
          </a:p>
        </p:txBody>
      </p:sp>
      <p:sp>
        <p:nvSpPr>
          <p:cNvPr id="2990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990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55B662-0467-4D4B-A4BB-583476B112DD}" type="slidenum">
              <a:rPr lang="en-US"/>
              <a:pPr>
                <a:defRPr/>
              </a:pPr>
              <a:t>15</a:t>
            </a:fld>
            <a:endParaRPr lang="en-US"/>
          </a:p>
        </p:txBody>
      </p:sp>
      <p:sp>
        <p:nvSpPr>
          <p:cNvPr id="727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27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60FFDFA5-DCAD-D149-A979-9D68E07BC62D}" type="slidenum">
              <a:rPr lang="en-US" sz="1200" smtClean="0">
                <a:solidFill>
                  <a:srgbClr val="000000"/>
                </a:solidFill>
              </a:rPr>
              <a:pPr>
                <a:defRPr/>
              </a:pPr>
              <a:t>16</a:t>
            </a:fld>
            <a:endParaRPr lang="en-US" sz="1200" smtClean="0">
              <a:solidFill>
                <a:srgbClr val="000000"/>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93539"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394D4F-F0BC-AC44-A4DD-3C69014DF279}" type="slidenum">
              <a:rPr lang="en-US">
                <a:solidFill>
                  <a:prstClr val="black"/>
                </a:solidFill>
              </a:rPr>
              <a:pPr>
                <a:defRPr/>
              </a:pPr>
              <a:t>17</a:t>
            </a:fld>
            <a:endParaRPr lang="en-US">
              <a:solidFill>
                <a:prstClr val="black"/>
              </a:solidFill>
            </a:endParaRPr>
          </a:p>
        </p:txBody>
      </p:sp>
      <p:sp>
        <p:nvSpPr>
          <p:cNvPr id="301058"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val="1"/>
            </a:ext>
          </a:extLst>
        </p:spPr>
      </p:sp>
      <p:sp>
        <p:nvSpPr>
          <p:cNvPr id="301059"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A5E521-242A-7340-A4A7-D970FD723C46}" type="slidenum">
              <a:rPr lang="en-US"/>
              <a:pPr>
                <a:defRPr/>
              </a:pPr>
              <a:t>18</a:t>
            </a:fld>
            <a:endParaRPr lang="en-US"/>
          </a:p>
        </p:txBody>
      </p:sp>
      <p:sp>
        <p:nvSpPr>
          <p:cNvPr id="303106"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val="1"/>
            </a:ext>
          </a:extLst>
        </p:spPr>
      </p:sp>
      <p:sp>
        <p:nvSpPr>
          <p:cNvPr id="303107"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DAA45AA-4E8B-8949-A0E3-FC499151A63F}" type="slidenum">
              <a:rPr lang="en-US"/>
              <a:pPr>
                <a:defRPr/>
              </a:pPr>
              <a:t>19</a:t>
            </a:fld>
            <a:endParaRPr lang="en-US"/>
          </a:p>
        </p:txBody>
      </p:sp>
      <p:sp>
        <p:nvSpPr>
          <p:cNvPr id="3051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051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564651-47FE-3245-9457-0A5DA71145DB}" type="slidenum">
              <a:rPr lang="en-US"/>
              <a:pPr>
                <a:defRPr/>
              </a:pPr>
              <a:t>2</a:t>
            </a:fld>
            <a:endParaRPr lang="en-US"/>
          </a:p>
        </p:txBody>
      </p:sp>
      <p:sp>
        <p:nvSpPr>
          <p:cNvPr id="686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86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097E1EA-A5FE-4247-9507-E8F2ADA7AE7F}" type="slidenum">
              <a:rPr lang="en-US"/>
              <a:pPr>
                <a:defRPr/>
              </a:pPr>
              <a:t>20</a:t>
            </a:fld>
            <a:endParaRPr lang="en-US"/>
          </a:p>
        </p:txBody>
      </p:sp>
      <p:sp>
        <p:nvSpPr>
          <p:cNvPr id="108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85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70A35F5-F1A9-614E-91A2-9300B94FABD8}" type="slidenum">
              <a:rPr lang="en-US"/>
              <a:pPr>
                <a:defRPr/>
              </a:pPr>
              <a:t>21</a:t>
            </a:fld>
            <a:endParaRPr lang="en-US"/>
          </a:p>
        </p:txBody>
      </p:sp>
      <p:sp>
        <p:nvSpPr>
          <p:cNvPr id="4638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638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2029943-EF62-F347-8B18-38DE2CF4115B}" type="slidenum">
              <a:rPr lang="en-US"/>
              <a:pPr>
                <a:defRPr/>
              </a:pPr>
              <a:t>22</a:t>
            </a:fld>
            <a:endParaRPr lang="en-US"/>
          </a:p>
        </p:txBody>
      </p:sp>
      <p:sp>
        <p:nvSpPr>
          <p:cNvPr id="313346"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val="1"/>
            </a:ext>
          </a:extLst>
        </p:spPr>
      </p:sp>
      <p:sp>
        <p:nvSpPr>
          <p:cNvPr id="313347"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94D9F72-FE1F-404E-B161-1A577FE6ABE6}" type="slidenum">
              <a:rPr lang="en-US"/>
              <a:pPr>
                <a:defRPr/>
              </a:pPr>
              <a:t>23</a:t>
            </a:fld>
            <a:endParaRPr lang="en-US"/>
          </a:p>
        </p:txBody>
      </p:sp>
      <p:sp>
        <p:nvSpPr>
          <p:cNvPr id="4659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659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A4ED34B-A721-694B-9275-444B634892D1}" type="slidenum">
              <a:rPr lang="en-US"/>
              <a:pPr>
                <a:defRPr/>
              </a:pPr>
              <a:t>24</a:t>
            </a:fld>
            <a:endParaRPr lang="en-US"/>
          </a:p>
        </p:txBody>
      </p:sp>
      <p:sp>
        <p:nvSpPr>
          <p:cNvPr id="311298"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val="1"/>
            </a:ext>
          </a:extLst>
        </p:spPr>
      </p:sp>
      <p:sp>
        <p:nvSpPr>
          <p:cNvPr id="311299"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9839238-019C-674A-96AE-C19DD952A894}" type="slidenum">
              <a:rPr lang="en-US"/>
              <a:pPr>
                <a:defRPr/>
              </a:pPr>
              <a:t>25</a:t>
            </a:fld>
            <a:endParaRPr lang="en-US"/>
          </a:p>
        </p:txBody>
      </p:sp>
      <p:sp>
        <p:nvSpPr>
          <p:cNvPr id="4720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720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E18B94E-759F-5646-8EBE-9F50B91EB311}" type="slidenum">
              <a:rPr lang="en-US"/>
              <a:pPr>
                <a:defRPr/>
              </a:pPr>
              <a:t>26</a:t>
            </a:fld>
            <a:endParaRPr lang="en-US"/>
          </a:p>
        </p:txBody>
      </p:sp>
      <p:sp>
        <p:nvSpPr>
          <p:cNvPr id="4720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720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CA3C92E-41EA-ED4A-AD84-6742FEA8BA92}" type="slidenum">
              <a:rPr lang="en-US"/>
              <a:pPr>
                <a:defRPr/>
              </a:pPr>
              <a:t>27</a:t>
            </a:fld>
            <a:endParaRPr lang="en-US"/>
          </a:p>
        </p:txBody>
      </p:sp>
      <p:sp>
        <p:nvSpPr>
          <p:cNvPr id="4720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720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1943C47-98AB-514A-8F24-AA1DCC4CD736}" type="slidenum">
              <a:rPr lang="en-US"/>
              <a:pPr>
                <a:defRPr/>
              </a:pPr>
              <a:t>28</a:t>
            </a:fld>
            <a:endParaRPr lang="en-US"/>
          </a:p>
        </p:txBody>
      </p:sp>
      <p:sp>
        <p:nvSpPr>
          <p:cNvPr id="4720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720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1EF86B-BDA0-9040-8902-F71D66B04DF6}" type="slidenum">
              <a:rPr lang="en-US"/>
              <a:pPr>
                <a:defRPr/>
              </a:pPr>
              <a:t>29</a:t>
            </a:fld>
            <a:endParaRPr lang="en-US"/>
          </a:p>
        </p:txBody>
      </p:sp>
      <p:sp>
        <p:nvSpPr>
          <p:cNvPr id="3072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072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2E0AECD3-0D08-3A4E-B8EA-6F81C524C183}" type="slidenum">
              <a:rPr lang="en-US" sz="1200" smtClean="0">
                <a:solidFill>
                  <a:srgbClr val="000000"/>
                </a:solidFill>
              </a:rPr>
              <a:pPr eaLnBrk="1" hangingPunct="1">
                <a:defRPr/>
              </a:pPr>
              <a:t>3</a:t>
            </a:fld>
            <a:endParaRPr lang="en-US" sz="1200" smtClean="0">
              <a:solidFill>
                <a:srgbClr val="000000"/>
              </a:solidFill>
            </a:endParaRPr>
          </a:p>
        </p:txBody>
      </p:sp>
      <p:sp>
        <p:nvSpPr>
          <p:cNvPr id="2580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580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D82AD73-A56D-9343-B1C4-46C510C3B299}" type="slidenum">
              <a:rPr lang="en-US">
                <a:solidFill>
                  <a:prstClr val="black"/>
                </a:solidFill>
              </a:rPr>
              <a:pPr>
                <a:defRPr/>
              </a:pPr>
              <a:t>30</a:t>
            </a:fld>
            <a:endParaRPr lang="en-US">
              <a:solidFill>
                <a:prstClr val="black"/>
              </a:solidFill>
            </a:endParaRPr>
          </a:p>
        </p:txBody>
      </p:sp>
      <p:sp>
        <p:nvSpPr>
          <p:cNvPr id="301058"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val="1"/>
            </a:ext>
          </a:extLst>
        </p:spPr>
      </p:sp>
      <p:sp>
        <p:nvSpPr>
          <p:cNvPr id="301059"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F991D52-D8DF-8242-9EDA-E77865E39E8E}" type="slidenum">
              <a:rPr lang="en-US">
                <a:solidFill>
                  <a:prstClr val="black"/>
                </a:solidFill>
              </a:rPr>
              <a:pPr>
                <a:defRPr/>
              </a:pPr>
              <a:t>31</a:t>
            </a:fld>
            <a:endParaRPr lang="en-US">
              <a:solidFill>
                <a:prstClr val="black"/>
              </a:solidFill>
            </a:endParaRPr>
          </a:p>
        </p:txBody>
      </p:sp>
      <p:sp>
        <p:nvSpPr>
          <p:cNvPr id="303106"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val="1"/>
            </a:ext>
          </a:extLst>
        </p:spPr>
      </p:sp>
      <p:sp>
        <p:nvSpPr>
          <p:cNvPr id="303107"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smtClean="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21C0037-874A-C34A-B0E4-50416731FC5A}" type="slidenum">
              <a:rPr lang="en-US">
                <a:solidFill>
                  <a:prstClr val="black"/>
                </a:solidFill>
              </a:rPr>
              <a:pPr>
                <a:defRPr/>
              </a:pPr>
              <a:t>32</a:t>
            </a:fld>
            <a:endParaRPr lang="en-US">
              <a:solidFill>
                <a:prstClr val="black"/>
              </a:solidFill>
            </a:endParaRPr>
          </a:p>
        </p:txBody>
      </p:sp>
      <p:sp>
        <p:nvSpPr>
          <p:cNvPr id="311298"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val="1"/>
            </a:ext>
          </a:extLst>
        </p:spPr>
      </p:sp>
      <p:sp>
        <p:nvSpPr>
          <p:cNvPr id="311299"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smtClean="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F37426C-EC46-3945-8412-FF1489230896}" type="slidenum">
              <a:rPr lang="en-US"/>
              <a:pPr>
                <a:defRPr/>
              </a:pPr>
              <a:t>33</a:t>
            </a:fld>
            <a:endParaRPr lang="en-US"/>
          </a:p>
        </p:txBody>
      </p:sp>
      <p:sp>
        <p:nvSpPr>
          <p:cNvPr id="315394"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val="1"/>
            </a:ext>
          </a:extLst>
        </p:spPr>
      </p:sp>
      <p:sp>
        <p:nvSpPr>
          <p:cNvPr id="31539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7DE8870-5DBA-4247-9614-B18E07C77605}" type="slidenum">
              <a:rPr lang="en-US"/>
              <a:pPr>
                <a:defRPr/>
              </a:pPr>
              <a:t>34</a:t>
            </a:fld>
            <a:endParaRPr lang="en-US"/>
          </a:p>
        </p:txBody>
      </p:sp>
      <p:sp>
        <p:nvSpPr>
          <p:cNvPr id="3194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19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67F0371-B65B-8746-A3C8-E7689676FF0A}" type="slidenum">
              <a:rPr lang="en-US"/>
              <a:pPr>
                <a:defRPr/>
              </a:pPr>
              <a:t>35</a:t>
            </a:fld>
            <a:endParaRPr lang="en-US"/>
          </a:p>
        </p:txBody>
      </p:sp>
      <p:sp>
        <p:nvSpPr>
          <p:cNvPr id="3194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19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C7F30A-A397-BB4B-9699-28D8C9222A6E}" type="slidenum">
              <a:rPr lang="en-US"/>
              <a:pPr>
                <a:defRPr/>
              </a:pPr>
              <a:t>36</a:t>
            </a:fld>
            <a:endParaRPr lang="en-US"/>
          </a:p>
        </p:txBody>
      </p:sp>
      <p:sp>
        <p:nvSpPr>
          <p:cNvPr id="3092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092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4F8D213-08BB-FF47-A762-FDC11616232F}" type="slidenum">
              <a:rPr lang="en-US">
                <a:solidFill>
                  <a:prstClr val="black"/>
                </a:solidFill>
              </a:rPr>
              <a:pPr>
                <a:defRPr/>
              </a:pPr>
              <a:t>37</a:t>
            </a:fld>
            <a:endParaRPr lang="en-US">
              <a:solidFill>
                <a:prstClr val="black"/>
              </a:solidFill>
            </a:endParaRPr>
          </a:p>
        </p:txBody>
      </p:sp>
      <p:sp>
        <p:nvSpPr>
          <p:cNvPr id="301058"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val="1"/>
            </a:ext>
          </a:extLst>
        </p:spPr>
      </p:sp>
      <p:sp>
        <p:nvSpPr>
          <p:cNvPr id="301059"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smtClean="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660FE9F-8779-9542-BF5A-9DFAA77624A1}" type="slidenum">
              <a:rPr lang="en-US"/>
              <a:pPr>
                <a:defRPr/>
              </a:pPr>
              <a:t>38</a:t>
            </a:fld>
            <a:endParaRPr lang="en-US"/>
          </a:p>
        </p:txBody>
      </p:sp>
      <p:sp>
        <p:nvSpPr>
          <p:cNvPr id="1556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55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4B7C449-D909-6045-BC7F-27536D7E046E}" type="slidenum">
              <a:rPr lang="en-US"/>
              <a:pPr>
                <a:defRPr/>
              </a:pPr>
              <a:t>39</a:t>
            </a:fld>
            <a:endParaRPr lang="en-US"/>
          </a:p>
        </p:txBody>
      </p:sp>
      <p:sp>
        <p:nvSpPr>
          <p:cNvPr id="4720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720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63C52899-3018-D64B-A63B-E0FD59807227}" type="slidenum">
              <a:rPr lang="en-US" sz="1200" smtClean="0"/>
              <a:pPr>
                <a:defRPr/>
              </a:pPr>
              <a:t>4</a:t>
            </a:fld>
            <a:endParaRPr lang="en-US" sz="1200" smtClean="0"/>
          </a:p>
        </p:txBody>
      </p:sp>
      <p:sp>
        <p:nvSpPr>
          <p:cNvPr id="87042" name="Rectangle 2"/>
          <p:cNvSpPr>
            <a:spLocks noGrp="1" noRot="1" noChangeAspect="1" noChangeArrowheads="1"/>
          </p:cNvSpPr>
          <p:nvPr>
            <p:ph type="sldImg"/>
          </p:nvPr>
        </p:nvSpPr>
        <p:spPr>
          <a:xfrm>
            <a:off x="1103313" y="674688"/>
            <a:ext cx="4603750" cy="3452812"/>
          </a:xfrm>
          <a:solidFill>
            <a:srgbClr val="FFFFFF"/>
          </a:solidFill>
          <a:ln/>
        </p:spPr>
      </p:sp>
      <p:sp>
        <p:nvSpPr>
          <p:cNvPr id="87043"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pPr eaLnBrk="1" hangingPunct="1">
              <a:defRPr/>
            </a:pP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ADD88F0-E94E-E44F-A253-16FD6B9E5013}" type="slidenum">
              <a:rPr lang="en-US">
                <a:solidFill>
                  <a:prstClr val="black"/>
                </a:solidFill>
              </a:rPr>
              <a:pPr>
                <a:defRPr/>
              </a:pPr>
              <a:t>40</a:t>
            </a:fld>
            <a:endParaRPr lang="en-US">
              <a:solidFill>
                <a:prstClr val="black"/>
              </a:solidFill>
            </a:endParaRPr>
          </a:p>
        </p:txBody>
      </p:sp>
      <p:sp>
        <p:nvSpPr>
          <p:cNvPr id="4720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720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9E729FB-5759-9041-B171-20343F03DEBC}" type="slidenum">
              <a:rPr lang="en-US">
                <a:solidFill>
                  <a:prstClr val="black"/>
                </a:solidFill>
              </a:rPr>
              <a:pPr>
                <a:defRPr/>
              </a:pPr>
              <a:t>41</a:t>
            </a:fld>
            <a:endParaRPr lang="en-US">
              <a:solidFill>
                <a:prstClr val="black"/>
              </a:solidFill>
            </a:endParaRPr>
          </a:p>
        </p:txBody>
      </p:sp>
      <p:sp>
        <p:nvSpPr>
          <p:cNvPr id="686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86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46C3C27-5495-724E-89C2-1BF6A25226C9}" type="slidenum">
              <a:rPr lang="en-US"/>
              <a:pPr>
                <a:defRPr/>
              </a:pPr>
              <a:t>42</a:t>
            </a:fld>
            <a:endParaRPr lang="en-US"/>
          </a:p>
        </p:txBody>
      </p:sp>
      <p:sp>
        <p:nvSpPr>
          <p:cNvPr id="3072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072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B24CBA0-C5B3-AF46-93D1-8AF86E314314}" type="slidenum">
              <a:rPr lang="en-US"/>
              <a:pPr>
                <a:defRPr/>
              </a:pPr>
              <a:t>43</a:t>
            </a:fld>
            <a:endParaRPr lang="en-US"/>
          </a:p>
        </p:txBody>
      </p:sp>
      <p:sp>
        <p:nvSpPr>
          <p:cNvPr id="3072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072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52880BC-2FDD-A643-B89B-19584B226081}" type="slidenum">
              <a:rPr lang="en-US"/>
              <a:pPr>
                <a:defRPr/>
              </a:pPr>
              <a:t>44</a:t>
            </a:fld>
            <a:endParaRPr lang="en-US"/>
          </a:p>
        </p:txBody>
      </p:sp>
      <p:sp>
        <p:nvSpPr>
          <p:cNvPr id="4700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700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B24CBA0-C5B3-AF46-93D1-8AF86E314314}" type="slidenum">
              <a:rPr lang="en-US"/>
              <a:pPr>
                <a:defRPr/>
              </a:pPr>
              <a:t>45</a:t>
            </a:fld>
            <a:endParaRPr lang="en-US"/>
          </a:p>
        </p:txBody>
      </p:sp>
      <p:sp>
        <p:nvSpPr>
          <p:cNvPr id="3072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072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NT Preaching (</a:t>
            </a:r>
            <a:r>
              <a:rPr lang="en-US" dirty="0" err="1" smtClean="0">
                <a:latin typeface="Arial" charset="0"/>
                <a:ea typeface="ＭＳ Ｐゴシック" charset="0"/>
                <a:cs typeface="ＭＳ Ｐゴシック" charset="0"/>
              </a:rPr>
              <a:t>np</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08255CF-E2EC-4740-85E3-052FCB18922D}" type="slidenum">
              <a:rPr lang="en-US"/>
              <a:pPr>
                <a:defRPr/>
              </a:pPr>
              <a:t>5</a:t>
            </a:fld>
            <a:endParaRPr lang="en-US"/>
          </a:p>
        </p:txBody>
      </p:sp>
      <p:sp>
        <p:nvSpPr>
          <p:cNvPr id="84994"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val="1"/>
            </a:ext>
          </a:extLst>
        </p:spPr>
      </p:sp>
      <p:sp>
        <p:nvSpPr>
          <p:cNvPr id="8499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EA5BF7C-75B4-0B40-AA23-D85E06846EF2}" type="slidenum">
              <a:rPr lang="en-US"/>
              <a:pPr>
                <a:defRPr/>
              </a:pPr>
              <a:t>6</a:t>
            </a:fld>
            <a:endParaRPr lang="en-US"/>
          </a:p>
        </p:txBody>
      </p:sp>
      <p:sp>
        <p:nvSpPr>
          <p:cNvPr id="706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0D31533-575E-2544-AC89-6E14A89047B8}" type="slidenum">
              <a:rPr lang="en-US"/>
              <a:pPr>
                <a:defRPr/>
              </a:pPr>
              <a:t>7</a:t>
            </a:fld>
            <a:endParaRPr lang="en-US"/>
          </a:p>
        </p:txBody>
      </p:sp>
      <p:sp>
        <p:nvSpPr>
          <p:cNvPr id="293890"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val="1"/>
            </a:ext>
          </a:extLst>
        </p:spPr>
      </p:sp>
      <p:sp>
        <p:nvSpPr>
          <p:cNvPr id="293891"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1C3B98-19C2-D247-94DB-477A4C069A1C}" type="slidenum">
              <a:rPr lang="en-US"/>
              <a:pPr>
                <a:defRPr/>
              </a:pPr>
              <a:t>8</a:t>
            </a:fld>
            <a:endParaRPr lang="en-US"/>
          </a:p>
        </p:txBody>
      </p:sp>
      <p:sp>
        <p:nvSpPr>
          <p:cNvPr id="296962"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val="1"/>
            </a:ext>
          </a:extLst>
        </p:spPr>
      </p:sp>
      <p:sp>
        <p:nvSpPr>
          <p:cNvPr id="296963"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9DC514F-3BF3-7B40-9BA9-31407E37464E}" type="slidenum">
              <a:rPr lang="en-US"/>
              <a:pPr>
                <a:defRPr/>
              </a:pPr>
              <a:t>9</a:t>
            </a:fld>
            <a:endParaRPr lang="en-US"/>
          </a:p>
        </p:txBody>
      </p:sp>
      <p:sp>
        <p:nvSpPr>
          <p:cNvPr id="87042"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val="1"/>
            </a:ext>
          </a:extLst>
        </p:spPr>
      </p:sp>
      <p:sp>
        <p:nvSpPr>
          <p:cNvPr id="87043"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noProof="0" smtClean="0"/>
              <a:t>Click to edit Master title style</a:t>
            </a:r>
          </a:p>
        </p:txBody>
      </p:sp>
      <p:sp>
        <p:nvSpPr>
          <p:cNvPr id="7171"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noProof="0" smtClean="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0D7A5AB0-9437-AE4A-ADE2-FA06072B5D88}" type="slidenum">
              <a:rPr lang="en-US"/>
              <a:pPr>
                <a:defRPr/>
              </a:pPr>
              <a:t>‹#›</a:t>
            </a:fld>
            <a:endParaRPr lang="en-US"/>
          </a:p>
        </p:txBody>
      </p:sp>
    </p:spTree>
    <p:extLst>
      <p:ext uri="{BB962C8B-B14F-4D97-AF65-F5344CB8AC3E}">
        <p14:creationId xmlns:p14="http://schemas.microsoft.com/office/powerpoint/2010/main" val="1843225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DAC829-D025-A84F-B991-84BE83A51E86}" type="slidenum">
              <a:rPr lang="en-US"/>
              <a:pPr>
                <a:defRPr/>
              </a:pPr>
              <a:t>‹#›</a:t>
            </a:fld>
            <a:endParaRPr lang="en-US"/>
          </a:p>
        </p:txBody>
      </p:sp>
    </p:spTree>
    <p:extLst>
      <p:ext uri="{BB962C8B-B14F-4D97-AF65-F5344CB8AC3E}">
        <p14:creationId xmlns:p14="http://schemas.microsoft.com/office/powerpoint/2010/main" val="26608043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7E4888E-B9B6-E749-AFFE-CEAF91F4FC18}" type="slidenum">
              <a:rPr lang="en-US"/>
              <a:pPr>
                <a:defRPr/>
              </a:pPr>
              <a:t>‹#›</a:t>
            </a:fld>
            <a:endParaRPr lang="en-US"/>
          </a:p>
        </p:txBody>
      </p:sp>
    </p:spTree>
    <p:extLst>
      <p:ext uri="{BB962C8B-B14F-4D97-AF65-F5344CB8AC3E}">
        <p14:creationId xmlns:p14="http://schemas.microsoft.com/office/powerpoint/2010/main" val="2810063333"/>
      </p:ext>
    </p:extLst>
  </p:cSld>
  <p:clrMapOvr>
    <a:masterClrMapping/>
  </p:clrMapOvr>
  <p:transition xmlns:p14="http://schemas.microsoft.com/office/powerpoint/2010/mai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BB153EDD-3760-714D-B47C-7329D09701CA}" type="slidenum">
              <a:rPr lang="en-US"/>
              <a:pPr>
                <a:defRPr/>
              </a:pPr>
              <a:t>‹#›</a:t>
            </a:fld>
            <a:endParaRPr lang="en-US"/>
          </a:p>
        </p:txBody>
      </p:sp>
    </p:spTree>
    <p:extLst>
      <p:ext uri="{BB962C8B-B14F-4D97-AF65-F5344CB8AC3E}">
        <p14:creationId xmlns:p14="http://schemas.microsoft.com/office/powerpoint/2010/main" val="317749025"/>
      </p:ext>
    </p:extLst>
  </p:cSld>
  <p:clrMapOvr>
    <a:masterClrMapping/>
  </p:clrMapOvr>
  <p:transition xmlns:p14="http://schemas.microsoft.com/office/powerpoint/2010/mai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B93E56D-E0A9-5D47-8519-9F586A0579CC}" type="slidenum">
              <a:rPr lang="en-US"/>
              <a:pPr>
                <a:defRPr/>
              </a:pPr>
              <a:t>‹#›</a:t>
            </a:fld>
            <a:endParaRPr lang="en-US"/>
          </a:p>
        </p:txBody>
      </p:sp>
    </p:spTree>
    <p:extLst>
      <p:ext uri="{BB962C8B-B14F-4D97-AF65-F5344CB8AC3E}">
        <p14:creationId xmlns:p14="http://schemas.microsoft.com/office/powerpoint/2010/main" val="1961023975"/>
      </p:ext>
    </p:extLst>
  </p:cSld>
  <p:clrMapOvr>
    <a:masterClrMapping/>
  </p:clrMapOvr>
  <p:transition xmlns:p14="http://schemas.microsoft.com/office/powerpoint/2010/mai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8129C42-5E79-854C-B439-0181E320E9BB}" type="slidenum">
              <a:rPr lang="en-US"/>
              <a:pPr>
                <a:defRPr/>
              </a:pPr>
              <a:t>‹#›</a:t>
            </a:fld>
            <a:endParaRPr lang="en-US"/>
          </a:p>
        </p:txBody>
      </p:sp>
    </p:spTree>
    <p:extLst>
      <p:ext uri="{BB962C8B-B14F-4D97-AF65-F5344CB8AC3E}">
        <p14:creationId xmlns:p14="http://schemas.microsoft.com/office/powerpoint/2010/main" val="2081577"/>
      </p:ext>
    </p:extLst>
  </p:cSld>
  <p:clrMapOvr>
    <a:masterClrMapping/>
  </p:clrMapOvr>
  <p:transition xmlns:p14="http://schemas.microsoft.com/office/powerpoint/2010/mai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3B939384-4624-704D-9A15-7F0E590348A9}" type="slidenum">
              <a:rPr lang="en-US"/>
              <a:pPr>
                <a:defRPr/>
              </a:pPr>
              <a:t>‹#›</a:t>
            </a:fld>
            <a:endParaRPr lang="en-US"/>
          </a:p>
        </p:txBody>
      </p:sp>
    </p:spTree>
    <p:extLst>
      <p:ext uri="{BB962C8B-B14F-4D97-AF65-F5344CB8AC3E}">
        <p14:creationId xmlns:p14="http://schemas.microsoft.com/office/powerpoint/2010/main" val="2917549386"/>
      </p:ext>
    </p:extLst>
  </p:cSld>
  <p:clrMapOvr>
    <a:masterClrMapping/>
  </p:clrMapOvr>
  <p:transition xmlns:p14="http://schemas.microsoft.com/office/powerpoint/2010/mai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DD5B7016-8E52-564E-AA6E-11C4B232AB35}" type="slidenum">
              <a:rPr lang="en-US"/>
              <a:pPr>
                <a:defRPr/>
              </a:pPr>
              <a:t>‹#›</a:t>
            </a:fld>
            <a:endParaRPr lang="en-US"/>
          </a:p>
        </p:txBody>
      </p:sp>
    </p:spTree>
    <p:extLst>
      <p:ext uri="{BB962C8B-B14F-4D97-AF65-F5344CB8AC3E}">
        <p14:creationId xmlns:p14="http://schemas.microsoft.com/office/powerpoint/2010/main" val="3614541084"/>
      </p:ext>
    </p:extLst>
  </p:cSld>
  <p:clrMapOvr>
    <a:masterClrMapping/>
  </p:clrMapOvr>
  <p:transition xmlns:p14="http://schemas.microsoft.com/office/powerpoint/2010/mai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051955B1-3CC5-9347-8303-17481625DE60}" type="slidenum">
              <a:rPr lang="en-US"/>
              <a:pPr>
                <a:defRPr/>
              </a:pPr>
              <a:t>‹#›</a:t>
            </a:fld>
            <a:endParaRPr lang="en-US"/>
          </a:p>
        </p:txBody>
      </p:sp>
    </p:spTree>
    <p:extLst>
      <p:ext uri="{BB962C8B-B14F-4D97-AF65-F5344CB8AC3E}">
        <p14:creationId xmlns:p14="http://schemas.microsoft.com/office/powerpoint/2010/main" val="2109144348"/>
      </p:ext>
    </p:extLst>
  </p:cSld>
  <p:clrMapOvr>
    <a:masterClrMapping/>
  </p:clrMapOvr>
  <p:transition xmlns:p14="http://schemas.microsoft.com/office/powerpoint/2010/mai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01B3137-9C10-CF41-BBB0-DC61B33CD0E3}" type="slidenum">
              <a:rPr lang="en-US"/>
              <a:pPr>
                <a:defRPr/>
              </a:pPr>
              <a:t>‹#›</a:t>
            </a:fld>
            <a:endParaRPr lang="en-US"/>
          </a:p>
        </p:txBody>
      </p:sp>
    </p:spTree>
    <p:extLst>
      <p:ext uri="{BB962C8B-B14F-4D97-AF65-F5344CB8AC3E}">
        <p14:creationId xmlns:p14="http://schemas.microsoft.com/office/powerpoint/2010/main" val="3709373517"/>
      </p:ext>
    </p:extLst>
  </p:cSld>
  <p:clrMapOvr>
    <a:masterClrMapping/>
  </p:clrMapOvr>
  <p:transition xmlns:p14="http://schemas.microsoft.com/office/powerpoint/2010/mai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3B0217F-D935-6B4D-ACBC-A2465B71A25F}" type="slidenum">
              <a:rPr lang="en-US"/>
              <a:pPr>
                <a:defRPr/>
              </a:pPr>
              <a:t>‹#›</a:t>
            </a:fld>
            <a:endParaRPr lang="en-US"/>
          </a:p>
        </p:txBody>
      </p:sp>
    </p:spTree>
    <p:extLst>
      <p:ext uri="{BB962C8B-B14F-4D97-AF65-F5344CB8AC3E}">
        <p14:creationId xmlns:p14="http://schemas.microsoft.com/office/powerpoint/2010/main" val="3457321793"/>
      </p:ext>
    </p:extLst>
  </p:cSld>
  <p:clrMapOvr>
    <a:masterClrMapping/>
  </p:clrMapOvr>
  <p:transition xmlns:p14="http://schemas.microsoft.com/office/powerpoint/2010/mai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901DB82F-E696-6A48-A608-8F41EF97CCB5}" type="slidenum">
              <a:rPr lang="en-US"/>
              <a:pPr>
                <a:defRPr/>
              </a:pPr>
              <a:t>‹#›</a:t>
            </a:fld>
            <a:endParaRPr lang="en-US"/>
          </a:p>
        </p:txBody>
      </p:sp>
    </p:spTree>
    <p:extLst>
      <p:ext uri="{BB962C8B-B14F-4D97-AF65-F5344CB8AC3E}">
        <p14:creationId xmlns:p14="http://schemas.microsoft.com/office/powerpoint/2010/main" val="2108979837"/>
      </p:ext>
    </p:extLst>
  </p:cSld>
  <p:clrMapOvr>
    <a:masterClrMapping/>
  </p:clrMapOvr>
  <p:transition xmlns:p14="http://schemas.microsoft.com/office/powerpoint/2010/mai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F49A95-A46C-8D40-9B01-E6DE820866A6}" type="slidenum">
              <a:rPr lang="en-US"/>
              <a:pPr>
                <a:defRPr/>
              </a:pPr>
              <a:t>‹#›</a:t>
            </a:fld>
            <a:endParaRPr lang="en-US"/>
          </a:p>
        </p:txBody>
      </p:sp>
    </p:spTree>
    <p:extLst>
      <p:ext uri="{BB962C8B-B14F-4D97-AF65-F5344CB8AC3E}">
        <p14:creationId xmlns:p14="http://schemas.microsoft.com/office/powerpoint/2010/main" val="40369150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90C034F-DAA9-C148-BE0B-C3227C0041DF}" type="slidenum">
              <a:rPr lang="en-US"/>
              <a:pPr>
                <a:defRPr/>
              </a:pPr>
              <a:t>‹#›</a:t>
            </a:fld>
            <a:endParaRPr lang="en-US"/>
          </a:p>
        </p:txBody>
      </p:sp>
    </p:spTree>
    <p:extLst>
      <p:ext uri="{BB962C8B-B14F-4D97-AF65-F5344CB8AC3E}">
        <p14:creationId xmlns:p14="http://schemas.microsoft.com/office/powerpoint/2010/main" val="2518195249"/>
      </p:ext>
    </p:extLst>
  </p:cSld>
  <p:clrMapOvr>
    <a:masterClrMapping/>
  </p:clrMapOvr>
  <p:transition xmlns:p14="http://schemas.microsoft.com/office/powerpoint/2010/mai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026187057"/>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798775814"/>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73066168"/>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360722674"/>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637042735"/>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860627331"/>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464547592"/>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069018345"/>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454060679"/>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602"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smtClean="0"/>
              <a:t>Click to edit Master title style</a:t>
            </a:r>
          </a:p>
        </p:txBody>
      </p:sp>
      <p:sp>
        <p:nvSpPr>
          <p:cNvPr id="153603"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84A76F-ABB8-904B-B2C8-7CEBCE3E9D2C}" type="slidenum">
              <a:rPr lang="en-US"/>
              <a:pPr>
                <a:defRPr/>
              </a:pPr>
              <a:t>‹#›</a:t>
            </a:fld>
            <a:endParaRPr lang="en-US"/>
          </a:p>
        </p:txBody>
      </p:sp>
    </p:spTree>
    <p:extLst>
      <p:ext uri="{BB962C8B-B14F-4D97-AF65-F5344CB8AC3E}">
        <p14:creationId xmlns:p14="http://schemas.microsoft.com/office/powerpoint/2010/main" val="26689620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119385819"/>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315286309"/>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5C8704-17FC-7941-8145-96458E24EA8E}" type="slidenum">
              <a:rPr lang="en-US"/>
              <a:pPr>
                <a:defRPr/>
              </a:pPr>
              <a:t>‹#›</a:t>
            </a:fld>
            <a:endParaRPr lang="en-US"/>
          </a:p>
        </p:txBody>
      </p:sp>
    </p:spTree>
    <p:extLst>
      <p:ext uri="{BB962C8B-B14F-4D97-AF65-F5344CB8AC3E}">
        <p14:creationId xmlns:p14="http://schemas.microsoft.com/office/powerpoint/2010/main" val="4199082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EED54B-8507-3E41-8694-D37327CC38AD}" type="slidenum">
              <a:rPr lang="en-US"/>
              <a:pPr>
                <a:defRPr/>
              </a:pPr>
              <a:t>‹#›</a:t>
            </a:fld>
            <a:endParaRPr lang="en-US"/>
          </a:p>
        </p:txBody>
      </p:sp>
    </p:spTree>
    <p:extLst>
      <p:ext uri="{BB962C8B-B14F-4D97-AF65-F5344CB8AC3E}">
        <p14:creationId xmlns:p14="http://schemas.microsoft.com/office/powerpoint/2010/main" val="2875691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9813F8-4CEE-6B40-9129-881BC35E6B6D}" type="slidenum">
              <a:rPr lang="en-US"/>
              <a:pPr>
                <a:defRPr/>
              </a:pPr>
              <a:t>‹#›</a:t>
            </a:fld>
            <a:endParaRPr lang="en-US"/>
          </a:p>
        </p:txBody>
      </p:sp>
    </p:spTree>
    <p:extLst>
      <p:ext uri="{BB962C8B-B14F-4D97-AF65-F5344CB8AC3E}">
        <p14:creationId xmlns:p14="http://schemas.microsoft.com/office/powerpoint/2010/main" val="4028778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4E5B933-FE9C-5242-B8B7-5A43F62F1759}" type="slidenum">
              <a:rPr lang="en-US"/>
              <a:pPr>
                <a:defRPr/>
              </a:pPr>
              <a:t>‹#›</a:t>
            </a:fld>
            <a:endParaRPr lang="en-US"/>
          </a:p>
        </p:txBody>
      </p:sp>
    </p:spTree>
    <p:extLst>
      <p:ext uri="{BB962C8B-B14F-4D97-AF65-F5344CB8AC3E}">
        <p14:creationId xmlns:p14="http://schemas.microsoft.com/office/powerpoint/2010/main" val="4248453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99C313-E06D-684A-AD90-7D982F9106F1}" type="slidenum">
              <a:rPr lang="en-US"/>
              <a:pPr>
                <a:defRPr/>
              </a:pPr>
              <a:t>‹#›</a:t>
            </a:fld>
            <a:endParaRPr lang="en-US"/>
          </a:p>
        </p:txBody>
      </p:sp>
    </p:spTree>
    <p:extLst>
      <p:ext uri="{BB962C8B-B14F-4D97-AF65-F5344CB8AC3E}">
        <p14:creationId xmlns:p14="http://schemas.microsoft.com/office/powerpoint/2010/main" val="1944520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A2016EA-B698-7F43-9AB2-0BBE1571C79A}" type="slidenum">
              <a:rPr lang="en-US"/>
              <a:pPr>
                <a:defRPr/>
              </a:pPr>
              <a:t>‹#›</a:t>
            </a:fld>
            <a:endParaRPr lang="en-US"/>
          </a:p>
        </p:txBody>
      </p:sp>
    </p:spTree>
    <p:extLst>
      <p:ext uri="{BB962C8B-B14F-4D97-AF65-F5344CB8AC3E}">
        <p14:creationId xmlns:p14="http://schemas.microsoft.com/office/powerpoint/2010/main" val="4190809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C7DECD-01E6-6044-9968-70F103FF5B96}" type="slidenum">
              <a:rPr lang="en-US"/>
              <a:pPr>
                <a:defRPr/>
              </a:pPr>
              <a:t>‹#›</a:t>
            </a:fld>
            <a:endParaRPr lang="en-US"/>
          </a:p>
        </p:txBody>
      </p:sp>
    </p:spTree>
    <p:extLst>
      <p:ext uri="{BB962C8B-B14F-4D97-AF65-F5344CB8AC3E}">
        <p14:creationId xmlns:p14="http://schemas.microsoft.com/office/powerpoint/2010/main" val="669061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A6D64E-1795-7E43-85C2-5094FAE6ED19}" type="slidenum">
              <a:rPr lang="en-US"/>
              <a:pPr>
                <a:defRPr/>
              </a:pPr>
              <a:t>‹#›</a:t>
            </a:fld>
            <a:endParaRPr lang="en-US"/>
          </a:p>
        </p:txBody>
      </p:sp>
    </p:spTree>
    <p:extLst>
      <p:ext uri="{BB962C8B-B14F-4D97-AF65-F5344CB8AC3E}">
        <p14:creationId xmlns:p14="http://schemas.microsoft.com/office/powerpoint/2010/main" val="13606836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59BA8B-36CA-F049-B3B2-53B9631DC16C}" type="slidenum">
              <a:rPr lang="en-US"/>
              <a:pPr>
                <a:defRPr/>
              </a:pPr>
              <a:t>‹#›</a:t>
            </a:fld>
            <a:endParaRPr lang="en-US"/>
          </a:p>
        </p:txBody>
      </p:sp>
    </p:spTree>
    <p:extLst>
      <p:ext uri="{BB962C8B-B14F-4D97-AF65-F5344CB8AC3E}">
        <p14:creationId xmlns:p14="http://schemas.microsoft.com/office/powerpoint/2010/main" val="1038475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B8D28C-7E62-5D45-8128-AF3907BA3568}" type="slidenum">
              <a:rPr lang="en-US"/>
              <a:pPr>
                <a:defRPr/>
              </a:pPr>
              <a:t>‹#›</a:t>
            </a:fld>
            <a:endParaRPr lang="en-US"/>
          </a:p>
        </p:txBody>
      </p:sp>
    </p:spTree>
    <p:extLst>
      <p:ext uri="{BB962C8B-B14F-4D97-AF65-F5344CB8AC3E}">
        <p14:creationId xmlns:p14="http://schemas.microsoft.com/office/powerpoint/2010/main" val="3761154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658023-9056-6342-B9E8-DCC01C407DFF}" type="slidenum">
              <a:rPr lang="en-US"/>
              <a:pPr>
                <a:defRPr/>
              </a:pPr>
              <a:t>‹#›</a:t>
            </a:fld>
            <a:endParaRPr lang="en-US"/>
          </a:p>
        </p:txBody>
      </p:sp>
    </p:spTree>
    <p:extLst>
      <p:ext uri="{BB962C8B-B14F-4D97-AF65-F5344CB8AC3E}">
        <p14:creationId xmlns:p14="http://schemas.microsoft.com/office/powerpoint/2010/main" val="3349534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8915C5B-1101-D441-95EA-5FE1CDD53D7F}" type="slidenum">
              <a:rPr lang="en-US"/>
              <a:pPr>
                <a:defRPr/>
              </a:pPr>
              <a:t>‹#›</a:t>
            </a:fld>
            <a:endParaRPr lang="en-US"/>
          </a:p>
        </p:txBody>
      </p:sp>
    </p:spTree>
    <p:extLst>
      <p:ext uri="{BB962C8B-B14F-4D97-AF65-F5344CB8AC3E}">
        <p14:creationId xmlns:p14="http://schemas.microsoft.com/office/powerpoint/2010/main" val="1970440252"/>
      </p:ext>
    </p:extLst>
  </p:cSld>
  <p:clrMapOvr>
    <a:masterClrMapping/>
  </p:clrMapOvr>
  <p:transition xmlns:p14="http://schemas.microsoft.com/office/powerpoint/2010/mai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4C094A8-CCD0-0F4B-BB6A-B2B96E2B95BC}" type="slidenum">
              <a:rPr lang="en-US"/>
              <a:pPr>
                <a:defRPr/>
              </a:pPr>
              <a:t>‹#›</a:t>
            </a:fld>
            <a:endParaRPr lang="en-US"/>
          </a:p>
        </p:txBody>
      </p:sp>
    </p:spTree>
    <p:extLst>
      <p:ext uri="{BB962C8B-B14F-4D97-AF65-F5344CB8AC3E}">
        <p14:creationId xmlns:p14="http://schemas.microsoft.com/office/powerpoint/2010/main" val="3858968916"/>
      </p:ext>
    </p:extLst>
  </p:cSld>
  <p:clrMapOvr>
    <a:masterClrMapping/>
  </p:clrMapOvr>
  <p:transition xmlns:p14="http://schemas.microsoft.com/office/powerpoint/2010/mai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B66B977-0DC3-9049-9ADB-7B750821EBAF}" type="slidenum">
              <a:rPr lang="en-US"/>
              <a:pPr>
                <a:defRPr/>
              </a:pPr>
              <a:t>‹#›</a:t>
            </a:fld>
            <a:endParaRPr lang="en-US"/>
          </a:p>
        </p:txBody>
      </p:sp>
    </p:spTree>
    <p:extLst>
      <p:ext uri="{BB962C8B-B14F-4D97-AF65-F5344CB8AC3E}">
        <p14:creationId xmlns:p14="http://schemas.microsoft.com/office/powerpoint/2010/main" val="2652206470"/>
      </p:ext>
    </p:extLst>
  </p:cSld>
  <p:clrMapOvr>
    <a:masterClrMapping/>
  </p:clrMapOvr>
  <p:transition xmlns:p14="http://schemas.microsoft.com/office/powerpoint/2010/mai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8368EEB-6B23-204D-A9E9-101273E0A3AD}" type="slidenum">
              <a:rPr lang="en-US"/>
              <a:pPr>
                <a:defRPr/>
              </a:pPr>
              <a:t>‹#›</a:t>
            </a:fld>
            <a:endParaRPr lang="en-US"/>
          </a:p>
        </p:txBody>
      </p:sp>
    </p:spTree>
    <p:extLst>
      <p:ext uri="{BB962C8B-B14F-4D97-AF65-F5344CB8AC3E}">
        <p14:creationId xmlns:p14="http://schemas.microsoft.com/office/powerpoint/2010/main" val="579819861"/>
      </p:ext>
    </p:extLst>
  </p:cSld>
  <p:clrMapOvr>
    <a:masterClrMapping/>
  </p:clrMapOvr>
  <p:transition xmlns:p14="http://schemas.microsoft.com/office/powerpoint/2010/mai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44323583-6019-5B40-A021-68F30FE0A14A}" type="slidenum">
              <a:rPr lang="en-US"/>
              <a:pPr>
                <a:defRPr/>
              </a:pPr>
              <a:t>‹#›</a:t>
            </a:fld>
            <a:endParaRPr lang="en-US"/>
          </a:p>
        </p:txBody>
      </p:sp>
    </p:spTree>
    <p:extLst>
      <p:ext uri="{BB962C8B-B14F-4D97-AF65-F5344CB8AC3E}">
        <p14:creationId xmlns:p14="http://schemas.microsoft.com/office/powerpoint/2010/main" val="1354944538"/>
      </p:ext>
    </p:extLst>
  </p:cSld>
  <p:clrMapOvr>
    <a:masterClrMapping/>
  </p:clrMapOvr>
  <p:transition xmlns:p14="http://schemas.microsoft.com/office/powerpoint/2010/mai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91E6D905-440D-2044-A3A9-4CBBD9365CF7}" type="slidenum">
              <a:rPr lang="en-US"/>
              <a:pPr>
                <a:defRPr/>
              </a:pPr>
              <a:t>‹#›</a:t>
            </a:fld>
            <a:endParaRPr lang="en-US"/>
          </a:p>
        </p:txBody>
      </p:sp>
    </p:spTree>
    <p:extLst>
      <p:ext uri="{BB962C8B-B14F-4D97-AF65-F5344CB8AC3E}">
        <p14:creationId xmlns:p14="http://schemas.microsoft.com/office/powerpoint/2010/main" val="3872858426"/>
      </p:ext>
    </p:extLst>
  </p:cSld>
  <p:clrMapOvr>
    <a:masterClrMapping/>
  </p:clrMapOvr>
  <p:transition xmlns:p14="http://schemas.microsoft.com/office/powerpoint/2010/mai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6A37B1BE-A0A8-8D40-8108-85AD5A9DDA7A}" type="slidenum">
              <a:rPr lang="en-US"/>
              <a:pPr>
                <a:defRPr/>
              </a:pPr>
              <a:t>‹#›</a:t>
            </a:fld>
            <a:endParaRPr lang="en-US"/>
          </a:p>
        </p:txBody>
      </p:sp>
    </p:spTree>
    <p:extLst>
      <p:ext uri="{BB962C8B-B14F-4D97-AF65-F5344CB8AC3E}">
        <p14:creationId xmlns:p14="http://schemas.microsoft.com/office/powerpoint/2010/main" val="3407763473"/>
      </p:ext>
    </p:extLst>
  </p:cSld>
  <p:clrMapOvr>
    <a:masterClrMapping/>
  </p:clrMapOvr>
  <p:transition xmlns:p14="http://schemas.microsoft.com/office/powerpoint/2010/mai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486C3C-8EA2-244B-A658-9F45A5A4EA0C}" type="slidenum">
              <a:rPr lang="en-US"/>
              <a:pPr>
                <a:defRPr/>
              </a:pPr>
              <a:t>‹#›</a:t>
            </a:fld>
            <a:endParaRPr lang="en-US"/>
          </a:p>
        </p:txBody>
      </p:sp>
    </p:spTree>
    <p:extLst>
      <p:ext uri="{BB962C8B-B14F-4D97-AF65-F5344CB8AC3E}">
        <p14:creationId xmlns:p14="http://schemas.microsoft.com/office/powerpoint/2010/main" val="27209592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B8BFA3A8-CC28-F948-AC70-8434343C1A38}" type="slidenum">
              <a:rPr lang="en-US"/>
              <a:pPr>
                <a:defRPr/>
              </a:pPr>
              <a:t>‹#›</a:t>
            </a:fld>
            <a:endParaRPr lang="en-US"/>
          </a:p>
        </p:txBody>
      </p:sp>
    </p:spTree>
    <p:extLst>
      <p:ext uri="{BB962C8B-B14F-4D97-AF65-F5344CB8AC3E}">
        <p14:creationId xmlns:p14="http://schemas.microsoft.com/office/powerpoint/2010/main" val="3743598194"/>
      </p:ext>
    </p:extLst>
  </p:cSld>
  <p:clrMapOvr>
    <a:masterClrMapping/>
  </p:clrMapOvr>
  <p:transition xmlns:p14="http://schemas.microsoft.com/office/powerpoint/2010/mai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ED260C3-D4CE-8E4A-A07D-779FFA9F968A}" type="slidenum">
              <a:rPr lang="en-US"/>
              <a:pPr>
                <a:defRPr/>
              </a:pPr>
              <a:t>‹#›</a:t>
            </a:fld>
            <a:endParaRPr lang="en-US"/>
          </a:p>
        </p:txBody>
      </p:sp>
    </p:spTree>
    <p:extLst>
      <p:ext uri="{BB962C8B-B14F-4D97-AF65-F5344CB8AC3E}">
        <p14:creationId xmlns:p14="http://schemas.microsoft.com/office/powerpoint/2010/main" val="254469910"/>
      </p:ext>
    </p:extLst>
  </p:cSld>
  <p:clrMapOvr>
    <a:masterClrMapping/>
  </p:clrMapOvr>
  <p:transition xmlns:p14="http://schemas.microsoft.com/office/powerpoint/2010/mai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A5F7A5B-31B0-D34C-9766-CBC67C3BD3FC}" type="slidenum">
              <a:rPr lang="en-US"/>
              <a:pPr>
                <a:defRPr/>
              </a:pPr>
              <a:t>‹#›</a:t>
            </a:fld>
            <a:endParaRPr lang="en-US"/>
          </a:p>
        </p:txBody>
      </p:sp>
    </p:spTree>
    <p:extLst>
      <p:ext uri="{BB962C8B-B14F-4D97-AF65-F5344CB8AC3E}">
        <p14:creationId xmlns:p14="http://schemas.microsoft.com/office/powerpoint/2010/main" val="2873986426"/>
      </p:ext>
    </p:extLst>
  </p:cSld>
  <p:clrMapOvr>
    <a:masterClrMapping/>
  </p:clrMapOvr>
  <p:transition xmlns:p14="http://schemas.microsoft.com/office/powerpoint/2010/mai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F68817B-4A82-D940-9821-83CDCB4995EC}" type="slidenum">
              <a:rPr lang="en-US"/>
              <a:pPr>
                <a:defRPr/>
              </a:pPr>
              <a:t>‹#›</a:t>
            </a:fld>
            <a:endParaRPr lang="en-US"/>
          </a:p>
        </p:txBody>
      </p:sp>
    </p:spTree>
    <p:extLst>
      <p:ext uri="{BB962C8B-B14F-4D97-AF65-F5344CB8AC3E}">
        <p14:creationId xmlns:p14="http://schemas.microsoft.com/office/powerpoint/2010/main" val="515084016"/>
      </p:ext>
    </p:extLst>
  </p:cSld>
  <p:clrMapOvr>
    <a:masterClrMapping/>
  </p:clrMapOvr>
  <p:transition xmlns:p14="http://schemas.microsoft.com/office/powerpoint/2010/mai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604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7FA5A1-DACA-E44B-9B07-25127359A76E}" type="slidenum">
              <a:rPr lang="en-US"/>
              <a:pPr>
                <a:defRPr/>
              </a:pPr>
              <a:t>‹#›</a:t>
            </a:fld>
            <a:endParaRPr lang="en-US"/>
          </a:p>
        </p:txBody>
      </p:sp>
    </p:spTree>
    <p:extLst>
      <p:ext uri="{BB962C8B-B14F-4D97-AF65-F5344CB8AC3E}">
        <p14:creationId xmlns:p14="http://schemas.microsoft.com/office/powerpoint/2010/main" val="2272846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E956E-5C1C-7940-AA2A-21912A91CD7F}" type="slidenum">
              <a:rPr lang="en-US"/>
              <a:pPr>
                <a:defRPr/>
              </a:pPr>
              <a:t>‹#›</a:t>
            </a:fld>
            <a:endParaRPr lang="en-US"/>
          </a:p>
        </p:txBody>
      </p:sp>
    </p:spTree>
    <p:extLst>
      <p:ext uri="{BB962C8B-B14F-4D97-AF65-F5344CB8AC3E}">
        <p14:creationId xmlns:p14="http://schemas.microsoft.com/office/powerpoint/2010/main" val="12938855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85041E-6D2D-D944-A30E-2450925DE2CC}" type="slidenum">
              <a:rPr lang="en-US"/>
              <a:pPr>
                <a:defRPr/>
              </a:pPr>
              <a:t>‹#›</a:t>
            </a:fld>
            <a:endParaRPr lang="en-US"/>
          </a:p>
        </p:txBody>
      </p:sp>
    </p:spTree>
    <p:extLst>
      <p:ext uri="{BB962C8B-B14F-4D97-AF65-F5344CB8AC3E}">
        <p14:creationId xmlns:p14="http://schemas.microsoft.com/office/powerpoint/2010/main" val="2730473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328BA3-1876-0E46-B88A-54BD52F0EDB5}" type="slidenum">
              <a:rPr lang="en-US"/>
              <a:pPr>
                <a:defRPr/>
              </a:pPr>
              <a:t>‹#›</a:t>
            </a:fld>
            <a:endParaRPr lang="en-US"/>
          </a:p>
        </p:txBody>
      </p:sp>
    </p:spTree>
    <p:extLst>
      <p:ext uri="{BB962C8B-B14F-4D97-AF65-F5344CB8AC3E}">
        <p14:creationId xmlns:p14="http://schemas.microsoft.com/office/powerpoint/2010/main" val="18343133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77CADA8-5F82-6847-8FCE-7026709AE26F}" type="slidenum">
              <a:rPr lang="en-US"/>
              <a:pPr>
                <a:defRPr/>
              </a:pPr>
              <a:t>‹#›</a:t>
            </a:fld>
            <a:endParaRPr lang="en-US"/>
          </a:p>
        </p:txBody>
      </p:sp>
    </p:spTree>
    <p:extLst>
      <p:ext uri="{BB962C8B-B14F-4D97-AF65-F5344CB8AC3E}">
        <p14:creationId xmlns:p14="http://schemas.microsoft.com/office/powerpoint/2010/main" val="28038391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2B65C0-C69B-1145-A763-CC99789388F9}" type="slidenum">
              <a:rPr lang="en-US"/>
              <a:pPr>
                <a:defRPr/>
              </a:pPr>
              <a:t>‹#›</a:t>
            </a:fld>
            <a:endParaRPr lang="en-US"/>
          </a:p>
        </p:txBody>
      </p:sp>
    </p:spTree>
    <p:extLst>
      <p:ext uri="{BB962C8B-B14F-4D97-AF65-F5344CB8AC3E}">
        <p14:creationId xmlns:p14="http://schemas.microsoft.com/office/powerpoint/2010/main" val="912474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95C9E5-B54B-4C46-B4C9-7F23404F916C}" type="slidenum">
              <a:rPr lang="en-US"/>
              <a:pPr>
                <a:defRPr/>
              </a:pPr>
              <a:t>‹#›</a:t>
            </a:fld>
            <a:endParaRPr lang="en-US"/>
          </a:p>
        </p:txBody>
      </p:sp>
    </p:spTree>
    <p:extLst>
      <p:ext uri="{BB962C8B-B14F-4D97-AF65-F5344CB8AC3E}">
        <p14:creationId xmlns:p14="http://schemas.microsoft.com/office/powerpoint/2010/main" val="21666299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7D02075-F1C3-5B40-AEDB-9BDA3096BF3A}" type="slidenum">
              <a:rPr lang="en-US"/>
              <a:pPr>
                <a:defRPr/>
              </a:pPr>
              <a:t>‹#›</a:t>
            </a:fld>
            <a:endParaRPr lang="en-US"/>
          </a:p>
        </p:txBody>
      </p:sp>
    </p:spTree>
    <p:extLst>
      <p:ext uri="{BB962C8B-B14F-4D97-AF65-F5344CB8AC3E}">
        <p14:creationId xmlns:p14="http://schemas.microsoft.com/office/powerpoint/2010/main" val="3090651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037091-D325-1640-B812-29D57CAD9F4B}" type="slidenum">
              <a:rPr lang="en-US"/>
              <a:pPr>
                <a:defRPr/>
              </a:pPr>
              <a:t>‹#›</a:t>
            </a:fld>
            <a:endParaRPr lang="en-US"/>
          </a:p>
        </p:txBody>
      </p:sp>
    </p:spTree>
    <p:extLst>
      <p:ext uri="{BB962C8B-B14F-4D97-AF65-F5344CB8AC3E}">
        <p14:creationId xmlns:p14="http://schemas.microsoft.com/office/powerpoint/2010/main" val="12111772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40BDC3-41B1-9E43-84EC-6D09C4481805}" type="slidenum">
              <a:rPr lang="en-US"/>
              <a:pPr>
                <a:defRPr/>
              </a:pPr>
              <a:t>‹#›</a:t>
            </a:fld>
            <a:endParaRPr lang="en-US"/>
          </a:p>
        </p:txBody>
      </p:sp>
    </p:spTree>
    <p:extLst>
      <p:ext uri="{BB962C8B-B14F-4D97-AF65-F5344CB8AC3E}">
        <p14:creationId xmlns:p14="http://schemas.microsoft.com/office/powerpoint/2010/main" val="36333808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BA0424-B15C-C74C-8C08-006D732EB7C1}" type="slidenum">
              <a:rPr lang="en-US"/>
              <a:pPr>
                <a:defRPr/>
              </a:pPr>
              <a:t>‹#›</a:t>
            </a:fld>
            <a:endParaRPr lang="en-US"/>
          </a:p>
        </p:txBody>
      </p:sp>
    </p:spTree>
    <p:extLst>
      <p:ext uri="{BB962C8B-B14F-4D97-AF65-F5344CB8AC3E}">
        <p14:creationId xmlns:p14="http://schemas.microsoft.com/office/powerpoint/2010/main" val="22754111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D3A486-3F7B-D547-BE2D-0C2AE0129736}" type="slidenum">
              <a:rPr lang="en-US"/>
              <a:pPr>
                <a:defRPr/>
              </a:pPr>
              <a:t>‹#›</a:t>
            </a:fld>
            <a:endParaRPr lang="en-US"/>
          </a:p>
        </p:txBody>
      </p:sp>
    </p:spTree>
    <p:extLst>
      <p:ext uri="{BB962C8B-B14F-4D97-AF65-F5344CB8AC3E}">
        <p14:creationId xmlns:p14="http://schemas.microsoft.com/office/powerpoint/2010/main" val="25173192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defTabSz="457200"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defRPr b="1"/>
            </a:lvl1pPr>
          </a:lstStyle>
          <a:p>
            <a:pPr>
              <a:defRPr/>
            </a:pPr>
            <a:fld id="{A22CCCA6-6F70-5C40-BB21-9EAB1DE4E7DA}" type="slidenum">
              <a:rPr lang="en-US"/>
              <a:pPr>
                <a:defRPr/>
              </a:pPr>
              <a:t>‹#›</a:t>
            </a:fld>
            <a:endParaRPr lang="en-US"/>
          </a:p>
        </p:txBody>
      </p:sp>
    </p:spTree>
    <p:extLst>
      <p:ext uri="{BB962C8B-B14F-4D97-AF65-F5344CB8AC3E}">
        <p14:creationId xmlns:p14="http://schemas.microsoft.com/office/powerpoint/2010/main" val="3446581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defTabSz="457200"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defRPr b="1"/>
            </a:lvl1pPr>
          </a:lstStyle>
          <a:p>
            <a:pPr>
              <a:defRPr/>
            </a:pPr>
            <a:fld id="{D147D58E-EFDC-EB49-9BDA-B44D592A168F}" type="slidenum">
              <a:rPr lang="en-US"/>
              <a:pPr>
                <a:defRPr/>
              </a:pPr>
              <a:t>‹#›</a:t>
            </a:fld>
            <a:endParaRPr lang="en-US"/>
          </a:p>
        </p:txBody>
      </p:sp>
    </p:spTree>
    <p:extLst>
      <p:ext uri="{BB962C8B-B14F-4D97-AF65-F5344CB8AC3E}">
        <p14:creationId xmlns:p14="http://schemas.microsoft.com/office/powerpoint/2010/main" val="356414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defTabSz="457200"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defRPr b="1"/>
            </a:lvl1pPr>
          </a:lstStyle>
          <a:p>
            <a:pPr>
              <a:defRPr/>
            </a:pPr>
            <a:fld id="{6CC5E112-4274-9C47-A3A5-5AEC1BC70843}" type="slidenum">
              <a:rPr lang="en-US"/>
              <a:pPr>
                <a:defRPr/>
              </a:pPr>
              <a:t>‹#›</a:t>
            </a:fld>
            <a:endParaRPr lang="en-US"/>
          </a:p>
        </p:txBody>
      </p:sp>
    </p:spTree>
    <p:extLst>
      <p:ext uri="{BB962C8B-B14F-4D97-AF65-F5344CB8AC3E}">
        <p14:creationId xmlns:p14="http://schemas.microsoft.com/office/powerpoint/2010/main" val="3557476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defTabSz="457200" eaLnBrk="1" hangingPunct="1">
              <a:defRPr b="1"/>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hangingPunct="1">
              <a:defRPr b="1"/>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defRPr b="1"/>
            </a:lvl1pPr>
          </a:lstStyle>
          <a:p>
            <a:pPr>
              <a:defRPr/>
            </a:pPr>
            <a:fld id="{332A5C7A-405F-344C-9CCE-4F8D4A25E377}" type="slidenum">
              <a:rPr lang="en-US"/>
              <a:pPr>
                <a:defRPr/>
              </a:pPr>
              <a:t>‹#›</a:t>
            </a:fld>
            <a:endParaRPr lang="en-US"/>
          </a:p>
        </p:txBody>
      </p:sp>
    </p:spTree>
    <p:extLst>
      <p:ext uri="{BB962C8B-B14F-4D97-AF65-F5344CB8AC3E}">
        <p14:creationId xmlns:p14="http://schemas.microsoft.com/office/powerpoint/2010/main" val="6226148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defTabSz="457200" eaLnBrk="1" hangingPunct="1">
              <a:defRPr b="1"/>
            </a:lvl1pPr>
          </a:lstStyle>
          <a:p>
            <a:pPr>
              <a:defRPr/>
            </a:pPr>
            <a:endParaRPr lang="en-US"/>
          </a:p>
        </p:txBody>
      </p:sp>
      <p:sp>
        <p:nvSpPr>
          <p:cNvPr id="8" name="Rectangle 5"/>
          <p:cNvSpPr>
            <a:spLocks noGrp="1" noChangeArrowheads="1"/>
          </p:cNvSpPr>
          <p:nvPr>
            <p:ph type="ftr" sz="quarter" idx="11"/>
          </p:nvPr>
        </p:nvSpPr>
        <p:spPr/>
        <p:txBody>
          <a:bodyPr/>
          <a:lstStyle>
            <a:lvl1pPr defTabSz="457200" eaLnBrk="1" hangingPunct="1">
              <a:defRPr b="1"/>
            </a:lvl1pPr>
          </a:lstStyle>
          <a:p>
            <a:pPr>
              <a:defRPr/>
            </a:pPr>
            <a:endParaRPr lang="en-US"/>
          </a:p>
        </p:txBody>
      </p:sp>
      <p:sp>
        <p:nvSpPr>
          <p:cNvPr id="9" name="Rectangle 6"/>
          <p:cNvSpPr>
            <a:spLocks noGrp="1" noChangeArrowheads="1"/>
          </p:cNvSpPr>
          <p:nvPr>
            <p:ph type="sldNum" sz="quarter" idx="12"/>
          </p:nvPr>
        </p:nvSpPr>
        <p:spPr/>
        <p:txBody>
          <a:bodyPr/>
          <a:lstStyle>
            <a:lvl1pPr defTabSz="457200" eaLnBrk="1" hangingPunct="1">
              <a:defRPr b="1"/>
            </a:lvl1pPr>
          </a:lstStyle>
          <a:p>
            <a:pPr>
              <a:defRPr/>
            </a:pPr>
            <a:fld id="{A59607F2-6BFB-9B42-9889-20424747D364}" type="slidenum">
              <a:rPr lang="en-US"/>
              <a:pPr>
                <a:defRPr/>
              </a:pPr>
              <a:t>‹#›</a:t>
            </a:fld>
            <a:endParaRPr lang="en-US"/>
          </a:p>
        </p:txBody>
      </p:sp>
    </p:spTree>
    <p:extLst>
      <p:ext uri="{BB962C8B-B14F-4D97-AF65-F5344CB8AC3E}">
        <p14:creationId xmlns:p14="http://schemas.microsoft.com/office/powerpoint/2010/main" val="3918243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8E46AD7-CA3D-5845-B35B-28A6BC2D361A}" type="slidenum">
              <a:rPr lang="en-US"/>
              <a:pPr>
                <a:defRPr/>
              </a:pPr>
              <a:t>‹#›</a:t>
            </a:fld>
            <a:endParaRPr lang="en-US"/>
          </a:p>
        </p:txBody>
      </p:sp>
    </p:spTree>
    <p:extLst>
      <p:ext uri="{BB962C8B-B14F-4D97-AF65-F5344CB8AC3E}">
        <p14:creationId xmlns:p14="http://schemas.microsoft.com/office/powerpoint/2010/main" val="18694277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defTabSz="457200" eaLnBrk="1" hangingPunct="1">
              <a:defRPr b="1"/>
            </a:lvl1pPr>
          </a:lstStyle>
          <a:p>
            <a:pPr>
              <a:defRPr/>
            </a:pPr>
            <a:endParaRPr lang="en-US"/>
          </a:p>
        </p:txBody>
      </p:sp>
      <p:sp>
        <p:nvSpPr>
          <p:cNvPr id="4" name="Rectangle 5"/>
          <p:cNvSpPr>
            <a:spLocks noGrp="1" noChangeArrowheads="1"/>
          </p:cNvSpPr>
          <p:nvPr>
            <p:ph type="ftr" sz="quarter" idx="11"/>
          </p:nvPr>
        </p:nvSpPr>
        <p:spPr/>
        <p:txBody>
          <a:bodyPr/>
          <a:lstStyle>
            <a:lvl1pPr defTabSz="457200" eaLnBrk="1" hangingPunct="1">
              <a:defRPr b="1"/>
            </a:lvl1pPr>
          </a:lstStyle>
          <a:p>
            <a:pPr>
              <a:defRPr/>
            </a:pPr>
            <a:endParaRPr lang="en-US"/>
          </a:p>
        </p:txBody>
      </p:sp>
      <p:sp>
        <p:nvSpPr>
          <p:cNvPr id="5" name="Rectangle 6"/>
          <p:cNvSpPr>
            <a:spLocks noGrp="1" noChangeArrowheads="1"/>
          </p:cNvSpPr>
          <p:nvPr>
            <p:ph type="sldNum" sz="quarter" idx="12"/>
          </p:nvPr>
        </p:nvSpPr>
        <p:spPr/>
        <p:txBody>
          <a:bodyPr/>
          <a:lstStyle>
            <a:lvl1pPr defTabSz="457200" eaLnBrk="1" hangingPunct="1">
              <a:defRPr b="1"/>
            </a:lvl1pPr>
          </a:lstStyle>
          <a:p>
            <a:pPr>
              <a:defRPr/>
            </a:pPr>
            <a:fld id="{1D800708-10C1-4A45-9713-CA2A87E5EB99}" type="slidenum">
              <a:rPr lang="en-US"/>
              <a:pPr>
                <a:defRPr/>
              </a:pPr>
              <a:t>‹#›</a:t>
            </a:fld>
            <a:endParaRPr lang="en-US"/>
          </a:p>
        </p:txBody>
      </p:sp>
    </p:spTree>
    <p:extLst>
      <p:ext uri="{BB962C8B-B14F-4D97-AF65-F5344CB8AC3E}">
        <p14:creationId xmlns:p14="http://schemas.microsoft.com/office/powerpoint/2010/main" val="20663937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defTabSz="457200" eaLnBrk="1" hangingPunct="1">
              <a:defRPr b="1"/>
            </a:lvl1pPr>
          </a:lstStyle>
          <a:p>
            <a:pPr>
              <a:defRPr/>
            </a:pPr>
            <a:endParaRPr lang="en-US"/>
          </a:p>
        </p:txBody>
      </p:sp>
      <p:sp>
        <p:nvSpPr>
          <p:cNvPr id="3" name="Rectangle 5"/>
          <p:cNvSpPr>
            <a:spLocks noGrp="1" noChangeArrowheads="1"/>
          </p:cNvSpPr>
          <p:nvPr>
            <p:ph type="ftr" sz="quarter" idx="11"/>
          </p:nvPr>
        </p:nvSpPr>
        <p:spPr/>
        <p:txBody>
          <a:bodyPr/>
          <a:lstStyle>
            <a:lvl1pPr defTabSz="457200" eaLnBrk="1" hangingPunct="1">
              <a:defRPr b="1"/>
            </a:lvl1pPr>
          </a:lstStyle>
          <a:p>
            <a:pPr>
              <a:defRPr/>
            </a:pPr>
            <a:endParaRPr lang="en-US"/>
          </a:p>
        </p:txBody>
      </p:sp>
      <p:sp>
        <p:nvSpPr>
          <p:cNvPr id="4" name="Rectangle 6"/>
          <p:cNvSpPr>
            <a:spLocks noGrp="1" noChangeArrowheads="1"/>
          </p:cNvSpPr>
          <p:nvPr>
            <p:ph type="sldNum" sz="quarter" idx="12"/>
          </p:nvPr>
        </p:nvSpPr>
        <p:spPr/>
        <p:txBody>
          <a:bodyPr/>
          <a:lstStyle>
            <a:lvl1pPr defTabSz="457200" eaLnBrk="1" hangingPunct="1">
              <a:defRPr b="1"/>
            </a:lvl1pPr>
          </a:lstStyle>
          <a:p>
            <a:pPr>
              <a:defRPr/>
            </a:pPr>
            <a:fld id="{4E2633C9-A14A-6249-B743-22F0A1F3928F}" type="slidenum">
              <a:rPr lang="en-US"/>
              <a:pPr>
                <a:defRPr/>
              </a:pPr>
              <a:t>‹#›</a:t>
            </a:fld>
            <a:endParaRPr lang="en-US"/>
          </a:p>
        </p:txBody>
      </p:sp>
    </p:spTree>
    <p:extLst>
      <p:ext uri="{BB962C8B-B14F-4D97-AF65-F5344CB8AC3E}">
        <p14:creationId xmlns:p14="http://schemas.microsoft.com/office/powerpoint/2010/main" val="39682715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defTabSz="457200" eaLnBrk="1" hangingPunct="1">
              <a:defRPr b="1"/>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hangingPunct="1">
              <a:defRPr b="1"/>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defRPr b="1"/>
            </a:lvl1pPr>
          </a:lstStyle>
          <a:p>
            <a:pPr>
              <a:defRPr/>
            </a:pPr>
            <a:fld id="{716D5CCC-D4CE-084E-B1CC-869108023CE4}" type="slidenum">
              <a:rPr lang="en-US"/>
              <a:pPr>
                <a:defRPr/>
              </a:pPr>
              <a:t>‹#›</a:t>
            </a:fld>
            <a:endParaRPr lang="en-US"/>
          </a:p>
        </p:txBody>
      </p:sp>
    </p:spTree>
    <p:extLst>
      <p:ext uri="{BB962C8B-B14F-4D97-AF65-F5344CB8AC3E}">
        <p14:creationId xmlns:p14="http://schemas.microsoft.com/office/powerpoint/2010/main" val="5353648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defTabSz="457200" eaLnBrk="1" hangingPunct="1">
              <a:defRPr b="1"/>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hangingPunct="1">
              <a:defRPr b="1"/>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defRPr b="1"/>
            </a:lvl1pPr>
          </a:lstStyle>
          <a:p>
            <a:pPr>
              <a:defRPr/>
            </a:pPr>
            <a:fld id="{EEC36BD3-8296-8446-B9BE-A02ED37FE962}" type="slidenum">
              <a:rPr lang="en-US"/>
              <a:pPr>
                <a:defRPr/>
              </a:pPr>
              <a:t>‹#›</a:t>
            </a:fld>
            <a:endParaRPr lang="en-US"/>
          </a:p>
        </p:txBody>
      </p:sp>
    </p:spTree>
    <p:extLst>
      <p:ext uri="{BB962C8B-B14F-4D97-AF65-F5344CB8AC3E}">
        <p14:creationId xmlns:p14="http://schemas.microsoft.com/office/powerpoint/2010/main" val="2199562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defTabSz="457200"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defRPr b="1"/>
            </a:lvl1pPr>
          </a:lstStyle>
          <a:p>
            <a:pPr>
              <a:defRPr/>
            </a:pPr>
            <a:fld id="{D3CBD929-3C15-944F-BC6A-285843992FF7}" type="slidenum">
              <a:rPr lang="en-US"/>
              <a:pPr>
                <a:defRPr/>
              </a:pPr>
              <a:t>‹#›</a:t>
            </a:fld>
            <a:endParaRPr lang="en-US"/>
          </a:p>
        </p:txBody>
      </p:sp>
    </p:spTree>
    <p:extLst>
      <p:ext uri="{BB962C8B-B14F-4D97-AF65-F5344CB8AC3E}">
        <p14:creationId xmlns:p14="http://schemas.microsoft.com/office/powerpoint/2010/main" val="17888526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defTabSz="457200"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defRPr b="1"/>
            </a:lvl1pPr>
          </a:lstStyle>
          <a:p>
            <a:pPr>
              <a:defRPr/>
            </a:pPr>
            <a:fld id="{4BFE924B-2B0A-5045-8ED6-C2D6CEEF1619}" type="slidenum">
              <a:rPr lang="en-US"/>
              <a:pPr>
                <a:defRPr/>
              </a:pPr>
              <a:t>‹#›</a:t>
            </a:fld>
            <a:endParaRPr lang="en-US"/>
          </a:p>
        </p:txBody>
      </p:sp>
    </p:spTree>
    <p:extLst>
      <p:ext uri="{BB962C8B-B14F-4D97-AF65-F5344CB8AC3E}">
        <p14:creationId xmlns:p14="http://schemas.microsoft.com/office/powerpoint/2010/main" val="15781141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604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E3351A-A252-8742-9D4D-58C62CBB8B95}" type="slidenum">
              <a:rPr lang="en-US"/>
              <a:pPr>
                <a:defRPr/>
              </a:pPr>
              <a:t>‹#›</a:t>
            </a:fld>
            <a:endParaRPr lang="en-US"/>
          </a:p>
        </p:txBody>
      </p:sp>
    </p:spTree>
    <p:extLst>
      <p:ext uri="{BB962C8B-B14F-4D97-AF65-F5344CB8AC3E}">
        <p14:creationId xmlns:p14="http://schemas.microsoft.com/office/powerpoint/2010/main" val="31140688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CB3E96-FE95-C943-824F-783F7E9C1A8E}" type="slidenum">
              <a:rPr lang="en-US"/>
              <a:pPr>
                <a:defRPr/>
              </a:pPr>
              <a:t>‹#›</a:t>
            </a:fld>
            <a:endParaRPr lang="en-US"/>
          </a:p>
        </p:txBody>
      </p:sp>
    </p:spTree>
    <p:extLst>
      <p:ext uri="{BB962C8B-B14F-4D97-AF65-F5344CB8AC3E}">
        <p14:creationId xmlns:p14="http://schemas.microsoft.com/office/powerpoint/2010/main" val="15834294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D27D52-BBDC-6F46-B888-7B68FAF4D3BC}" type="slidenum">
              <a:rPr lang="en-US"/>
              <a:pPr>
                <a:defRPr/>
              </a:pPr>
              <a:t>‹#›</a:t>
            </a:fld>
            <a:endParaRPr lang="en-US"/>
          </a:p>
        </p:txBody>
      </p:sp>
    </p:spTree>
    <p:extLst>
      <p:ext uri="{BB962C8B-B14F-4D97-AF65-F5344CB8AC3E}">
        <p14:creationId xmlns:p14="http://schemas.microsoft.com/office/powerpoint/2010/main" val="7096850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C68E08-BD00-484D-B947-2E9CE066FB0C}" type="slidenum">
              <a:rPr lang="en-US"/>
              <a:pPr>
                <a:defRPr/>
              </a:pPr>
              <a:t>‹#›</a:t>
            </a:fld>
            <a:endParaRPr lang="en-US"/>
          </a:p>
        </p:txBody>
      </p:sp>
    </p:spTree>
    <p:extLst>
      <p:ext uri="{BB962C8B-B14F-4D97-AF65-F5344CB8AC3E}">
        <p14:creationId xmlns:p14="http://schemas.microsoft.com/office/powerpoint/2010/main" val="2770503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629647-23E7-3F4B-A055-0010CF76506F}" type="slidenum">
              <a:rPr lang="en-US"/>
              <a:pPr>
                <a:defRPr/>
              </a:pPr>
              <a:t>‹#›</a:t>
            </a:fld>
            <a:endParaRPr lang="en-US"/>
          </a:p>
        </p:txBody>
      </p:sp>
    </p:spTree>
    <p:extLst>
      <p:ext uri="{BB962C8B-B14F-4D97-AF65-F5344CB8AC3E}">
        <p14:creationId xmlns:p14="http://schemas.microsoft.com/office/powerpoint/2010/main" val="36027239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02F41B-3884-3E49-AFA2-75A787FC35CE}" type="slidenum">
              <a:rPr lang="en-US"/>
              <a:pPr>
                <a:defRPr/>
              </a:pPr>
              <a:t>‹#›</a:t>
            </a:fld>
            <a:endParaRPr lang="en-US"/>
          </a:p>
        </p:txBody>
      </p:sp>
    </p:spTree>
    <p:extLst>
      <p:ext uri="{BB962C8B-B14F-4D97-AF65-F5344CB8AC3E}">
        <p14:creationId xmlns:p14="http://schemas.microsoft.com/office/powerpoint/2010/main" val="6835841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7E6819-98B6-8646-9549-1C095258B27E}" type="slidenum">
              <a:rPr lang="en-US"/>
              <a:pPr>
                <a:defRPr/>
              </a:pPr>
              <a:t>‹#›</a:t>
            </a:fld>
            <a:endParaRPr lang="en-US"/>
          </a:p>
        </p:txBody>
      </p:sp>
    </p:spTree>
    <p:extLst>
      <p:ext uri="{BB962C8B-B14F-4D97-AF65-F5344CB8AC3E}">
        <p14:creationId xmlns:p14="http://schemas.microsoft.com/office/powerpoint/2010/main" val="41559079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5851B0-B288-4646-826F-B9D31F30C0D6}" type="slidenum">
              <a:rPr lang="en-US"/>
              <a:pPr>
                <a:defRPr/>
              </a:pPr>
              <a:t>‹#›</a:t>
            </a:fld>
            <a:endParaRPr lang="en-US"/>
          </a:p>
        </p:txBody>
      </p:sp>
    </p:spTree>
    <p:extLst>
      <p:ext uri="{BB962C8B-B14F-4D97-AF65-F5344CB8AC3E}">
        <p14:creationId xmlns:p14="http://schemas.microsoft.com/office/powerpoint/2010/main" val="18838952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D8D4B1-9C52-0640-A516-80550DCF304F}" type="slidenum">
              <a:rPr lang="en-US"/>
              <a:pPr>
                <a:defRPr/>
              </a:pPr>
              <a:t>‹#›</a:t>
            </a:fld>
            <a:endParaRPr lang="en-US"/>
          </a:p>
        </p:txBody>
      </p:sp>
    </p:spTree>
    <p:extLst>
      <p:ext uri="{BB962C8B-B14F-4D97-AF65-F5344CB8AC3E}">
        <p14:creationId xmlns:p14="http://schemas.microsoft.com/office/powerpoint/2010/main" val="19553093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F79F8C-4701-B343-BC5E-9B9C6BD05C7D}" type="slidenum">
              <a:rPr lang="en-US"/>
              <a:pPr>
                <a:defRPr/>
              </a:pPr>
              <a:t>‹#›</a:t>
            </a:fld>
            <a:endParaRPr lang="en-US"/>
          </a:p>
        </p:txBody>
      </p:sp>
    </p:spTree>
    <p:extLst>
      <p:ext uri="{BB962C8B-B14F-4D97-AF65-F5344CB8AC3E}">
        <p14:creationId xmlns:p14="http://schemas.microsoft.com/office/powerpoint/2010/main" val="3085901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D15481-725C-C349-8C35-3F815448A3DF}" type="slidenum">
              <a:rPr lang="en-US"/>
              <a:pPr>
                <a:defRPr/>
              </a:pPr>
              <a:t>‹#›</a:t>
            </a:fld>
            <a:endParaRPr lang="en-US"/>
          </a:p>
        </p:txBody>
      </p:sp>
    </p:spTree>
    <p:extLst>
      <p:ext uri="{BB962C8B-B14F-4D97-AF65-F5344CB8AC3E}">
        <p14:creationId xmlns:p14="http://schemas.microsoft.com/office/powerpoint/2010/main" val="33249227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930288-202D-1048-87FC-8E9F88A8191F}" type="slidenum">
              <a:rPr lang="en-US"/>
              <a:pPr>
                <a:defRPr/>
              </a:pPr>
              <a:t>‹#›</a:t>
            </a:fld>
            <a:endParaRPr lang="en-US"/>
          </a:p>
        </p:txBody>
      </p:sp>
    </p:spTree>
    <p:extLst>
      <p:ext uri="{BB962C8B-B14F-4D97-AF65-F5344CB8AC3E}">
        <p14:creationId xmlns:p14="http://schemas.microsoft.com/office/powerpoint/2010/main" val="36947534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604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0F3FA3-BF6C-274C-9095-F108DF672E36}" type="slidenum">
              <a:rPr lang="en-US"/>
              <a:pPr>
                <a:defRPr/>
              </a:pPr>
              <a:t>‹#›</a:t>
            </a:fld>
            <a:endParaRPr lang="en-US"/>
          </a:p>
        </p:txBody>
      </p:sp>
    </p:spTree>
    <p:extLst>
      <p:ext uri="{BB962C8B-B14F-4D97-AF65-F5344CB8AC3E}">
        <p14:creationId xmlns:p14="http://schemas.microsoft.com/office/powerpoint/2010/main" val="23485146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6A9841-A069-6741-8C9C-BFA968FC517D}" type="slidenum">
              <a:rPr lang="en-US"/>
              <a:pPr>
                <a:defRPr/>
              </a:pPr>
              <a:t>‹#›</a:t>
            </a:fld>
            <a:endParaRPr lang="en-US"/>
          </a:p>
        </p:txBody>
      </p:sp>
    </p:spTree>
    <p:extLst>
      <p:ext uri="{BB962C8B-B14F-4D97-AF65-F5344CB8AC3E}">
        <p14:creationId xmlns:p14="http://schemas.microsoft.com/office/powerpoint/2010/main" val="33204375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66FC75-A014-D64E-9151-4D00F3FAFBB8}" type="slidenum">
              <a:rPr lang="en-US"/>
              <a:pPr>
                <a:defRPr/>
              </a:pPr>
              <a:t>‹#›</a:t>
            </a:fld>
            <a:endParaRPr lang="en-US"/>
          </a:p>
        </p:txBody>
      </p:sp>
    </p:spTree>
    <p:extLst>
      <p:ext uri="{BB962C8B-B14F-4D97-AF65-F5344CB8AC3E}">
        <p14:creationId xmlns:p14="http://schemas.microsoft.com/office/powerpoint/2010/main" val="4098216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D968E-3872-F44D-B4C2-89D9557D306B}" type="slidenum">
              <a:rPr lang="en-US"/>
              <a:pPr>
                <a:defRPr/>
              </a:pPr>
              <a:t>‹#›</a:t>
            </a:fld>
            <a:endParaRPr lang="en-US"/>
          </a:p>
        </p:txBody>
      </p:sp>
    </p:spTree>
    <p:extLst>
      <p:ext uri="{BB962C8B-B14F-4D97-AF65-F5344CB8AC3E}">
        <p14:creationId xmlns:p14="http://schemas.microsoft.com/office/powerpoint/2010/main" val="10453290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5834E7-B2A8-3A45-9F41-DD9ECD81B6F8}" type="slidenum">
              <a:rPr lang="en-US"/>
              <a:pPr>
                <a:defRPr/>
              </a:pPr>
              <a:t>‹#›</a:t>
            </a:fld>
            <a:endParaRPr lang="en-US"/>
          </a:p>
        </p:txBody>
      </p:sp>
    </p:spTree>
    <p:extLst>
      <p:ext uri="{BB962C8B-B14F-4D97-AF65-F5344CB8AC3E}">
        <p14:creationId xmlns:p14="http://schemas.microsoft.com/office/powerpoint/2010/main" val="33423175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9AF2A2B-0785-0F48-ADFA-231E0C541FC7}" type="slidenum">
              <a:rPr lang="en-US"/>
              <a:pPr>
                <a:defRPr/>
              </a:pPr>
              <a:t>‹#›</a:t>
            </a:fld>
            <a:endParaRPr lang="en-US"/>
          </a:p>
        </p:txBody>
      </p:sp>
    </p:spTree>
    <p:extLst>
      <p:ext uri="{BB962C8B-B14F-4D97-AF65-F5344CB8AC3E}">
        <p14:creationId xmlns:p14="http://schemas.microsoft.com/office/powerpoint/2010/main" val="10705910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889198C-D478-9247-A79D-AEFB22ABCE8C}" type="slidenum">
              <a:rPr lang="en-US"/>
              <a:pPr>
                <a:defRPr/>
              </a:pPr>
              <a:t>‹#›</a:t>
            </a:fld>
            <a:endParaRPr lang="en-US"/>
          </a:p>
        </p:txBody>
      </p:sp>
    </p:spTree>
    <p:extLst>
      <p:ext uri="{BB962C8B-B14F-4D97-AF65-F5344CB8AC3E}">
        <p14:creationId xmlns:p14="http://schemas.microsoft.com/office/powerpoint/2010/main" val="34984074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1E6B1F2-3076-504D-9489-097792D8758D}" type="slidenum">
              <a:rPr lang="en-US"/>
              <a:pPr>
                <a:defRPr/>
              </a:pPr>
              <a:t>‹#›</a:t>
            </a:fld>
            <a:endParaRPr lang="en-US"/>
          </a:p>
        </p:txBody>
      </p:sp>
    </p:spTree>
    <p:extLst>
      <p:ext uri="{BB962C8B-B14F-4D97-AF65-F5344CB8AC3E}">
        <p14:creationId xmlns:p14="http://schemas.microsoft.com/office/powerpoint/2010/main" val="33939602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96D9E2-CD2A-524B-AB5E-96F5BEA8BA3B}" type="slidenum">
              <a:rPr lang="en-US"/>
              <a:pPr>
                <a:defRPr/>
              </a:pPr>
              <a:t>‹#›</a:t>
            </a:fld>
            <a:endParaRPr lang="en-US"/>
          </a:p>
        </p:txBody>
      </p:sp>
    </p:spTree>
    <p:extLst>
      <p:ext uri="{BB962C8B-B14F-4D97-AF65-F5344CB8AC3E}">
        <p14:creationId xmlns:p14="http://schemas.microsoft.com/office/powerpoint/2010/main" val="26334098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D593D1-E2E8-6F40-9AE1-3330DBD7D378}" type="slidenum">
              <a:rPr lang="en-US"/>
              <a:pPr>
                <a:defRPr/>
              </a:pPr>
              <a:t>‹#›</a:t>
            </a:fld>
            <a:endParaRPr lang="en-US"/>
          </a:p>
        </p:txBody>
      </p:sp>
    </p:spTree>
    <p:extLst>
      <p:ext uri="{BB962C8B-B14F-4D97-AF65-F5344CB8AC3E}">
        <p14:creationId xmlns:p14="http://schemas.microsoft.com/office/powerpoint/2010/main" val="36521438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1A107A-C08F-334E-8CF5-F252356BF20D}" type="slidenum">
              <a:rPr lang="en-US"/>
              <a:pPr>
                <a:defRPr/>
              </a:pPr>
              <a:t>‹#›</a:t>
            </a:fld>
            <a:endParaRPr lang="en-US"/>
          </a:p>
        </p:txBody>
      </p:sp>
    </p:spTree>
    <p:extLst>
      <p:ext uri="{BB962C8B-B14F-4D97-AF65-F5344CB8AC3E}">
        <p14:creationId xmlns:p14="http://schemas.microsoft.com/office/powerpoint/2010/main" val="19465892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79CCDD-C21A-2A43-A632-A380D4C47640}" type="slidenum">
              <a:rPr lang="en-US"/>
              <a:pPr>
                <a:defRPr/>
              </a:pPr>
              <a:t>‹#›</a:t>
            </a:fld>
            <a:endParaRPr lang="en-US"/>
          </a:p>
        </p:txBody>
      </p:sp>
    </p:spTree>
    <p:extLst>
      <p:ext uri="{BB962C8B-B14F-4D97-AF65-F5344CB8AC3E}">
        <p14:creationId xmlns:p14="http://schemas.microsoft.com/office/powerpoint/2010/main" val="3579478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024ADBD-3352-5F4D-B963-A2917C2A3F9B}" type="slidenum">
              <a:rPr lang="en-US"/>
              <a:pPr>
                <a:defRPr/>
              </a:pPr>
              <a:t>‹#›</a:t>
            </a:fld>
            <a:endParaRPr lang="en-US"/>
          </a:p>
        </p:txBody>
      </p:sp>
    </p:spTree>
    <p:extLst>
      <p:ext uri="{BB962C8B-B14F-4D97-AF65-F5344CB8AC3E}">
        <p14:creationId xmlns:p14="http://schemas.microsoft.com/office/powerpoint/2010/main" val="4147789884"/>
      </p:ext>
    </p:extLst>
  </p:cSld>
  <p:clrMapOvr>
    <a:masterClrMapping/>
  </p:clrMapOvr>
  <p:transition xmlns:p14="http://schemas.microsoft.com/office/powerpoint/2010/mai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7BADD78-F2CD-624A-993B-DA4FC2B4914B}" type="slidenum">
              <a:rPr lang="en-US"/>
              <a:pPr>
                <a:defRPr/>
              </a:pPr>
              <a:t>‹#›</a:t>
            </a:fld>
            <a:endParaRPr lang="en-US"/>
          </a:p>
        </p:txBody>
      </p:sp>
    </p:spTree>
    <p:extLst>
      <p:ext uri="{BB962C8B-B14F-4D97-AF65-F5344CB8AC3E}">
        <p14:creationId xmlns:p14="http://schemas.microsoft.com/office/powerpoint/2010/main" val="2981336731"/>
      </p:ext>
    </p:extLst>
  </p:cSld>
  <p:clrMapOvr>
    <a:masterClrMapping/>
  </p:clrMapOvr>
  <p:transition xmlns:p14="http://schemas.microsoft.com/office/powerpoint/2010/mai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942B43-315C-4840-8E45-3777A51E2BC0}" type="slidenum">
              <a:rPr lang="en-US"/>
              <a:pPr>
                <a:defRPr/>
              </a:pPr>
              <a:t>‹#›</a:t>
            </a:fld>
            <a:endParaRPr lang="en-US"/>
          </a:p>
        </p:txBody>
      </p:sp>
    </p:spTree>
    <p:extLst>
      <p:ext uri="{BB962C8B-B14F-4D97-AF65-F5344CB8AC3E}">
        <p14:creationId xmlns:p14="http://schemas.microsoft.com/office/powerpoint/2010/main" val="26556541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2EDDF2B-4353-1745-BD5C-F3987CE53D12}" type="slidenum">
              <a:rPr lang="en-US"/>
              <a:pPr>
                <a:defRPr/>
              </a:pPr>
              <a:t>‹#›</a:t>
            </a:fld>
            <a:endParaRPr lang="en-US"/>
          </a:p>
        </p:txBody>
      </p:sp>
    </p:spTree>
    <p:extLst>
      <p:ext uri="{BB962C8B-B14F-4D97-AF65-F5344CB8AC3E}">
        <p14:creationId xmlns:p14="http://schemas.microsoft.com/office/powerpoint/2010/main" val="1150895956"/>
      </p:ext>
    </p:extLst>
  </p:cSld>
  <p:clrMapOvr>
    <a:masterClrMapping/>
  </p:clrMapOvr>
  <p:transition xmlns:p14="http://schemas.microsoft.com/office/powerpoint/2010/mai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A2D154E-6BB5-B54A-80E9-89C0735DD932}" type="slidenum">
              <a:rPr lang="en-US"/>
              <a:pPr>
                <a:defRPr/>
              </a:pPr>
              <a:t>‹#›</a:t>
            </a:fld>
            <a:endParaRPr lang="en-US"/>
          </a:p>
        </p:txBody>
      </p:sp>
    </p:spTree>
    <p:extLst>
      <p:ext uri="{BB962C8B-B14F-4D97-AF65-F5344CB8AC3E}">
        <p14:creationId xmlns:p14="http://schemas.microsoft.com/office/powerpoint/2010/main" val="776734023"/>
      </p:ext>
    </p:extLst>
  </p:cSld>
  <p:clrMapOvr>
    <a:masterClrMapping/>
  </p:clrMapOvr>
  <p:transition xmlns:p14="http://schemas.microsoft.com/office/powerpoint/2010/mai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3FA7DCA-C955-F048-AF95-A1DA2DEE5A99}" type="slidenum">
              <a:rPr lang="en-US"/>
              <a:pPr>
                <a:defRPr/>
              </a:pPr>
              <a:t>‹#›</a:t>
            </a:fld>
            <a:endParaRPr lang="en-US"/>
          </a:p>
        </p:txBody>
      </p:sp>
    </p:spTree>
    <p:extLst>
      <p:ext uri="{BB962C8B-B14F-4D97-AF65-F5344CB8AC3E}">
        <p14:creationId xmlns:p14="http://schemas.microsoft.com/office/powerpoint/2010/main" val="3885229967"/>
      </p:ext>
    </p:extLst>
  </p:cSld>
  <p:clrMapOvr>
    <a:masterClrMapping/>
  </p:clrMapOvr>
  <p:transition xmlns:p14="http://schemas.microsoft.com/office/powerpoint/2010/mai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4B77293-649F-BA4C-B5B7-5029DC7351C7}" type="slidenum">
              <a:rPr lang="en-US"/>
              <a:pPr>
                <a:defRPr/>
              </a:pPr>
              <a:t>‹#›</a:t>
            </a:fld>
            <a:endParaRPr lang="en-US"/>
          </a:p>
        </p:txBody>
      </p:sp>
    </p:spTree>
    <p:extLst>
      <p:ext uri="{BB962C8B-B14F-4D97-AF65-F5344CB8AC3E}">
        <p14:creationId xmlns:p14="http://schemas.microsoft.com/office/powerpoint/2010/main" val="2560270037"/>
      </p:ext>
    </p:extLst>
  </p:cSld>
  <p:clrMapOvr>
    <a:masterClrMapping/>
  </p:clrMapOvr>
  <p:transition xmlns:p14="http://schemas.microsoft.com/office/powerpoint/2010/mai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17C26AF6-A041-8642-BC22-3FD1AA259FDE}" type="slidenum">
              <a:rPr lang="en-US"/>
              <a:pPr>
                <a:defRPr/>
              </a:pPr>
              <a:t>‹#›</a:t>
            </a:fld>
            <a:endParaRPr lang="en-US"/>
          </a:p>
        </p:txBody>
      </p:sp>
    </p:spTree>
    <p:extLst>
      <p:ext uri="{BB962C8B-B14F-4D97-AF65-F5344CB8AC3E}">
        <p14:creationId xmlns:p14="http://schemas.microsoft.com/office/powerpoint/2010/main" val="3052696449"/>
      </p:ext>
    </p:extLst>
  </p:cSld>
  <p:clrMapOvr>
    <a:masterClrMapping/>
  </p:clrMapOvr>
  <p:transition xmlns:p14="http://schemas.microsoft.com/office/powerpoint/2010/mai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ED7AE89B-8AA3-7942-985E-DD9F636AD8D7}" type="slidenum">
              <a:rPr lang="en-US"/>
              <a:pPr>
                <a:defRPr/>
              </a:pPr>
              <a:t>‹#›</a:t>
            </a:fld>
            <a:endParaRPr lang="en-US"/>
          </a:p>
        </p:txBody>
      </p:sp>
    </p:spTree>
    <p:extLst>
      <p:ext uri="{BB962C8B-B14F-4D97-AF65-F5344CB8AC3E}">
        <p14:creationId xmlns:p14="http://schemas.microsoft.com/office/powerpoint/2010/main" val="2590437677"/>
      </p:ext>
    </p:extLst>
  </p:cSld>
  <p:clrMapOvr>
    <a:masterClrMapping/>
  </p:clrMapOvr>
  <p:transition xmlns:p14="http://schemas.microsoft.com/office/powerpoint/2010/mai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3E5CDC4-4621-6349-9084-5FFDE1A08DCD}" type="slidenum">
              <a:rPr lang="en-US"/>
              <a:pPr>
                <a:defRPr/>
              </a:pPr>
              <a:t>‹#›</a:t>
            </a:fld>
            <a:endParaRPr lang="en-US"/>
          </a:p>
        </p:txBody>
      </p:sp>
    </p:spTree>
    <p:extLst>
      <p:ext uri="{BB962C8B-B14F-4D97-AF65-F5344CB8AC3E}">
        <p14:creationId xmlns:p14="http://schemas.microsoft.com/office/powerpoint/2010/main" val="2886795370"/>
      </p:ext>
    </p:extLst>
  </p:cSld>
  <p:clrMapOvr>
    <a:masterClrMapping/>
  </p:clrMapOvr>
  <p:transition xmlns:p14="http://schemas.microsoft.com/office/powerpoint/2010/mai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895259AA-5420-E14F-9380-288EEC9C4388}" type="slidenum">
              <a:rPr lang="en-US"/>
              <a:pPr>
                <a:defRPr/>
              </a:pPr>
              <a:t>‹#›</a:t>
            </a:fld>
            <a:endParaRPr lang="en-US"/>
          </a:p>
        </p:txBody>
      </p:sp>
    </p:spTree>
    <p:extLst>
      <p:ext uri="{BB962C8B-B14F-4D97-AF65-F5344CB8AC3E}">
        <p14:creationId xmlns:p14="http://schemas.microsoft.com/office/powerpoint/2010/main" val="4278457477"/>
      </p:ext>
    </p:extLst>
  </p:cSld>
  <p:clrMapOvr>
    <a:masterClrMapping/>
  </p:clrMapOvr>
  <p:transition xmlns:p14="http://schemas.microsoft.com/office/powerpoint/2010/mai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1C47AFE-6146-DC46-B4E7-14192823D654}" type="slidenum">
              <a:rPr lang="en-US"/>
              <a:pPr>
                <a:defRPr/>
              </a:pPr>
              <a:t>‹#›</a:t>
            </a:fld>
            <a:endParaRPr lang="en-US"/>
          </a:p>
        </p:txBody>
      </p:sp>
    </p:spTree>
    <p:extLst>
      <p:ext uri="{BB962C8B-B14F-4D97-AF65-F5344CB8AC3E}">
        <p14:creationId xmlns:p14="http://schemas.microsoft.com/office/powerpoint/2010/main" val="342417263"/>
      </p:ext>
    </p:extLst>
  </p:cSld>
  <p:clrMapOvr>
    <a:masterClrMapping/>
  </p:clrMapOvr>
  <p:transition xmlns:p14="http://schemas.microsoft.com/office/powerpoint/2010/mai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A9B67F4-2B96-3348-AD38-5406F92E4E5F}" type="slidenum">
              <a:rPr lang="en-US"/>
              <a:pPr>
                <a:defRPr/>
              </a:pPr>
              <a:t>‹#›</a:t>
            </a:fld>
            <a:endParaRPr lang="en-US"/>
          </a:p>
        </p:txBody>
      </p:sp>
    </p:spTree>
    <p:extLst>
      <p:ext uri="{BB962C8B-B14F-4D97-AF65-F5344CB8AC3E}">
        <p14:creationId xmlns:p14="http://schemas.microsoft.com/office/powerpoint/2010/main" val="2831151793"/>
      </p:ext>
    </p:extLst>
  </p:cSld>
  <p:clrMapOvr>
    <a:masterClrMapping/>
  </p:clrMapOvr>
  <p:transition xmlns:p14="http://schemas.microsoft.com/office/powerpoint/2010/mai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FCE2A1-8A8D-F745-9117-F011733ECFDB}" type="slidenum">
              <a:rPr lang="en-US"/>
              <a:pPr>
                <a:defRPr/>
              </a:pPr>
              <a:t>‹#›</a:t>
            </a:fld>
            <a:endParaRPr lang="en-US"/>
          </a:p>
        </p:txBody>
      </p:sp>
    </p:spTree>
    <p:extLst>
      <p:ext uri="{BB962C8B-B14F-4D97-AF65-F5344CB8AC3E}">
        <p14:creationId xmlns:p14="http://schemas.microsoft.com/office/powerpoint/2010/main" val="21682816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2F37070-3949-D248-B1F1-F20FEE0FBE38}" type="slidenum">
              <a:rPr lang="en-US"/>
              <a:pPr>
                <a:defRPr/>
              </a:pPr>
              <a:t>‹#›</a:t>
            </a:fld>
            <a:endParaRPr lang="en-US"/>
          </a:p>
        </p:txBody>
      </p:sp>
    </p:spTree>
    <p:extLst>
      <p:ext uri="{BB962C8B-B14F-4D97-AF65-F5344CB8AC3E}">
        <p14:creationId xmlns:p14="http://schemas.microsoft.com/office/powerpoint/2010/main" val="144876470"/>
      </p:ext>
    </p:extLst>
  </p:cSld>
  <p:clrMapOvr>
    <a:masterClrMapping/>
  </p:clrMapOvr>
  <p:transition xmlns:p14="http://schemas.microsoft.com/office/powerpoint/2010/mai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DF42B9F-EC59-954A-9A74-889631AB97C7}" type="slidenum">
              <a:rPr lang="en-US"/>
              <a:pPr>
                <a:defRPr/>
              </a:pPr>
              <a:t>‹#›</a:t>
            </a:fld>
            <a:endParaRPr lang="en-US"/>
          </a:p>
        </p:txBody>
      </p:sp>
    </p:spTree>
    <p:extLst>
      <p:ext uri="{BB962C8B-B14F-4D97-AF65-F5344CB8AC3E}">
        <p14:creationId xmlns:p14="http://schemas.microsoft.com/office/powerpoint/2010/main" val="4029121989"/>
      </p:ext>
    </p:extLst>
  </p:cSld>
  <p:clrMapOvr>
    <a:masterClrMapping/>
  </p:clrMapOvr>
  <p:transition xmlns:p14="http://schemas.microsoft.com/office/powerpoint/2010/mai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0B935DE-994A-2F45-8901-7ECDAAAF2947}" type="slidenum">
              <a:rPr lang="en-US"/>
              <a:pPr>
                <a:defRPr/>
              </a:pPr>
              <a:t>‹#›</a:t>
            </a:fld>
            <a:endParaRPr lang="en-US"/>
          </a:p>
        </p:txBody>
      </p:sp>
    </p:spTree>
    <p:extLst>
      <p:ext uri="{BB962C8B-B14F-4D97-AF65-F5344CB8AC3E}">
        <p14:creationId xmlns:p14="http://schemas.microsoft.com/office/powerpoint/2010/main" val="3993895947"/>
      </p:ext>
    </p:extLst>
  </p:cSld>
  <p:clrMapOvr>
    <a:masterClrMapping/>
  </p:clrMapOvr>
  <p:transition xmlns:p14="http://schemas.microsoft.com/office/powerpoint/2010/mai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5AA592FD-5CD6-664E-B057-60B2ECFB719B}" type="slidenum">
              <a:rPr lang="en-US"/>
              <a:pPr>
                <a:defRPr/>
              </a:pPr>
              <a:t>‹#›</a:t>
            </a:fld>
            <a:endParaRPr lang="en-US"/>
          </a:p>
        </p:txBody>
      </p:sp>
    </p:spTree>
    <p:extLst>
      <p:ext uri="{BB962C8B-B14F-4D97-AF65-F5344CB8AC3E}">
        <p14:creationId xmlns:p14="http://schemas.microsoft.com/office/powerpoint/2010/main" val="1183697010"/>
      </p:ext>
    </p:extLst>
  </p:cSld>
  <p:clrMapOvr>
    <a:masterClrMapping/>
  </p:clrMapOvr>
  <p:transition xmlns:p14="http://schemas.microsoft.com/office/powerpoint/2010/mai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05536C02-9890-0046-B806-A0844DCB11E1}" type="slidenum">
              <a:rPr lang="en-US"/>
              <a:pPr>
                <a:defRPr/>
              </a:pPr>
              <a:t>‹#›</a:t>
            </a:fld>
            <a:endParaRPr lang="en-US"/>
          </a:p>
        </p:txBody>
      </p:sp>
    </p:spTree>
    <p:extLst>
      <p:ext uri="{BB962C8B-B14F-4D97-AF65-F5344CB8AC3E}">
        <p14:creationId xmlns:p14="http://schemas.microsoft.com/office/powerpoint/2010/main" val="1129845938"/>
      </p:ext>
    </p:extLst>
  </p:cSld>
  <p:clrMapOvr>
    <a:masterClrMapping/>
  </p:clrMapOvr>
  <p:transition xmlns:p14="http://schemas.microsoft.com/office/powerpoint/2010/mai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6363F895-0C86-0645-BA38-8AE2112E87A5}" type="slidenum">
              <a:rPr lang="en-US"/>
              <a:pPr>
                <a:defRPr/>
              </a:pPr>
              <a:t>‹#›</a:t>
            </a:fld>
            <a:endParaRPr lang="en-US"/>
          </a:p>
        </p:txBody>
      </p:sp>
    </p:spTree>
    <p:extLst>
      <p:ext uri="{BB962C8B-B14F-4D97-AF65-F5344CB8AC3E}">
        <p14:creationId xmlns:p14="http://schemas.microsoft.com/office/powerpoint/2010/main" val="3829712703"/>
      </p:ext>
    </p:extLst>
  </p:cSld>
  <p:clrMapOvr>
    <a:masterClrMapping/>
  </p:clrMapOvr>
  <p:transition xmlns:p14="http://schemas.microsoft.com/office/powerpoint/2010/mai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0B1A883-8258-534E-8C5C-6B00C6F0B1EA}" type="slidenum">
              <a:rPr lang="en-US"/>
              <a:pPr>
                <a:defRPr/>
              </a:pPr>
              <a:t>‹#›</a:t>
            </a:fld>
            <a:endParaRPr lang="en-US"/>
          </a:p>
        </p:txBody>
      </p:sp>
    </p:spTree>
    <p:extLst>
      <p:ext uri="{BB962C8B-B14F-4D97-AF65-F5344CB8AC3E}">
        <p14:creationId xmlns:p14="http://schemas.microsoft.com/office/powerpoint/2010/main" val="3048274115"/>
      </p:ext>
    </p:extLst>
  </p:cSld>
  <p:clrMapOvr>
    <a:masterClrMapping/>
  </p:clrMapOvr>
  <p:transition xmlns:p14="http://schemas.microsoft.com/office/powerpoint/2010/mai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8529DC1-597A-9C4F-9B8B-364DF23607D6}" type="slidenum">
              <a:rPr lang="en-US"/>
              <a:pPr>
                <a:defRPr/>
              </a:pPr>
              <a:t>‹#›</a:t>
            </a:fld>
            <a:endParaRPr lang="en-US"/>
          </a:p>
        </p:txBody>
      </p:sp>
    </p:spTree>
    <p:extLst>
      <p:ext uri="{BB962C8B-B14F-4D97-AF65-F5344CB8AC3E}">
        <p14:creationId xmlns:p14="http://schemas.microsoft.com/office/powerpoint/2010/main" val="2201474229"/>
      </p:ext>
    </p:extLst>
  </p:cSld>
  <p:clrMapOvr>
    <a:masterClrMapping/>
  </p:clrMapOvr>
  <p:transition xmlns:p14="http://schemas.microsoft.com/office/powerpoint/2010/mai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A1CE3BF-88E9-1D4F-BB1E-B950E24EA2FE}" type="slidenum">
              <a:rPr lang="en-US"/>
              <a:pPr>
                <a:defRPr/>
              </a:pPr>
              <a:t>‹#›</a:t>
            </a:fld>
            <a:endParaRPr lang="en-US"/>
          </a:p>
        </p:txBody>
      </p:sp>
    </p:spTree>
    <p:extLst>
      <p:ext uri="{BB962C8B-B14F-4D97-AF65-F5344CB8AC3E}">
        <p14:creationId xmlns:p14="http://schemas.microsoft.com/office/powerpoint/2010/main" val="2141196674"/>
      </p:ext>
    </p:extLst>
  </p:cSld>
  <p:clrMapOvr>
    <a:masterClrMapping/>
  </p:clrMapOvr>
  <p:transition xmlns:p14="http://schemas.microsoft.com/office/powerpoint/2010/mai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61DEC88-E546-0A4D-BBA4-69A62AD5C1EB}" type="slidenum">
              <a:rPr lang="en-US"/>
              <a:pPr>
                <a:defRPr/>
              </a:pPr>
              <a:t>‹#›</a:t>
            </a:fld>
            <a:endParaRPr lang="en-US"/>
          </a:p>
        </p:txBody>
      </p:sp>
    </p:spTree>
    <p:extLst>
      <p:ext uri="{BB962C8B-B14F-4D97-AF65-F5344CB8AC3E}">
        <p14:creationId xmlns:p14="http://schemas.microsoft.com/office/powerpoint/2010/main" val="2423692229"/>
      </p:ext>
    </p:extLst>
  </p:cSld>
  <p:clrMapOvr>
    <a:masterClrMapping/>
  </p:clrMapOvr>
  <p:transition xmlns:p14="http://schemas.microsoft.com/office/powerpoint/2010/main" spd="med">
    <p:randomBar dir="vert"/>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7.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1" compatLnSpc="1">
            <a:prstTxWarp prst="textNoShape">
              <a:avLst/>
            </a:prstTxWarp>
          </a:bodyPr>
          <a:lstStyle>
            <a:lvl1pPr algn="l">
              <a:defRPr sz="1400" b="0">
                <a:solidFill>
                  <a:schemeClr val="tx2"/>
                </a:solidFill>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1" compatLnSpc="1">
            <a:prstTxWarp prst="textNoShape">
              <a:avLst/>
            </a:prstTxWarp>
          </a:bodyPr>
          <a:lstStyle>
            <a:lvl1pPr>
              <a:defRPr sz="1400" b="0">
                <a:solidFill>
                  <a:schemeClr val="tx2"/>
                </a:solidFill>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1" compatLnSpc="1">
            <a:prstTxWarp prst="textNoShape">
              <a:avLst/>
            </a:prstTxWarp>
          </a:bodyPr>
          <a:lstStyle>
            <a:lvl1pPr algn="r">
              <a:defRPr sz="1400" b="0">
                <a:solidFill>
                  <a:schemeClr val="tx2"/>
                </a:solidFill>
                <a:cs typeface="+mn-cs"/>
              </a:defRPr>
            </a:lvl1pPr>
          </a:lstStyle>
          <a:p>
            <a:pPr>
              <a:defRPr/>
            </a:pPr>
            <a:fld id="{63D5F100-A66D-4348-B402-36FE2315799A}" type="slidenum">
              <a:rPr lang="en-US"/>
              <a:pPr>
                <a:defRPr/>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8"/>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050"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a:cs typeface="+mn-cs"/>
              </a:defRPr>
            </a:lvl1pPr>
          </a:lstStyle>
          <a:p>
            <a:pPr>
              <a:defRPr/>
            </a:pPr>
            <a:endParaRPr lang="en-US"/>
          </a:p>
        </p:txBody>
      </p:sp>
      <p:sp>
        <p:nvSpPr>
          <p:cNvPr id="80900"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a:cs typeface="+mn-cs"/>
              </a:defRPr>
            </a:lvl1pPr>
          </a:lstStyle>
          <a:p>
            <a:pPr>
              <a:defRPr/>
            </a:pPr>
            <a:endParaRPr lang="en-US"/>
          </a:p>
        </p:txBody>
      </p:sp>
      <p:sp>
        <p:nvSpPr>
          <p:cNvPr id="80901"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Times New Roman"/>
                <a:cs typeface="+mn-cs"/>
              </a:defRPr>
            </a:lvl1pPr>
          </a:lstStyle>
          <a:p>
            <a:pPr>
              <a:defRPr/>
            </a:pPr>
            <a:fld id="{45CE279D-06A5-A94A-8D5A-47D152BD534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b="0"/>
              <a:pPr>
                <a:defRPr/>
              </a:pPr>
              <a:t>‹#›</a:t>
            </a:fld>
            <a:endParaRPr lang="en-US" b="0"/>
          </a:p>
        </p:txBody>
      </p:sp>
    </p:spTree>
    <p:extLst>
      <p:ext uri="{BB962C8B-B14F-4D97-AF65-F5344CB8AC3E}">
        <p14:creationId xmlns:p14="http://schemas.microsoft.com/office/powerpoint/2010/main" val="3395934203"/>
      </p:ext>
    </p:extLst>
  </p:cSld>
  <p:clrMap bg1="dk2" tx1="lt1" bg2="dk1" tx2="lt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b="0">
                <a:latin typeface="+mn-lt"/>
                <a:cs typeface="+mn-cs"/>
              </a:defRPr>
            </a:lvl1pPr>
          </a:lstStyle>
          <a:p>
            <a:pPr>
              <a:defRPr/>
            </a:pPr>
            <a:endParaRPr lang="en-US"/>
          </a:p>
        </p:txBody>
      </p:sp>
      <p:sp>
        <p:nvSpPr>
          <p:cNvPr id="15258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0">
                <a:latin typeface="+mn-lt"/>
                <a:cs typeface="+mn-cs"/>
              </a:defRPr>
            </a:lvl1pPr>
          </a:lstStyle>
          <a:p>
            <a:pPr>
              <a:defRPr/>
            </a:pPr>
            <a:endParaRPr lang="en-US"/>
          </a:p>
        </p:txBody>
      </p:sp>
      <p:sp>
        <p:nvSpPr>
          <p:cNvPr id="15258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0">
                <a:latin typeface="+mn-lt"/>
                <a:cs typeface="+mn-cs"/>
              </a:defRPr>
            </a:lvl1pPr>
          </a:lstStyle>
          <a:p>
            <a:pPr>
              <a:defRPr/>
            </a:pPr>
            <a:fld id="{2DEF0B8A-58BF-DD4F-869C-9D4B09A40E1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b="0">
                <a:latin typeface="+mn-lt"/>
                <a:cs typeface="+mn-cs"/>
              </a:defRPr>
            </a:lvl1pPr>
          </a:lstStyle>
          <a:p>
            <a:pPr>
              <a:defRPr/>
            </a:pPr>
            <a:endParaRPr lang="en-US"/>
          </a:p>
        </p:txBody>
      </p:sp>
      <p:sp>
        <p:nvSpPr>
          <p:cNvPr id="80900"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latin typeface="+mn-lt"/>
                <a:cs typeface="+mn-cs"/>
              </a:defRPr>
            </a:lvl1pPr>
          </a:lstStyle>
          <a:p>
            <a:pPr>
              <a:defRPr/>
            </a:pPr>
            <a:endParaRPr lang="en-US"/>
          </a:p>
        </p:txBody>
      </p:sp>
      <p:sp>
        <p:nvSpPr>
          <p:cNvPr id="80901"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latin typeface="+mn-lt"/>
                <a:cs typeface="+mn-cs"/>
              </a:defRPr>
            </a:lvl1pPr>
          </a:lstStyle>
          <a:p>
            <a:pPr>
              <a:defRPr/>
            </a:pPr>
            <a:fld id="{78523153-FE1C-DC47-A9D7-3411A45AA58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b="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0">
                <a:ea typeface="+mn-ea"/>
                <a:cs typeface="+mn-cs"/>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0">
                <a:ea typeface="+mn-ea"/>
                <a:cs typeface="+mn-cs"/>
              </a:defRPr>
            </a:lvl1pPr>
          </a:lstStyle>
          <a:p>
            <a:pPr>
              <a:defRPr/>
            </a:pPr>
            <a:fld id="{38074704-6C64-BB47-8673-810D3F4A22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914400" eaLnBrk="0" hangingPunct="0">
              <a:defRPr sz="1400" b="0">
                <a:solidFill>
                  <a:srgbClr val="000000"/>
                </a:solidFill>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defRPr sz="1400" b="0">
                <a:solidFill>
                  <a:srgbClr val="000000"/>
                </a:solidFill>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defRPr sz="1400" b="0">
                <a:solidFill>
                  <a:srgbClr val="000000"/>
                </a:solidFill>
              </a:defRPr>
            </a:lvl1pPr>
          </a:lstStyle>
          <a:p>
            <a:pPr>
              <a:defRPr/>
            </a:pPr>
            <a:fld id="{6F766AC9-8286-F944-95AB-E090979601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ea typeface="Osaka"/>
                <a:cs typeface="Osaka"/>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ea typeface="Osaka"/>
                <a:cs typeface="Osaka"/>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Osaka"/>
                <a:cs typeface="Osaka"/>
              </a:defRPr>
            </a:lvl1pPr>
          </a:lstStyle>
          <a:p>
            <a:pPr>
              <a:defRPr/>
            </a:pPr>
            <a:fld id="{A2AAE0BE-0155-2E41-97A4-4FE374C26FA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ea typeface="Osaka"/>
                <a:cs typeface="Osaka"/>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ea typeface="Osaka"/>
                <a:cs typeface="Osaka"/>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Osaka"/>
                <a:cs typeface="Osaka"/>
              </a:defRPr>
            </a:lvl1pPr>
          </a:lstStyle>
          <a:p>
            <a:pPr>
              <a:defRPr/>
            </a:pPr>
            <a:fld id="{59AC680B-FB90-E340-B248-120EB93D813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a:cs typeface="+mn-cs"/>
              </a:defRPr>
            </a:lvl1pPr>
          </a:lstStyle>
          <a:p>
            <a:pPr>
              <a:defRPr/>
            </a:pPr>
            <a:endParaRPr lang="en-US"/>
          </a:p>
        </p:txBody>
      </p:sp>
      <p:sp>
        <p:nvSpPr>
          <p:cNvPr id="80900"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a:cs typeface="+mn-cs"/>
              </a:defRPr>
            </a:lvl1pPr>
          </a:lstStyle>
          <a:p>
            <a:pPr>
              <a:defRPr/>
            </a:pPr>
            <a:endParaRPr lang="en-US"/>
          </a:p>
        </p:txBody>
      </p:sp>
      <p:sp>
        <p:nvSpPr>
          <p:cNvPr id="80901"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Times New Roman"/>
                <a:cs typeface="+mn-cs"/>
              </a:defRPr>
            </a:lvl1pPr>
          </a:lstStyle>
          <a:p>
            <a:pPr>
              <a:defRPr/>
            </a:pPr>
            <a:fld id="{FBA58EBA-8562-2F4F-84CC-CDA3F1F3604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a:cs typeface="+mn-cs"/>
              </a:defRPr>
            </a:lvl1pPr>
          </a:lstStyle>
          <a:p>
            <a:pPr>
              <a:defRPr/>
            </a:pPr>
            <a:endParaRPr lang="en-US"/>
          </a:p>
        </p:txBody>
      </p:sp>
      <p:sp>
        <p:nvSpPr>
          <p:cNvPr id="80900"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a:cs typeface="+mn-cs"/>
              </a:defRPr>
            </a:lvl1pPr>
          </a:lstStyle>
          <a:p>
            <a:pPr>
              <a:defRPr/>
            </a:pPr>
            <a:endParaRPr lang="en-US"/>
          </a:p>
        </p:txBody>
      </p:sp>
      <p:sp>
        <p:nvSpPr>
          <p:cNvPr id="80901"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Times New Roman"/>
                <a:cs typeface="+mn-cs"/>
              </a:defRPr>
            </a:lvl1pPr>
          </a:lstStyle>
          <a:p>
            <a:pPr>
              <a:defRPr/>
            </a:pPr>
            <a:fld id="{CF99CD32-B2DB-FB49-9D23-A33CF131343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3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3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2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3.xml"/><Relationship Id="rId3"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5.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1.xml"/><Relationship Id="rId3"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32.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3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5.xml"/><Relationship Id="rId3" Type="http://schemas.openxmlformats.org/officeDocument/2006/relationships/audio" Target="../media/audio1.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9.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0.xml"/><Relationship Id="rId3"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6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2.xml"/><Relationship Id="rId3"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4.xml"/><Relationship Id="rId3"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21.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xml"/><Relationship Id="rId3"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5.png"/><Relationship Id="rId1" Type="http://schemas.openxmlformats.org/officeDocument/2006/relationships/slideLayout" Target="../slideLayouts/slideLayout2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4930" name="Picture 4" descr="brainpi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1654175"/>
            <a:ext cx="5262563" cy="393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2"/>
          <p:cNvSpPr>
            <a:spLocks noGrp="1" noChangeArrowheads="1"/>
          </p:cNvSpPr>
          <p:nvPr>
            <p:ph type="title" idx="4294967295"/>
          </p:nvPr>
        </p:nvSpPr>
        <p:spPr>
          <a:xfrm>
            <a:off x="179388" y="188913"/>
            <a:ext cx="8785225" cy="1800225"/>
          </a:xfrm>
        </p:spPr>
        <p:txBody>
          <a:bodyPr/>
          <a:lstStyle/>
          <a:p>
            <a:pPr eaLnBrk="1" hangingPunct="1"/>
            <a:r>
              <a:rPr lang="en-US" sz="5400" b="1">
                <a:solidFill>
                  <a:schemeClr val="bg1"/>
                </a:solidFill>
                <a:latin typeface="Arial" charset="0"/>
                <a:ea typeface="ＭＳ Ｐゴシック" charset="0"/>
                <a:cs typeface="ＭＳ Ｐゴシック" charset="0"/>
              </a:rPr>
              <a:t>Using Your Gray Matter on Gray Matters</a:t>
            </a:r>
          </a:p>
        </p:txBody>
      </p:sp>
      <p:sp>
        <p:nvSpPr>
          <p:cNvPr id="7" name="Rectangle 6"/>
          <p:cNvSpPr>
            <a:spLocks noChangeArrowheads="1"/>
          </p:cNvSpPr>
          <p:nvPr/>
        </p:nvSpPr>
        <p:spPr bwMode="auto">
          <a:xfrm rot="21566660">
            <a:off x="5213350" y="5295387"/>
            <a:ext cx="3925888" cy="850900"/>
          </a:xfrm>
          <a:prstGeom prst="rect">
            <a:avLst/>
          </a:prstGeom>
          <a:noFill/>
          <a:ln w="9525">
            <a:noFill/>
            <a:miter lim="800000"/>
            <a:headEnd/>
            <a:tailEnd/>
          </a:ln>
          <a:effectLst>
            <a:outerShdw blurRad="63500" dist="35921" dir="2700000" algn="ctr" rotWithShape="0">
              <a:srgbClr val="040406">
                <a:alpha val="74998"/>
              </a:srgbClr>
            </a:outerShdw>
          </a:effectLst>
        </p:spPr>
        <p:txBody>
          <a:bodyPr/>
          <a:lstStyle/>
          <a:p>
            <a:pPr>
              <a:spcBef>
                <a:spcPct val="20000"/>
              </a:spcBef>
              <a:buSzPct val="90000"/>
              <a:defRPr/>
            </a:pPr>
            <a:r>
              <a:rPr lang="en-US" sz="3600" dirty="0">
                <a:solidFill>
                  <a:srgbClr val="FFFFFF"/>
                </a:solidFill>
                <a:latin typeface="Helvetica" charset="0"/>
              </a:rPr>
              <a:t>1 Corinthians 8</a:t>
            </a:r>
          </a:p>
        </p:txBody>
      </p:sp>
      <p:sp>
        <p:nvSpPr>
          <p:cNvPr id="6" name="Rectangle 5"/>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a:t>
            </a:r>
            <a:r>
              <a:rPr lang="en-US" sz="2000" b="1" kern="0" dirty="0" smtClean="0">
                <a:solidFill>
                  <a:srgbClr val="FFFFFF"/>
                </a:solidFill>
                <a:effectLst>
                  <a:outerShdw blurRad="38100" dist="38100" dir="2700000" algn="tl">
                    <a:srgbClr val="000000"/>
                  </a:outerShdw>
                </a:effectLst>
                <a:latin typeface="Arial"/>
                <a:cs typeface="Arial"/>
              </a:rPr>
              <a:t>Crossroads International Church Singapore</a:t>
            </a:r>
            <a:r>
              <a:rPr lang="en-US" sz="2000" b="1" kern="0" dirty="0">
                <a:solidFill>
                  <a:srgbClr val="FFFFFF"/>
                </a:solidFill>
                <a:effectLst>
                  <a:outerShdw blurRad="38100" dist="38100" dir="2700000" algn="tl">
                    <a:srgbClr val="000000"/>
                  </a:outerShdw>
                </a:effectLst>
                <a:latin typeface="Arial"/>
                <a:cs typeface="Arial"/>
              </a:rPr>
              <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smtClean="0">
                <a:solidFill>
                  <a:srgbClr val="FFFFFF"/>
                </a:solidFill>
                <a:effectLst>
                  <a:outerShdw blurRad="38100" dist="38100" dir="2700000" algn="tl">
                    <a:srgbClr val="000000"/>
                  </a:outerShdw>
                </a:effectLst>
                <a:latin typeface="Arial"/>
                <a:cs typeface="Arial"/>
              </a:rPr>
              <a:t>cicfamily.com &amp;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dirty="0">
              <a:latin typeface="Arial"/>
              <a:cs typeface="Arial"/>
            </a:endParaRPr>
          </a:p>
        </p:txBody>
      </p:sp>
      <p:sp>
        <p:nvSpPr>
          <p:cNvPr id="456707"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latin typeface="Arial"/>
              <a:cs typeface="Arial"/>
            </a:endParaRPr>
          </a:p>
        </p:txBody>
      </p:sp>
      <p:sp>
        <p:nvSpPr>
          <p:cNvPr id="456708" name="Rectangle 4"/>
          <p:cNvSpPr>
            <a:spLocks noGrp="1" noChangeArrowheads="1"/>
          </p:cNvSpPr>
          <p:nvPr>
            <p:ph type="title" idx="4294967295"/>
          </p:nvPr>
        </p:nvSpPr>
        <p:spPr>
          <a:xfrm>
            <a:off x="0" y="228600"/>
            <a:ext cx="9144000" cy="608013"/>
          </a:xfrm>
          <a:effectLst>
            <a:outerShdw blurRad="63500" dist="35921" dir="2700000" algn="ctr" rotWithShape="0">
              <a:schemeClr val="tx1">
                <a:alpha val="74998"/>
              </a:schemeClr>
            </a:outerShdw>
          </a:effectLst>
        </p:spPr>
        <p:txBody>
          <a:bodyPr/>
          <a:lstStyle/>
          <a:p>
            <a:pPr eaLnBrk="1" hangingPunct="1">
              <a:defRPr/>
            </a:pPr>
            <a:r>
              <a:rPr lang="en-US" sz="5400" dirty="0" smtClean="0">
                <a:solidFill>
                  <a:schemeClr val="bg1"/>
                </a:solidFill>
                <a:latin typeface="Arial"/>
                <a:cs typeface="Arial"/>
              </a:rPr>
              <a:t>Gray Area Examples</a:t>
            </a:r>
            <a:endParaRPr lang="en-US" sz="8000" dirty="0" smtClean="0">
              <a:latin typeface="Arial"/>
              <a:cs typeface="Arial"/>
            </a:endParaRPr>
          </a:p>
        </p:txBody>
      </p:sp>
      <p:sp>
        <p:nvSpPr>
          <p:cNvPr id="456709" name="Rectangle 5"/>
          <p:cNvSpPr>
            <a:spLocks noChangeArrowheads="1"/>
          </p:cNvSpPr>
          <p:nvPr/>
        </p:nvSpPr>
        <p:spPr bwMode="auto">
          <a:xfrm>
            <a:off x="323850" y="685800"/>
            <a:ext cx="8820150" cy="6172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just">
              <a:defRPr/>
            </a:pPr>
            <a:r>
              <a:rPr lang="en-US" sz="3600" b="0" dirty="0">
                <a:solidFill>
                  <a:schemeClr val="bg1"/>
                </a:solidFill>
                <a:latin typeface="Arial"/>
                <a:cs typeface="Arial"/>
              </a:rPr>
              <a:t>Accepting gifts with the left hand</a:t>
            </a:r>
            <a:br>
              <a:rPr lang="en-US" sz="3600" b="0" dirty="0">
                <a:solidFill>
                  <a:schemeClr val="bg1"/>
                </a:solidFill>
                <a:latin typeface="Arial"/>
                <a:cs typeface="Arial"/>
              </a:rPr>
            </a:br>
            <a:r>
              <a:rPr lang="en-US" sz="3600" b="0" dirty="0">
                <a:solidFill>
                  <a:schemeClr val="bg1"/>
                </a:solidFill>
                <a:latin typeface="Arial"/>
                <a:cs typeface="Arial"/>
              </a:rPr>
              <a:t>Being a Democrat (or Republican!)</a:t>
            </a:r>
            <a:br>
              <a:rPr lang="en-US" sz="3600" b="0" dirty="0">
                <a:solidFill>
                  <a:schemeClr val="bg1"/>
                </a:solidFill>
                <a:latin typeface="Arial"/>
                <a:cs typeface="Arial"/>
              </a:rPr>
            </a:br>
            <a:r>
              <a:rPr lang="en-US" sz="3600" b="0" dirty="0">
                <a:solidFill>
                  <a:schemeClr val="bg1"/>
                </a:solidFill>
                <a:latin typeface="Arial"/>
                <a:cs typeface="Arial"/>
              </a:rPr>
              <a:t>Buying a Mac (or Windows) computer</a:t>
            </a:r>
            <a:br>
              <a:rPr lang="en-US" sz="3600" b="0" dirty="0">
                <a:solidFill>
                  <a:schemeClr val="bg1"/>
                </a:solidFill>
                <a:latin typeface="Arial"/>
                <a:cs typeface="Arial"/>
              </a:rPr>
            </a:br>
            <a:r>
              <a:rPr lang="en-US" sz="3600" b="0" dirty="0">
                <a:solidFill>
                  <a:schemeClr val="bg1"/>
                </a:solidFill>
                <a:latin typeface="Arial"/>
                <a:cs typeface="Arial"/>
              </a:rPr>
              <a:t>Celebrating Christmas or Easter</a:t>
            </a:r>
            <a:br>
              <a:rPr lang="en-US" sz="3600" b="0" dirty="0">
                <a:solidFill>
                  <a:schemeClr val="bg1"/>
                </a:solidFill>
                <a:latin typeface="Arial"/>
                <a:cs typeface="Arial"/>
              </a:rPr>
            </a:br>
            <a:r>
              <a:rPr lang="en-US" sz="3600" b="0" dirty="0">
                <a:solidFill>
                  <a:schemeClr val="bg1"/>
                </a:solidFill>
                <a:latin typeface="Arial"/>
                <a:cs typeface="Arial"/>
              </a:rPr>
              <a:t>Celebrating Good Friday</a:t>
            </a:r>
            <a:br>
              <a:rPr lang="en-US" sz="3600" b="0" dirty="0">
                <a:solidFill>
                  <a:schemeClr val="bg1"/>
                </a:solidFill>
                <a:latin typeface="Arial"/>
                <a:cs typeface="Arial"/>
              </a:rPr>
            </a:br>
            <a:r>
              <a:rPr lang="en-US" sz="3600" b="0" dirty="0">
                <a:solidFill>
                  <a:schemeClr val="bg1"/>
                </a:solidFill>
                <a:latin typeface="Arial"/>
                <a:cs typeface="Arial"/>
              </a:rPr>
              <a:t>Celebrating Lent</a:t>
            </a:r>
            <a:br>
              <a:rPr lang="en-US" sz="3600" b="0" dirty="0">
                <a:solidFill>
                  <a:schemeClr val="bg1"/>
                </a:solidFill>
                <a:latin typeface="Arial"/>
                <a:cs typeface="Arial"/>
              </a:rPr>
            </a:br>
            <a:r>
              <a:rPr lang="en-US" sz="3600" b="0" dirty="0">
                <a:solidFill>
                  <a:schemeClr val="bg1"/>
                </a:solidFill>
                <a:latin typeface="Arial"/>
                <a:cs typeface="Arial"/>
              </a:rPr>
              <a:t>Celebrating Palm Sunday</a:t>
            </a:r>
            <a:br>
              <a:rPr lang="en-US" sz="3600" b="0" dirty="0">
                <a:solidFill>
                  <a:schemeClr val="bg1"/>
                </a:solidFill>
                <a:latin typeface="Arial"/>
                <a:cs typeface="Arial"/>
              </a:rPr>
            </a:br>
            <a:r>
              <a:rPr lang="en-US" sz="3600" b="0" dirty="0">
                <a:solidFill>
                  <a:schemeClr val="bg1"/>
                </a:solidFill>
                <a:latin typeface="Arial"/>
                <a:cs typeface="Arial"/>
              </a:rPr>
              <a:t>Changing to a </a:t>
            </a:r>
            <a:r>
              <a:rPr lang="ja-JP" altLang="en-US" sz="3600" b="0" dirty="0">
                <a:solidFill>
                  <a:schemeClr val="bg1"/>
                </a:solidFill>
                <a:latin typeface="Arial"/>
                <a:cs typeface="Arial"/>
              </a:rPr>
              <a:t>“</a:t>
            </a:r>
            <a:r>
              <a:rPr lang="en-US" sz="3600" b="0" dirty="0">
                <a:solidFill>
                  <a:schemeClr val="bg1"/>
                </a:solidFill>
                <a:latin typeface="Arial"/>
                <a:cs typeface="Arial"/>
              </a:rPr>
              <a:t>Christian</a:t>
            </a:r>
            <a:r>
              <a:rPr lang="ja-JP" altLang="en-US" sz="3600" b="0" dirty="0">
                <a:solidFill>
                  <a:schemeClr val="bg1"/>
                </a:solidFill>
                <a:latin typeface="Arial"/>
                <a:cs typeface="Arial"/>
              </a:rPr>
              <a:t>”</a:t>
            </a:r>
            <a:r>
              <a:rPr lang="en-US" sz="3600" b="0" dirty="0">
                <a:solidFill>
                  <a:schemeClr val="bg1"/>
                </a:solidFill>
                <a:latin typeface="Arial"/>
                <a:cs typeface="Arial"/>
              </a:rPr>
              <a:t> name</a:t>
            </a:r>
            <a:br>
              <a:rPr lang="en-US" sz="3600" b="0" dirty="0">
                <a:solidFill>
                  <a:schemeClr val="bg1"/>
                </a:solidFill>
                <a:latin typeface="Arial"/>
                <a:cs typeface="Arial"/>
              </a:rPr>
            </a:br>
            <a:r>
              <a:rPr lang="en-US" sz="3600" b="0" dirty="0">
                <a:solidFill>
                  <a:schemeClr val="bg1"/>
                </a:solidFill>
                <a:latin typeface="Arial"/>
                <a:cs typeface="Arial"/>
              </a:rPr>
              <a:t>Chinese New Year giving of </a:t>
            </a:r>
            <a:r>
              <a:rPr lang="en-US" sz="3600" b="0" i="1" dirty="0" err="1">
                <a:solidFill>
                  <a:schemeClr val="bg1"/>
                </a:solidFill>
                <a:latin typeface="Arial"/>
                <a:cs typeface="Arial"/>
              </a:rPr>
              <a:t>hong</a:t>
            </a:r>
            <a:r>
              <a:rPr lang="en-US" sz="3600" b="0" i="1" dirty="0">
                <a:solidFill>
                  <a:schemeClr val="bg1"/>
                </a:solidFill>
                <a:latin typeface="Arial"/>
                <a:cs typeface="Arial"/>
              </a:rPr>
              <a:t> </a:t>
            </a:r>
            <a:r>
              <a:rPr lang="en-US" sz="3600" b="0" i="1" dirty="0" err="1">
                <a:solidFill>
                  <a:schemeClr val="bg1"/>
                </a:solidFill>
                <a:latin typeface="Arial"/>
                <a:cs typeface="Arial"/>
              </a:rPr>
              <a:t>baos</a:t>
            </a:r>
            <a:endParaRPr lang="en-US" sz="4800" b="0" dirty="0">
              <a:solidFill>
                <a:schemeClr val="bg1"/>
              </a:solidFill>
              <a:latin typeface="Arial"/>
              <a:cs typeface="Arial"/>
            </a:endParaRPr>
          </a:p>
        </p:txBody>
      </p:sp>
      <p:sp>
        <p:nvSpPr>
          <p:cNvPr id="143365" name="TextBox 1"/>
          <p:cNvSpPr txBox="1">
            <a:spLocks noChangeArrowheads="1"/>
          </p:cNvSpPr>
          <p:nvPr/>
        </p:nvSpPr>
        <p:spPr bwMode="auto">
          <a:xfrm>
            <a:off x="8027988" y="87313"/>
            <a:ext cx="1041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t>155aa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latin typeface="Arial"/>
              <a:cs typeface="Arial"/>
            </a:endParaRPr>
          </a:p>
        </p:txBody>
      </p:sp>
      <p:sp>
        <p:nvSpPr>
          <p:cNvPr id="45875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latin typeface="Arial"/>
              <a:cs typeface="Arial"/>
            </a:endParaRPr>
          </a:p>
        </p:txBody>
      </p:sp>
      <p:sp>
        <p:nvSpPr>
          <p:cNvPr id="458756" name="Rectangle 4"/>
          <p:cNvSpPr>
            <a:spLocks noGrp="1" noChangeArrowheads="1"/>
          </p:cNvSpPr>
          <p:nvPr>
            <p:ph type="title" idx="4294967295"/>
          </p:nvPr>
        </p:nvSpPr>
        <p:spPr>
          <a:xfrm>
            <a:off x="0" y="115888"/>
            <a:ext cx="9144000" cy="825500"/>
          </a:xfrm>
          <a:effectLst>
            <a:outerShdw blurRad="63500" dist="35921" dir="2700000" algn="ctr" rotWithShape="0">
              <a:schemeClr val="tx1">
                <a:alpha val="74998"/>
              </a:schemeClr>
            </a:outerShdw>
          </a:effectLst>
        </p:spPr>
        <p:txBody>
          <a:bodyPr/>
          <a:lstStyle/>
          <a:p>
            <a:pPr eaLnBrk="1" hangingPunct="1">
              <a:defRPr/>
            </a:pPr>
            <a:r>
              <a:rPr lang="en-US" sz="5400" dirty="0" smtClean="0">
                <a:solidFill>
                  <a:schemeClr val="bg1"/>
                </a:solidFill>
                <a:latin typeface="Arial"/>
                <a:cs typeface="Arial"/>
              </a:rPr>
              <a:t>Gray Area Examples</a:t>
            </a:r>
            <a:endParaRPr lang="en-US" sz="8000" dirty="0" smtClean="0">
              <a:latin typeface="Arial"/>
              <a:cs typeface="Arial"/>
            </a:endParaRPr>
          </a:p>
        </p:txBody>
      </p:sp>
      <p:sp>
        <p:nvSpPr>
          <p:cNvPr id="458757" name="Rectangle 5"/>
          <p:cNvSpPr>
            <a:spLocks noChangeArrowheads="1"/>
          </p:cNvSpPr>
          <p:nvPr/>
        </p:nvSpPr>
        <p:spPr bwMode="auto">
          <a:xfrm>
            <a:off x="304800" y="685800"/>
            <a:ext cx="8686800" cy="6172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l">
              <a:defRPr/>
            </a:pPr>
            <a:r>
              <a:rPr lang="en-US" sz="3600" b="0">
                <a:solidFill>
                  <a:schemeClr val="bg1"/>
                </a:solidFill>
                <a:latin typeface="Arial"/>
                <a:cs typeface="Arial"/>
              </a:rPr>
              <a:t>Christmas trees in the church sanctuary Clapping in church services </a:t>
            </a:r>
            <a:br>
              <a:rPr lang="en-US" sz="3600" b="0">
                <a:solidFill>
                  <a:schemeClr val="bg1"/>
                </a:solidFill>
                <a:latin typeface="Arial"/>
                <a:cs typeface="Arial"/>
              </a:rPr>
            </a:br>
            <a:r>
              <a:rPr lang="en-US" sz="3600" b="0">
                <a:solidFill>
                  <a:schemeClr val="bg1"/>
                </a:solidFill>
                <a:latin typeface="Arial"/>
                <a:cs typeface="Arial"/>
              </a:rPr>
              <a:t>Dancing</a:t>
            </a:r>
            <a:br>
              <a:rPr lang="en-US" sz="3600" b="0">
                <a:solidFill>
                  <a:schemeClr val="bg1"/>
                </a:solidFill>
                <a:latin typeface="Arial"/>
                <a:cs typeface="Arial"/>
              </a:rPr>
            </a:br>
            <a:r>
              <a:rPr lang="en-US" sz="3600" b="0">
                <a:solidFill>
                  <a:schemeClr val="bg1"/>
                </a:solidFill>
                <a:latin typeface="Arial"/>
                <a:cs typeface="Arial"/>
              </a:rPr>
              <a:t>Drinking beer</a:t>
            </a:r>
            <a:br>
              <a:rPr lang="en-US" sz="3600" b="0">
                <a:solidFill>
                  <a:schemeClr val="bg1"/>
                </a:solidFill>
                <a:latin typeface="Arial"/>
                <a:cs typeface="Arial"/>
              </a:rPr>
            </a:br>
            <a:r>
              <a:rPr lang="en-US" sz="3600" b="0">
                <a:solidFill>
                  <a:schemeClr val="bg1"/>
                </a:solidFill>
                <a:latin typeface="Arial"/>
                <a:cs typeface="Arial"/>
              </a:rPr>
              <a:t>Drinking hard liquor</a:t>
            </a:r>
            <a:br>
              <a:rPr lang="en-US" sz="3600" b="0">
                <a:solidFill>
                  <a:schemeClr val="bg1"/>
                </a:solidFill>
                <a:latin typeface="Arial"/>
                <a:cs typeface="Arial"/>
              </a:rPr>
            </a:br>
            <a:r>
              <a:rPr lang="en-US" sz="3600" b="0">
                <a:solidFill>
                  <a:schemeClr val="bg1"/>
                </a:solidFill>
                <a:latin typeface="Arial"/>
                <a:cs typeface="Arial"/>
              </a:rPr>
              <a:t>Drinking wine</a:t>
            </a:r>
            <a:br>
              <a:rPr lang="en-US" sz="3600" b="0">
                <a:solidFill>
                  <a:schemeClr val="bg1"/>
                </a:solidFill>
                <a:latin typeface="Arial"/>
                <a:cs typeface="Arial"/>
              </a:rPr>
            </a:br>
            <a:r>
              <a:rPr lang="en-US" sz="3600" b="0">
                <a:solidFill>
                  <a:schemeClr val="bg1"/>
                </a:solidFill>
                <a:latin typeface="Arial"/>
                <a:cs typeface="Arial"/>
              </a:rPr>
              <a:t>Driving a motorcycle</a:t>
            </a:r>
            <a:br>
              <a:rPr lang="en-US" sz="3600" b="0">
                <a:solidFill>
                  <a:schemeClr val="bg1"/>
                </a:solidFill>
                <a:latin typeface="Arial"/>
                <a:cs typeface="Arial"/>
              </a:rPr>
            </a:br>
            <a:r>
              <a:rPr lang="en-US" sz="3600" b="0">
                <a:solidFill>
                  <a:schemeClr val="bg1"/>
                </a:solidFill>
                <a:latin typeface="Arial"/>
                <a:cs typeface="Arial"/>
              </a:rPr>
              <a:t>Eating bloody foods</a:t>
            </a:r>
            <a:br>
              <a:rPr lang="en-US" sz="3600" b="0">
                <a:solidFill>
                  <a:schemeClr val="bg1"/>
                </a:solidFill>
                <a:latin typeface="Arial"/>
                <a:cs typeface="Arial"/>
              </a:rPr>
            </a:br>
            <a:r>
              <a:rPr lang="en-US" sz="3600" b="0">
                <a:solidFill>
                  <a:schemeClr val="bg1"/>
                </a:solidFill>
                <a:latin typeface="Arial"/>
                <a:cs typeface="Arial"/>
              </a:rPr>
              <a:t>Eating food sacrificed to idols</a:t>
            </a:r>
          </a:p>
        </p:txBody>
      </p:sp>
      <p:sp>
        <p:nvSpPr>
          <p:cNvPr id="145413" name="TextBox 7"/>
          <p:cNvSpPr txBox="1">
            <a:spLocks noChangeArrowheads="1"/>
          </p:cNvSpPr>
          <p:nvPr/>
        </p:nvSpPr>
        <p:spPr bwMode="auto">
          <a:xfrm>
            <a:off x="8027988" y="87313"/>
            <a:ext cx="1041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t>155aa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latin typeface="Arial"/>
              <a:cs typeface="Arial"/>
            </a:endParaRPr>
          </a:p>
        </p:txBody>
      </p:sp>
      <p:sp>
        <p:nvSpPr>
          <p:cNvPr id="460803"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latin typeface="Arial"/>
              <a:cs typeface="Arial"/>
            </a:endParaRPr>
          </a:p>
        </p:txBody>
      </p:sp>
      <p:sp>
        <p:nvSpPr>
          <p:cNvPr id="460804" name="Rectangle 4"/>
          <p:cNvSpPr>
            <a:spLocks noGrp="1" noChangeArrowheads="1"/>
          </p:cNvSpPr>
          <p:nvPr>
            <p:ph type="title" idx="4294967295"/>
          </p:nvPr>
        </p:nvSpPr>
        <p:spPr>
          <a:xfrm>
            <a:off x="0" y="188913"/>
            <a:ext cx="9144000" cy="679450"/>
          </a:xfrm>
          <a:effectLst>
            <a:outerShdw blurRad="63500" dist="35921" dir="2700000" algn="ctr" rotWithShape="0">
              <a:schemeClr val="tx1">
                <a:alpha val="74998"/>
              </a:schemeClr>
            </a:outerShdw>
          </a:effectLst>
        </p:spPr>
        <p:txBody>
          <a:bodyPr/>
          <a:lstStyle/>
          <a:p>
            <a:pPr eaLnBrk="1" hangingPunct="1">
              <a:defRPr/>
            </a:pPr>
            <a:r>
              <a:rPr lang="en-US" sz="5400" dirty="0" smtClean="0">
                <a:solidFill>
                  <a:schemeClr val="bg1"/>
                </a:solidFill>
                <a:latin typeface="Arial"/>
                <a:cs typeface="Arial"/>
              </a:rPr>
              <a:t>Gray Area Examples</a:t>
            </a:r>
            <a:endParaRPr lang="en-US" sz="8000" dirty="0" smtClean="0">
              <a:latin typeface="Arial"/>
              <a:cs typeface="Arial"/>
            </a:endParaRPr>
          </a:p>
        </p:txBody>
      </p:sp>
      <p:sp>
        <p:nvSpPr>
          <p:cNvPr id="460805" name="Rectangle 5"/>
          <p:cNvSpPr>
            <a:spLocks noChangeArrowheads="1"/>
          </p:cNvSpPr>
          <p:nvPr/>
        </p:nvSpPr>
        <p:spPr bwMode="auto">
          <a:xfrm>
            <a:off x="304800" y="685800"/>
            <a:ext cx="8686800" cy="6172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l">
              <a:defRPr/>
            </a:pPr>
            <a:r>
              <a:rPr lang="en-US" sz="3600" b="0">
                <a:solidFill>
                  <a:schemeClr val="bg1"/>
                </a:solidFill>
                <a:latin typeface="Arial"/>
                <a:cs typeface="Arial"/>
              </a:rPr>
              <a:t>Eating junk food </a:t>
            </a:r>
            <a:br>
              <a:rPr lang="en-US" sz="3600" b="0">
                <a:solidFill>
                  <a:schemeClr val="bg1"/>
                </a:solidFill>
                <a:latin typeface="Arial"/>
                <a:cs typeface="Arial"/>
              </a:rPr>
            </a:br>
            <a:r>
              <a:rPr lang="en-US" sz="3600" b="0">
                <a:solidFill>
                  <a:schemeClr val="bg1"/>
                </a:solidFill>
                <a:latin typeface="Arial"/>
                <a:cs typeface="Arial"/>
              </a:rPr>
              <a:t>Eating meat </a:t>
            </a:r>
            <a:br>
              <a:rPr lang="en-US" sz="3600" b="0">
                <a:solidFill>
                  <a:schemeClr val="bg1"/>
                </a:solidFill>
                <a:latin typeface="Arial"/>
                <a:cs typeface="Arial"/>
              </a:rPr>
            </a:br>
            <a:r>
              <a:rPr lang="en-US" sz="3600" b="0">
                <a:solidFill>
                  <a:schemeClr val="bg1"/>
                </a:solidFill>
                <a:latin typeface="Arial"/>
                <a:cs typeface="Arial"/>
              </a:rPr>
              <a:t>Eating only </a:t>
            </a:r>
            <a:r>
              <a:rPr lang="ja-JP" altLang="en-US" sz="3600" b="0">
                <a:solidFill>
                  <a:schemeClr val="bg1"/>
                </a:solidFill>
                <a:latin typeface="Arial"/>
                <a:cs typeface="Arial"/>
              </a:rPr>
              <a:t>“</a:t>
            </a:r>
            <a:r>
              <a:rPr lang="en-US" sz="3600" b="0">
                <a:solidFill>
                  <a:schemeClr val="bg1"/>
                </a:solidFill>
                <a:latin typeface="Arial"/>
                <a:cs typeface="Arial"/>
              </a:rPr>
              <a:t>Christian food</a:t>
            </a:r>
            <a:r>
              <a:rPr lang="ja-JP" altLang="en-US" sz="3600" b="0">
                <a:solidFill>
                  <a:schemeClr val="bg1"/>
                </a:solidFill>
                <a:latin typeface="Arial"/>
                <a:cs typeface="Arial"/>
              </a:rPr>
              <a:t>”</a:t>
            </a:r>
            <a:r>
              <a:rPr lang="en-US" sz="3600" b="0">
                <a:solidFill>
                  <a:schemeClr val="bg1"/>
                </a:solidFill>
                <a:latin typeface="Arial"/>
                <a:cs typeface="Arial"/>
              </a:rPr>
              <a:t> </a:t>
            </a:r>
            <a:br>
              <a:rPr lang="en-US" sz="3600" b="0">
                <a:solidFill>
                  <a:schemeClr val="bg1"/>
                </a:solidFill>
                <a:latin typeface="Arial"/>
                <a:cs typeface="Arial"/>
              </a:rPr>
            </a:br>
            <a:r>
              <a:rPr lang="en-US" sz="3600" b="0">
                <a:solidFill>
                  <a:schemeClr val="bg1"/>
                </a:solidFill>
                <a:latin typeface="Arial"/>
                <a:cs typeface="Arial"/>
              </a:rPr>
              <a:t>Giving only </a:t>
            </a:r>
            <a:r>
              <a:rPr lang="ja-JP" altLang="en-US" sz="3600" b="0">
                <a:solidFill>
                  <a:schemeClr val="bg1"/>
                </a:solidFill>
                <a:latin typeface="Arial"/>
                <a:cs typeface="Arial"/>
              </a:rPr>
              <a:t>“</a:t>
            </a:r>
            <a:r>
              <a:rPr lang="en-US" sz="3600" b="0">
                <a:solidFill>
                  <a:schemeClr val="bg1"/>
                </a:solidFill>
                <a:latin typeface="Arial"/>
                <a:cs typeface="Arial"/>
              </a:rPr>
              <a:t>Christian</a:t>
            </a:r>
            <a:r>
              <a:rPr lang="ja-JP" altLang="en-US" sz="3600" b="0">
                <a:solidFill>
                  <a:schemeClr val="bg1"/>
                </a:solidFill>
                <a:latin typeface="Arial"/>
                <a:cs typeface="Arial"/>
              </a:rPr>
              <a:t>”</a:t>
            </a:r>
            <a:r>
              <a:rPr lang="en-US" sz="3600" b="0">
                <a:solidFill>
                  <a:schemeClr val="bg1"/>
                </a:solidFill>
                <a:latin typeface="Arial"/>
                <a:cs typeface="Arial"/>
              </a:rPr>
              <a:t> greetings (New Year) </a:t>
            </a:r>
            <a:br>
              <a:rPr lang="en-US" sz="3600" b="0">
                <a:solidFill>
                  <a:schemeClr val="bg1"/>
                </a:solidFill>
                <a:latin typeface="Arial"/>
                <a:cs typeface="Arial"/>
              </a:rPr>
            </a:br>
            <a:r>
              <a:rPr lang="en-US" sz="3600" b="0">
                <a:solidFill>
                  <a:schemeClr val="bg1"/>
                </a:solidFill>
                <a:latin typeface="Arial"/>
                <a:cs typeface="Arial"/>
              </a:rPr>
              <a:t>Giving to non-religious causes</a:t>
            </a:r>
            <a:br>
              <a:rPr lang="en-US" sz="3600" b="0">
                <a:solidFill>
                  <a:schemeClr val="bg1"/>
                </a:solidFill>
                <a:latin typeface="Arial"/>
                <a:cs typeface="Arial"/>
              </a:rPr>
            </a:br>
            <a:r>
              <a:rPr lang="en-US" sz="3600" b="0">
                <a:solidFill>
                  <a:schemeClr val="bg1"/>
                </a:solidFill>
                <a:latin typeface="Arial"/>
                <a:cs typeface="Arial"/>
              </a:rPr>
              <a:t>Having an abortionist gynecologist</a:t>
            </a:r>
            <a:br>
              <a:rPr lang="en-US" sz="3600" b="0">
                <a:solidFill>
                  <a:schemeClr val="bg1"/>
                </a:solidFill>
                <a:latin typeface="Arial"/>
                <a:cs typeface="Arial"/>
              </a:rPr>
            </a:br>
            <a:r>
              <a:rPr lang="en-US" sz="3600" b="0">
                <a:solidFill>
                  <a:schemeClr val="bg1"/>
                </a:solidFill>
                <a:latin typeface="Arial"/>
                <a:cs typeface="Arial"/>
              </a:rPr>
              <a:t>Killing in war</a:t>
            </a:r>
            <a:br>
              <a:rPr lang="en-US" sz="3600" b="0">
                <a:solidFill>
                  <a:schemeClr val="bg1"/>
                </a:solidFill>
                <a:latin typeface="Arial"/>
                <a:cs typeface="Arial"/>
              </a:rPr>
            </a:br>
            <a:r>
              <a:rPr lang="en-US" sz="3600" b="0">
                <a:solidFill>
                  <a:schemeClr val="bg1"/>
                </a:solidFill>
                <a:latin typeface="Arial"/>
                <a:cs typeface="Arial"/>
              </a:rPr>
              <a:t>Laughing with men and women together</a:t>
            </a:r>
            <a:br>
              <a:rPr lang="en-US" sz="3600" b="0">
                <a:solidFill>
                  <a:schemeClr val="bg1"/>
                </a:solidFill>
                <a:latin typeface="Arial"/>
                <a:cs typeface="Arial"/>
              </a:rPr>
            </a:br>
            <a:r>
              <a:rPr lang="en-US" sz="3600" b="0">
                <a:solidFill>
                  <a:schemeClr val="bg1"/>
                </a:solidFill>
                <a:latin typeface="Arial"/>
                <a:cs typeface="Arial"/>
              </a:rPr>
              <a:t>Listening to rock music</a:t>
            </a:r>
          </a:p>
        </p:txBody>
      </p:sp>
      <p:sp>
        <p:nvSpPr>
          <p:cNvPr id="147461" name="TextBox 7"/>
          <p:cNvSpPr txBox="1">
            <a:spLocks noChangeArrowheads="1"/>
          </p:cNvSpPr>
          <p:nvPr/>
        </p:nvSpPr>
        <p:spPr bwMode="auto">
          <a:xfrm>
            <a:off x="8027988" y="115888"/>
            <a:ext cx="1041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t>155aa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ctrTitle"/>
          </p:nvPr>
        </p:nvSpPr>
        <p:spPr>
          <a:xfrm>
            <a:off x="0" y="1628775"/>
            <a:ext cx="9144000" cy="5076825"/>
          </a:xfrm>
        </p:spPr>
        <p:txBody>
          <a:bodyPr/>
          <a:lstStyle/>
          <a:p>
            <a:pPr eaLnBrk="1" hangingPunct="1">
              <a:defRPr/>
            </a:pPr>
            <a:r>
              <a:rPr lang="en-US" sz="7200" dirty="0" smtClean="0">
                <a:solidFill>
                  <a:schemeClr val="bg1"/>
                </a:solidFill>
              </a:rPr>
              <a:t>But should we follow </a:t>
            </a:r>
            <a:r>
              <a:rPr lang="en-US" sz="7200" i="1" dirty="0" smtClean="0">
                <a:solidFill>
                  <a:srgbClr val="FFFF00"/>
                </a:solidFill>
              </a:rPr>
              <a:t>someone else</a:t>
            </a:r>
            <a:r>
              <a:rPr lang="en-US" sz="7200" i="1" dirty="0" smtClean="0">
                <a:solidFill>
                  <a:srgbClr val="FFFF00"/>
                </a:solidFill>
                <a:latin typeface="Arial"/>
              </a:rPr>
              <a:t>'</a:t>
            </a:r>
            <a:r>
              <a:rPr lang="en-US" sz="7200" i="1" dirty="0" smtClean="0">
                <a:solidFill>
                  <a:srgbClr val="FFFF00"/>
                </a:solidFill>
              </a:rPr>
              <a:t>s</a:t>
            </a:r>
            <a:r>
              <a:rPr lang="en-US" sz="7200" dirty="0" smtClean="0">
                <a:solidFill>
                  <a:schemeClr val="bg1"/>
                </a:solidFill>
              </a:rPr>
              <a:t> conscience?</a:t>
            </a:r>
          </a:p>
        </p:txBody>
      </p:sp>
      <p:sp>
        <p:nvSpPr>
          <p:cNvPr id="297987"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endParaRPr lang="en-US">
              <a:cs typeface="+mn-cs"/>
            </a:endParaRPr>
          </a:p>
        </p:txBody>
      </p:sp>
      <p:sp>
        <p:nvSpPr>
          <p:cNvPr id="4" name="Rectangle 2"/>
          <p:cNvSpPr txBox="1">
            <a:spLocks noChangeArrowheads="1"/>
          </p:cNvSpPr>
          <p:nvPr/>
        </p:nvSpPr>
        <p:spPr bwMode="auto">
          <a:xfrm>
            <a:off x="23813" y="115888"/>
            <a:ext cx="9144000" cy="19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a:lstStyle>
          <a:p>
            <a:pPr eaLnBrk="1" hangingPunct="1">
              <a:defRPr/>
            </a:pPr>
            <a:r>
              <a:rPr lang="en-US" sz="7200" dirty="0" smtClean="0">
                <a:solidFill>
                  <a:schemeClr val="bg1"/>
                </a:solidFill>
              </a:rPr>
              <a:t>FOLLOW YOUR CONSCIENCE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97986"/>
                                        </p:tgtEl>
                                        <p:attrNameLst>
                                          <p:attrName>style.visibility</p:attrName>
                                        </p:attrNameLst>
                                      </p:cBhvr>
                                      <p:to>
                                        <p:strVal val="visible"/>
                                      </p:to>
                                    </p:set>
                                    <p:anim calcmode="lin" valueType="num">
                                      <p:cBhvr>
                                        <p:cTn id="7" dur="1000" fill="hold"/>
                                        <p:tgtEl>
                                          <p:spTgt spid="297986"/>
                                        </p:tgtEl>
                                        <p:attrNameLst>
                                          <p:attrName>ppt_w</p:attrName>
                                        </p:attrNameLst>
                                      </p:cBhvr>
                                      <p:tavLst>
                                        <p:tav tm="0">
                                          <p:val>
                                            <p:strVal val="#ppt_w*0.70"/>
                                          </p:val>
                                        </p:tav>
                                        <p:tav tm="100000">
                                          <p:val>
                                            <p:strVal val="#ppt_w"/>
                                          </p:val>
                                        </p:tav>
                                      </p:tavLst>
                                    </p:anim>
                                    <p:anim calcmode="lin" valueType="num">
                                      <p:cBhvr>
                                        <p:cTn id="8" dur="1000" fill="hold"/>
                                        <p:tgtEl>
                                          <p:spTgt spid="297986"/>
                                        </p:tgtEl>
                                        <p:attrNameLst>
                                          <p:attrName>ppt_h</p:attrName>
                                        </p:attrNameLst>
                                      </p:cBhvr>
                                      <p:tavLst>
                                        <p:tav tm="0">
                                          <p:val>
                                            <p:strVal val="#ppt_h"/>
                                          </p:val>
                                        </p:tav>
                                        <p:tav tm="100000">
                                          <p:val>
                                            <p:strVal val="#ppt_h"/>
                                          </p:val>
                                        </p:tav>
                                      </p:tavLst>
                                    </p:anim>
                                    <p:animEffect transition="in" filter="fade">
                                      <p:cBhvr>
                                        <p:cTn id="9" dur="1000"/>
                                        <p:tgtEl>
                                          <p:spTgt spid="297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7987"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endParaRPr lang="en-US">
              <a:cs typeface="+mn-cs"/>
            </a:endParaRPr>
          </a:p>
        </p:txBody>
      </p:sp>
      <p:pic>
        <p:nvPicPr>
          <p:cNvPr id="15155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5" y="1920875"/>
            <a:ext cx="9318625"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6" name="Rectangle 2"/>
          <p:cNvSpPr>
            <a:spLocks noGrp="1" noChangeArrowheads="1"/>
          </p:cNvSpPr>
          <p:nvPr>
            <p:ph type="ctrTitle"/>
          </p:nvPr>
        </p:nvSpPr>
        <p:spPr>
          <a:xfrm>
            <a:off x="3203575" y="1655763"/>
            <a:ext cx="6048375" cy="1125537"/>
          </a:xfrm>
        </p:spPr>
        <p:txBody>
          <a:bodyPr/>
          <a:lstStyle/>
          <a:p>
            <a:pPr eaLnBrk="1" hangingPunct="1">
              <a:defRPr/>
            </a:pPr>
            <a:r>
              <a:rPr lang="en-US" b="1" dirty="0" smtClean="0">
                <a:solidFill>
                  <a:srgbClr val="000090"/>
                </a:solidFill>
              </a:rPr>
              <a:t>To do, or not to do?</a:t>
            </a:r>
          </a:p>
        </p:txBody>
      </p:sp>
      <p:cxnSp>
        <p:nvCxnSpPr>
          <p:cNvPr id="4" name="Straight Connector 3"/>
          <p:cNvCxnSpPr/>
          <p:nvPr/>
        </p:nvCxnSpPr>
        <p:spPr bwMode="auto">
          <a:xfrm>
            <a:off x="3635375" y="2997200"/>
            <a:ext cx="5437188" cy="0"/>
          </a:xfrm>
          <a:prstGeom prst="line">
            <a:avLst/>
          </a:prstGeom>
          <a:noFill/>
          <a:ln w="571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7986"/>
                                        </p:tgtEl>
                                        <p:attrNameLst>
                                          <p:attrName>style.visibility</p:attrName>
                                        </p:attrNameLst>
                                      </p:cBhvr>
                                      <p:to>
                                        <p:strVal val="visible"/>
                                      </p:to>
                                    </p:set>
                                    <p:animEffect transition="in" filter="wipe(left)">
                                      <p:cBhvr>
                                        <p:cTn id="11" dur="500"/>
                                        <p:tgtEl>
                                          <p:spTgt spid="297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2193925" y="3163888"/>
            <a:ext cx="2895600" cy="528637"/>
          </a:xfrm>
          <a:prstGeom prst="rect">
            <a:avLst/>
          </a:prstGeom>
          <a:solidFill>
            <a:srgbClr val="B2B2B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defRPr/>
            </a:pPr>
            <a:r>
              <a:rPr lang="en-US" altLang="zh-CN" sz="2800">
                <a:ea typeface="SimSun" charset="0"/>
                <a:cs typeface="SimSun" charset="0"/>
              </a:rPr>
              <a:t>5–6	Disorders</a:t>
            </a:r>
          </a:p>
        </p:txBody>
      </p:sp>
      <p:sp>
        <p:nvSpPr>
          <p:cNvPr id="71683" name="Text Box 3"/>
          <p:cNvSpPr txBox="1">
            <a:spLocks noChangeArrowheads="1"/>
          </p:cNvSpPr>
          <p:nvPr/>
        </p:nvSpPr>
        <p:spPr bwMode="auto">
          <a:xfrm>
            <a:off x="228600" y="1909763"/>
            <a:ext cx="2743200" cy="528637"/>
          </a:xfrm>
          <a:prstGeom prst="rect">
            <a:avLst/>
          </a:prstGeom>
          <a:solidFill>
            <a:srgbClr val="B2B2B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defRPr/>
            </a:pPr>
            <a:r>
              <a:rPr lang="en-US" altLang="zh-CN" sz="2800">
                <a:ea typeface="SimSun" charset="0"/>
                <a:cs typeface="SimSun" charset="0"/>
              </a:rPr>
              <a:t>1–4	Divisions</a:t>
            </a:r>
          </a:p>
        </p:txBody>
      </p:sp>
      <p:sp>
        <p:nvSpPr>
          <p:cNvPr id="71684" name="Text Box 4"/>
          <p:cNvSpPr txBox="1">
            <a:spLocks noChangeArrowheads="1"/>
          </p:cNvSpPr>
          <p:nvPr/>
        </p:nvSpPr>
        <p:spPr bwMode="auto">
          <a:xfrm>
            <a:off x="4343400" y="4572000"/>
            <a:ext cx="4605338" cy="528638"/>
          </a:xfrm>
          <a:prstGeom prst="rect">
            <a:avLst/>
          </a:prstGeom>
          <a:solidFill>
            <a:srgbClr val="B2B2B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defRPr/>
            </a:pPr>
            <a:r>
              <a:rPr lang="en-US" altLang="zh-CN" sz="2800">
                <a:ea typeface="SimSun" charset="0"/>
                <a:cs typeface="SimSun" charset="0"/>
              </a:rPr>
              <a:t>7–16	Doctrinal Difficulties</a:t>
            </a:r>
          </a:p>
        </p:txBody>
      </p:sp>
      <p:sp>
        <p:nvSpPr>
          <p:cNvPr id="71685" name="Rectangle 5"/>
          <p:cNvSpPr>
            <a:spLocks noGrp="1" noChangeArrowheads="1"/>
          </p:cNvSpPr>
          <p:nvPr>
            <p:ph type="title" idx="4294967295"/>
          </p:nvPr>
        </p:nvSpPr>
        <p:spPr>
          <a:xfrm>
            <a:off x="395288" y="228600"/>
            <a:ext cx="8424862" cy="762000"/>
          </a:xfrm>
          <a:solidFill>
            <a:srgbClr val="0000FF"/>
          </a:solidFill>
          <a:effectLst>
            <a:outerShdw blurRad="63500" dist="35921" dir="2700000" algn="ctr" rotWithShape="0">
              <a:schemeClr val="tx2">
                <a:alpha val="74998"/>
              </a:schemeClr>
            </a:outerShdw>
          </a:effectLst>
        </p:spPr>
        <p:txBody>
          <a:bodyPr/>
          <a:lstStyle/>
          <a:p>
            <a:pPr algn="ctr" eaLnBrk="1" hangingPunct="1">
              <a:defRPr/>
            </a:pPr>
            <a:r>
              <a:rPr lang="en-US" sz="4800" b="1" smtClean="0">
                <a:solidFill>
                  <a:schemeClr val="bg1"/>
                </a:solidFill>
                <a:effectLst>
                  <a:outerShdw blurRad="38100" dist="38100" dir="2700000" algn="tl">
                    <a:srgbClr val="000000"/>
                  </a:outerShdw>
                </a:effectLst>
                <a:latin typeface="Arial"/>
                <a:cs typeface="Arial"/>
              </a:rPr>
              <a:t>Overview of the Chapters</a:t>
            </a:r>
            <a:endParaRPr lang="en-US" sz="4800" b="1" smtClean="0">
              <a:solidFill>
                <a:schemeClr val="bg1"/>
              </a:solidFill>
              <a:latin typeface="Arial"/>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683"/>
                                        </p:tgtEl>
                                        <p:attrNameLst>
                                          <p:attrName>style.visibility</p:attrName>
                                        </p:attrNameLst>
                                      </p:cBhvr>
                                      <p:to>
                                        <p:strVal val="visible"/>
                                      </p:to>
                                    </p:set>
                                    <p:anim calcmode="lin" valueType="num">
                                      <p:cBhvr additive="base">
                                        <p:cTn id="7" dur="500" fill="hold"/>
                                        <p:tgtEl>
                                          <p:spTgt spid="71683"/>
                                        </p:tgtEl>
                                        <p:attrNameLst>
                                          <p:attrName>ppt_x</p:attrName>
                                        </p:attrNameLst>
                                      </p:cBhvr>
                                      <p:tavLst>
                                        <p:tav tm="0">
                                          <p:val>
                                            <p:strVal val="0-#ppt_w/2"/>
                                          </p:val>
                                        </p:tav>
                                        <p:tav tm="100000">
                                          <p:val>
                                            <p:strVal val="#ppt_x"/>
                                          </p:val>
                                        </p:tav>
                                      </p:tavLst>
                                    </p:anim>
                                    <p:anim calcmode="lin" valueType="num">
                                      <p:cBhvr additive="base">
                                        <p:cTn id="8" dur="500" fill="hold"/>
                                        <p:tgtEl>
                                          <p:spTgt spid="716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682"/>
                                        </p:tgtEl>
                                        <p:attrNameLst>
                                          <p:attrName>style.visibility</p:attrName>
                                        </p:attrNameLst>
                                      </p:cBhvr>
                                      <p:to>
                                        <p:strVal val="visible"/>
                                      </p:to>
                                    </p:set>
                                    <p:anim calcmode="lin" valueType="num">
                                      <p:cBhvr additive="base">
                                        <p:cTn id="13" dur="500" fill="hold"/>
                                        <p:tgtEl>
                                          <p:spTgt spid="71682"/>
                                        </p:tgtEl>
                                        <p:attrNameLst>
                                          <p:attrName>ppt_x</p:attrName>
                                        </p:attrNameLst>
                                      </p:cBhvr>
                                      <p:tavLst>
                                        <p:tav tm="0">
                                          <p:val>
                                            <p:strVal val="0-#ppt_w/2"/>
                                          </p:val>
                                        </p:tav>
                                        <p:tav tm="100000">
                                          <p:val>
                                            <p:strVal val="#ppt_x"/>
                                          </p:val>
                                        </p:tav>
                                      </p:tavLst>
                                    </p:anim>
                                    <p:anim calcmode="lin" valueType="num">
                                      <p:cBhvr additive="base">
                                        <p:cTn id="14" dur="500" fill="hold"/>
                                        <p:tgtEl>
                                          <p:spTgt spid="7168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684"/>
                                        </p:tgtEl>
                                        <p:attrNameLst>
                                          <p:attrName>style.visibility</p:attrName>
                                        </p:attrNameLst>
                                      </p:cBhvr>
                                      <p:to>
                                        <p:strVal val="visible"/>
                                      </p:to>
                                    </p:set>
                                    <p:anim calcmode="lin" valueType="num">
                                      <p:cBhvr additive="base">
                                        <p:cTn id="19" dur="500" fill="hold"/>
                                        <p:tgtEl>
                                          <p:spTgt spid="71684"/>
                                        </p:tgtEl>
                                        <p:attrNameLst>
                                          <p:attrName>ppt_x</p:attrName>
                                        </p:attrNameLst>
                                      </p:cBhvr>
                                      <p:tavLst>
                                        <p:tav tm="0">
                                          <p:val>
                                            <p:strVal val="0-#ppt_w/2"/>
                                          </p:val>
                                        </p:tav>
                                        <p:tav tm="100000">
                                          <p:val>
                                            <p:strVal val="#ppt_x"/>
                                          </p:val>
                                        </p:tav>
                                      </p:tavLst>
                                    </p:anim>
                                    <p:anim calcmode="lin" valueType="num">
                                      <p:cBhvr additive="base">
                                        <p:cTn id="20" dur="500" fill="hold"/>
                                        <p:tgtEl>
                                          <p:spTgt spid="716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animBg="1" autoUpdateAnimBg="0"/>
      <p:bldP spid="71683" grpId="0" animBg="1" autoUpdateAnimBg="0"/>
      <p:bldP spid="71684"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idx="4294967295"/>
          </p:nvPr>
        </p:nvSpPr>
        <p:spPr/>
        <p:txBody>
          <a:bodyPr/>
          <a:lstStyle/>
          <a:p>
            <a:pPr eaLnBrk="1" hangingPunct="1">
              <a:defRPr/>
            </a:pPr>
            <a:r>
              <a:rPr lang="en-US" sz="4000">
                <a:latin typeface="Arial" charset="0"/>
                <a:cs typeface="Arial" charset="0"/>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anchor="ctr"/>
          <a:lstStyle/>
          <a:p>
            <a:pPr>
              <a:defRPr/>
            </a:pPr>
            <a:endParaRPr lang="en-US" sz="2000">
              <a:solidFill>
                <a:srgbClr val="000000"/>
              </a:solidFill>
              <a:latin typeface="Arial"/>
              <a:cs typeface="Arial"/>
            </a:endParaRPr>
          </a:p>
        </p:txBody>
      </p:sp>
      <p:sp>
        <p:nvSpPr>
          <p:cNvPr id="415748" name="Text Box 4"/>
          <p:cNvSpPr txBox="1">
            <a:spLocks noChangeArrowheads="1"/>
          </p:cNvSpPr>
          <p:nvPr/>
        </p:nvSpPr>
        <p:spPr bwMode="auto">
          <a:xfrm>
            <a:off x="0" y="5581650"/>
            <a:ext cx="8748713" cy="5445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3200" smtClean="0">
                <a:solidFill>
                  <a:srgbClr val="FFFFFF"/>
                </a:solidFill>
                <a:latin typeface="Arial"/>
                <a:cs typeface="Arial"/>
              </a:rPr>
              <a:t>Solving church problems theologically</a:t>
            </a:r>
          </a:p>
        </p:txBody>
      </p:sp>
      <p:sp>
        <p:nvSpPr>
          <p:cNvPr id="415749" name="Text Box 5"/>
          <p:cNvSpPr txBox="1">
            <a:spLocks noChangeArrowheads="1"/>
          </p:cNvSpPr>
          <p:nvPr/>
        </p:nvSpPr>
        <p:spPr bwMode="auto">
          <a:xfrm>
            <a:off x="838200" y="266700"/>
            <a:ext cx="7772400" cy="5778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3600" smtClean="0">
                <a:solidFill>
                  <a:srgbClr val="FFFFFF"/>
                </a:solidFill>
                <a:latin typeface="Arial"/>
                <a:cs typeface="Arial"/>
              </a:rPr>
              <a:t>The Wayward Local Church</a:t>
            </a:r>
          </a:p>
        </p:txBody>
      </p:sp>
      <p:sp>
        <p:nvSpPr>
          <p:cNvPr id="415750" name="Line 6"/>
          <p:cNvSpPr>
            <a:spLocks noChangeShapeType="1"/>
          </p:cNvSpPr>
          <p:nvPr/>
        </p:nvSpPr>
        <p:spPr bwMode="auto">
          <a:xfrm>
            <a:off x="781050"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defRPr/>
            </a:pPr>
            <a:endParaRPr lang="en-US" sz="200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00"/>
            <a:ext cx="1752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3200" smtClean="0">
                <a:solidFill>
                  <a:srgbClr val="FFFFFF"/>
                </a:solidFill>
                <a:latin typeface="Arial"/>
                <a:cs typeface="Arial"/>
              </a:rPr>
              <a:t>Reports</a:t>
            </a:r>
          </a:p>
        </p:txBody>
      </p:sp>
      <p:sp>
        <p:nvSpPr>
          <p:cNvPr id="415754" name="Text Box 10"/>
          <p:cNvSpPr txBox="1">
            <a:spLocks noChangeArrowheads="1"/>
          </p:cNvSpPr>
          <p:nvPr/>
        </p:nvSpPr>
        <p:spPr bwMode="auto">
          <a:xfrm>
            <a:off x="4686300" y="914400"/>
            <a:ext cx="3886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3200" smtClean="0">
                <a:solidFill>
                  <a:srgbClr val="FFFFFF"/>
                </a:solidFill>
                <a:latin typeface="Arial"/>
                <a:cs typeface="Arial"/>
              </a:rPr>
              <a:t>Questions</a:t>
            </a:r>
          </a:p>
        </p:txBody>
      </p:sp>
      <p:sp>
        <p:nvSpPr>
          <p:cNvPr id="415755" name="Text Box 11"/>
          <p:cNvSpPr txBox="1">
            <a:spLocks noChangeArrowheads="1"/>
          </p:cNvSpPr>
          <p:nvPr/>
        </p:nvSpPr>
        <p:spPr bwMode="auto">
          <a:xfrm rot="16815688">
            <a:off x="5062538" y="381317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smtClean="0">
                <a:solidFill>
                  <a:srgbClr val="FFFFFF"/>
                </a:solidFill>
                <a:latin typeface="Arial"/>
                <a:cs typeface="Arial"/>
              </a:rPr>
              <a:t>Worship </a:t>
            </a:r>
          </a:p>
          <a:p>
            <a:pPr>
              <a:lnSpc>
                <a:spcPct val="90000"/>
              </a:lnSpc>
              <a:defRPr/>
            </a:pPr>
            <a:r>
              <a:rPr lang="en-US" sz="2800" dirty="0" smtClean="0">
                <a:solidFill>
                  <a:srgbClr val="FFFFFF"/>
                </a:solidFill>
                <a:latin typeface="Arial"/>
                <a:cs typeface="Arial"/>
              </a:rPr>
              <a:t>11–14</a:t>
            </a:r>
          </a:p>
        </p:txBody>
      </p:sp>
      <p:sp>
        <p:nvSpPr>
          <p:cNvPr id="415756" name="Text Box 12"/>
          <p:cNvSpPr txBox="1">
            <a:spLocks noChangeArrowheads="1"/>
          </p:cNvSpPr>
          <p:nvPr/>
        </p:nvSpPr>
        <p:spPr bwMode="auto">
          <a:xfrm>
            <a:off x="5335588" y="2133600"/>
            <a:ext cx="2589212" cy="8747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smtClean="0">
                <a:solidFill>
                  <a:srgbClr val="FFFFFF"/>
                </a:solidFill>
                <a:latin typeface="Arial"/>
                <a:cs typeface="Arial"/>
              </a:rPr>
              <a:t>Instruction</a:t>
            </a:r>
          </a:p>
          <a:p>
            <a:pPr>
              <a:lnSpc>
                <a:spcPct val="90000"/>
              </a:lnSpc>
              <a:defRPr/>
            </a:pPr>
            <a:r>
              <a:rPr lang="en-US" sz="2800" dirty="0" smtClean="0">
                <a:solidFill>
                  <a:srgbClr val="FFFFFF"/>
                </a:solidFill>
                <a:latin typeface="Arial"/>
                <a:cs typeface="Arial"/>
              </a:rPr>
              <a:t>7–16 </a:t>
            </a:r>
          </a:p>
        </p:txBody>
      </p:sp>
      <p:sp>
        <p:nvSpPr>
          <p:cNvPr id="415757" name="Line 13"/>
          <p:cNvSpPr>
            <a:spLocks noChangeShapeType="1"/>
          </p:cNvSpPr>
          <p:nvPr/>
        </p:nvSpPr>
        <p:spPr bwMode="auto">
          <a:xfrm>
            <a:off x="2514600" y="1524000"/>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defRPr/>
            </a:pPr>
            <a:endParaRPr lang="en-US" sz="200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00"/>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dirty="0" smtClean="0">
                <a:solidFill>
                  <a:srgbClr val="FFFFFF"/>
                </a:solidFill>
                <a:latin typeface="Arial"/>
                <a:cs typeface="Arial"/>
              </a:rPr>
              <a:t>Concern </a:t>
            </a:r>
          </a:p>
          <a:p>
            <a:pPr>
              <a:lnSpc>
                <a:spcPct val="85000"/>
              </a:lnSpc>
              <a:defRPr/>
            </a:pPr>
            <a:r>
              <a:rPr lang="en-US" sz="2800" dirty="0" smtClean="0">
                <a:solidFill>
                  <a:srgbClr val="FFFFFF"/>
                </a:solidFill>
                <a:latin typeface="Arial"/>
                <a:cs typeface="Arial"/>
              </a:rPr>
              <a:t>1–4</a:t>
            </a:r>
          </a:p>
        </p:txBody>
      </p:sp>
      <p:sp>
        <p:nvSpPr>
          <p:cNvPr id="415759" name="Text Box 15"/>
          <p:cNvSpPr txBox="1">
            <a:spLocks noChangeArrowheads="1"/>
          </p:cNvSpPr>
          <p:nvPr/>
        </p:nvSpPr>
        <p:spPr bwMode="auto">
          <a:xfrm rot="16798945">
            <a:off x="5854700" y="3919538"/>
            <a:ext cx="2867025"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smtClean="0">
                <a:solidFill>
                  <a:srgbClr val="FFFFFF"/>
                </a:solidFill>
                <a:latin typeface="Arial"/>
                <a:cs typeface="Arial"/>
              </a:rPr>
              <a:t>Resurrection </a:t>
            </a:r>
            <a:br>
              <a:rPr lang="en-US" sz="2800" dirty="0" smtClean="0">
                <a:solidFill>
                  <a:srgbClr val="FFFFFF"/>
                </a:solidFill>
                <a:latin typeface="Arial"/>
                <a:cs typeface="Arial"/>
              </a:rPr>
            </a:br>
            <a:r>
              <a:rPr lang="en-US" sz="2800" dirty="0" smtClean="0">
                <a:solidFill>
                  <a:srgbClr val="FFFFFF"/>
                </a:solidFill>
                <a:latin typeface="Arial"/>
                <a:cs typeface="Arial"/>
              </a:rPr>
              <a:t>15</a:t>
            </a:r>
          </a:p>
        </p:txBody>
      </p:sp>
      <p:sp>
        <p:nvSpPr>
          <p:cNvPr id="415760" name="Text Box 16"/>
          <p:cNvSpPr txBox="1">
            <a:spLocks noChangeArrowheads="1"/>
          </p:cNvSpPr>
          <p:nvPr/>
        </p:nvSpPr>
        <p:spPr bwMode="auto">
          <a:xfrm rot="16830879">
            <a:off x="6742907" y="4010818"/>
            <a:ext cx="2717800" cy="4873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smtClean="0">
                <a:solidFill>
                  <a:srgbClr val="FFFFFF"/>
                </a:solidFill>
                <a:latin typeface="Arial"/>
                <a:cs typeface="Arial"/>
              </a:rPr>
              <a:t>Collection 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defRPr/>
            </a:pPr>
            <a:endParaRPr lang="en-US" sz="200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spcBef>
                <a:spcPct val="20000"/>
              </a:spcBef>
              <a:buFontTx/>
              <a:buChar char="•"/>
              <a:defRPr/>
            </a:pPr>
            <a:endParaRPr lang="en-US" sz="2000">
              <a:solidFill>
                <a:srgbClr val="FFFFFF"/>
              </a:solidFill>
              <a:latin typeface="Arial"/>
              <a:cs typeface="Arial"/>
            </a:endParaRPr>
          </a:p>
        </p:txBody>
      </p:sp>
      <p:sp>
        <p:nvSpPr>
          <p:cNvPr id="415763" name="Text Box 19"/>
          <p:cNvSpPr txBox="1">
            <a:spLocks noChangeArrowheads="1"/>
          </p:cNvSpPr>
          <p:nvPr/>
        </p:nvSpPr>
        <p:spPr bwMode="auto">
          <a:xfrm>
            <a:off x="684213" y="1600200"/>
            <a:ext cx="1865312"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dirty="0" smtClean="0">
                <a:solidFill>
                  <a:srgbClr val="FFFFFF"/>
                </a:solidFill>
                <a:latin typeface="Arial"/>
                <a:cs typeface="Arial"/>
              </a:rPr>
              <a:t>Divisions</a:t>
            </a:r>
          </a:p>
        </p:txBody>
      </p:sp>
      <p:sp>
        <p:nvSpPr>
          <p:cNvPr id="415764" name="Text Box 20"/>
          <p:cNvSpPr txBox="1">
            <a:spLocks noChangeArrowheads="1"/>
          </p:cNvSpPr>
          <p:nvPr/>
        </p:nvSpPr>
        <p:spPr bwMode="auto">
          <a:xfrm>
            <a:off x="2171700" y="1600200"/>
            <a:ext cx="25527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dirty="0" smtClean="0">
                <a:solidFill>
                  <a:srgbClr val="FFFFFF"/>
                </a:solidFill>
                <a:latin typeface="Arial"/>
                <a:cs typeface="Arial"/>
              </a:rPr>
              <a:t>Disorders</a:t>
            </a:r>
          </a:p>
        </p:txBody>
      </p:sp>
      <p:sp>
        <p:nvSpPr>
          <p:cNvPr id="415765" name="Text Box 21"/>
          <p:cNvSpPr txBox="1">
            <a:spLocks noChangeArrowheads="1"/>
          </p:cNvSpPr>
          <p:nvPr/>
        </p:nvSpPr>
        <p:spPr bwMode="auto">
          <a:xfrm>
            <a:off x="4648200" y="1600200"/>
            <a:ext cx="39624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smtClean="0">
                <a:solidFill>
                  <a:srgbClr val="FFFFFF"/>
                </a:solidFill>
                <a:latin typeface="Arial"/>
                <a:cs typeface="Arial"/>
              </a:rPr>
              <a:t>Difficulties</a:t>
            </a:r>
          </a:p>
        </p:txBody>
      </p:sp>
      <p:sp>
        <p:nvSpPr>
          <p:cNvPr id="415766" name="Text Box 22"/>
          <p:cNvSpPr txBox="1">
            <a:spLocks noChangeArrowheads="1"/>
          </p:cNvSpPr>
          <p:nvPr/>
        </p:nvSpPr>
        <p:spPr bwMode="auto">
          <a:xfrm>
            <a:off x="2286000" y="2133600"/>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dirty="0" smtClean="0">
                <a:solidFill>
                  <a:srgbClr val="FFFFFF"/>
                </a:solidFill>
                <a:latin typeface="Arial"/>
                <a:cs typeface="Arial"/>
              </a:rPr>
              <a:t>Discipline</a:t>
            </a:r>
          </a:p>
          <a:p>
            <a:pPr>
              <a:lnSpc>
                <a:spcPct val="85000"/>
              </a:lnSpc>
              <a:defRPr/>
            </a:pPr>
            <a:r>
              <a:rPr lang="en-US" sz="2800" dirty="0" smtClean="0">
                <a:solidFill>
                  <a:srgbClr val="FFFFFF"/>
                </a:solidFill>
                <a:latin typeface="Arial"/>
                <a:cs typeface="Arial"/>
              </a:rPr>
              <a:t>5–6</a:t>
            </a:r>
          </a:p>
        </p:txBody>
      </p:sp>
      <p:sp>
        <p:nvSpPr>
          <p:cNvPr id="415767" name="Text Box 23"/>
          <p:cNvSpPr txBox="1">
            <a:spLocks noChangeArrowheads="1"/>
          </p:cNvSpPr>
          <p:nvPr/>
        </p:nvSpPr>
        <p:spPr bwMode="auto">
          <a:xfrm rot="16810664">
            <a:off x="3983038" y="400843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smtClean="0">
                <a:solidFill>
                  <a:srgbClr val="FFFFFF"/>
                </a:solidFill>
                <a:latin typeface="Arial"/>
                <a:cs typeface="Arial"/>
              </a:rPr>
              <a:t>Idols 8–10</a:t>
            </a:r>
          </a:p>
        </p:txBody>
      </p:sp>
      <p:sp>
        <p:nvSpPr>
          <p:cNvPr id="415768" name="Text Box 24"/>
          <p:cNvSpPr txBox="1">
            <a:spLocks noChangeArrowheads="1"/>
          </p:cNvSpPr>
          <p:nvPr/>
        </p:nvSpPr>
        <p:spPr bwMode="auto">
          <a:xfrm rot="16791372">
            <a:off x="3221038" y="3832225"/>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smtClean="0">
                <a:solidFill>
                  <a:srgbClr val="FFFFFF"/>
                </a:solidFill>
                <a:latin typeface="Arial"/>
                <a:cs typeface="Arial"/>
              </a:rPr>
              <a:t>Marriage 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defRPr/>
            </a:pPr>
            <a:endParaRPr lang="en-US" sz="200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smtClean="0">
                <a:solidFill>
                  <a:srgbClr val="FFFFFF"/>
                </a:solidFill>
                <a:latin typeface="Arial"/>
                <a:cs typeface="Arial"/>
              </a:rPr>
              <a:t>Incest 5</a:t>
            </a:r>
          </a:p>
        </p:txBody>
      </p:sp>
      <p:sp>
        <p:nvSpPr>
          <p:cNvPr id="415781" name="Text Box 37"/>
          <p:cNvSpPr txBox="1">
            <a:spLocks noChangeArrowheads="1"/>
          </p:cNvSpPr>
          <p:nvPr/>
        </p:nvSpPr>
        <p:spPr bwMode="auto">
          <a:xfrm rot="16791372">
            <a:off x="2001838" y="40401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smtClean="0">
                <a:solidFill>
                  <a:srgbClr val="FFFFFF"/>
                </a:solidFill>
                <a:latin typeface="Arial"/>
                <a:cs typeface="Arial"/>
              </a:rPr>
              <a:t>Lawsuits 6</a:t>
            </a:r>
          </a:p>
        </p:txBody>
      </p:sp>
      <p:sp>
        <p:nvSpPr>
          <p:cNvPr id="415782" name="Text Box 38"/>
          <p:cNvSpPr txBox="1">
            <a:spLocks noChangeArrowheads="1"/>
          </p:cNvSpPr>
          <p:nvPr/>
        </p:nvSpPr>
        <p:spPr bwMode="auto">
          <a:xfrm rot="16791372">
            <a:off x="2611438" y="403860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smtClean="0">
                <a:solidFill>
                  <a:srgbClr val="FFFFFF"/>
                </a:solidFill>
                <a:latin typeface="Arial"/>
                <a:cs typeface="Arial"/>
              </a:rPr>
              <a:t>Immorality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600" y="3995738"/>
            <a:ext cx="2511425"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smtClean="0">
                <a:solidFill>
                  <a:srgbClr val="FFFFFF"/>
                </a:solidFill>
                <a:latin typeface="Arial"/>
                <a:cs typeface="Arial"/>
              </a:rPr>
              <a:t>Factions 1–2</a:t>
            </a:r>
          </a:p>
        </p:txBody>
      </p:sp>
      <p:sp>
        <p:nvSpPr>
          <p:cNvPr id="415785" name="Text Box 41"/>
          <p:cNvSpPr txBox="1">
            <a:spLocks noChangeArrowheads="1"/>
          </p:cNvSpPr>
          <p:nvPr/>
        </p:nvSpPr>
        <p:spPr bwMode="auto">
          <a:xfrm rot="16791372">
            <a:off x="696913" y="380682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smtClean="0">
                <a:solidFill>
                  <a:srgbClr val="FFFFFF"/>
                </a:solidFill>
                <a:latin typeface="Arial"/>
                <a:cs typeface="Arial"/>
              </a:rPr>
              <a:t>Carnality </a:t>
            </a:r>
          </a:p>
          <a:p>
            <a:pPr>
              <a:lnSpc>
                <a:spcPct val="90000"/>
              </a:lnSpc>
              <a:defRPr/>
            </a:pPr>
            <a:r>
              <a:rPr lang="en-US" sz="2800" dirty="0" smtClean="0">
                <a:solidFill>
                  <a:srgbClr val="FFFFFF"/>
                </a:solidFill>
                <a:latin typeface="Arial"/>
                <a:cs typeface="Arial"/>
              </a:rPr>
              <a:t>3–4</a:t>
            </a:r>
          </a:p>
        </p:txBody>
      </p:sp>
      <p:sp>
        <p:nvSpPr>
          <p:cNvPr id="2" name="Oval 1"/>
          <p:cNvSpPr>
            <a:spLocks noChangeArrowheads="1"/>
          </p:cNvSpPr>
          <p:nvPr/>
        </p:nvSpPr>
        <p:spPr bwMode="auto">
          <a:xfrm rot="689131">
            <a:off x="4859338" y="2595563"/>
            <a:ext cx="781050" cy="3095625"/>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l" eaLnBrk="0" hangingPunct="0"/>
            <a:endParaRPr lang="en-US" b="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endParaRPr>
          </a:p>
        </p:txBody>
      </p:sp>
      <p:sp>
        <p:nvSpPr>
          <p:cNvPr id="30003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endParaRPr>
          </a:p>
        </p:txBody>
      </p:sp>
      <p:sp>
        <p:nvSpPr>
          <p:cNvPr id="300036" name="Rectangle 4"/>
          <p:cNvSpPr>
            <a:spLocks noGrp="1" noChangeArrowheads="1"/>
          </p:cNvSpPr>
          <p:nvPr>
            <p:ph type="title" idx="4294967295"/>
          </p:nvPr>
        </p:nvSpPr>
        <p:spPr>
          <a:xfrm>
            <a:off x="2268538" y="404813"/>
            <a:ext cx="4679950" cy="5835650"/>
          </a:xfrm>
          <a:effectLst>
            <a:outerShdw blurRad="63500" dist="35921" dir="2700000" algn="ctr" rotWithShape="0">
              <a:schemeClr val="tx1">
                <a:alpha val="74998"/>
              </a:schemeClr>
            </a:outerShdw>
          </a:effectLst>
        </p:spPr>
        <p:txBody>
          <a:bodyPr/>
          <a:lstStyle/>
          <a:p>
            <a:pPr eaLnBrk="1" hangingPunct="1">
              <a:defRPr/>
            </a:pPr>
            <a:r>
              <a:rPr lang="en-US" sz="6600" b="1" dirty="0" smtClean="0">
                <a:solidFill>
                  <a:schemeClr val="bg1"/>
                </a:solidFill>
                <a:latin typeface="Arial" charset="0"/>
                <a:cs typeface="+mj-cs"/>
              </a:rPr>
              <a:t>Why should we give up our </a:t>
            </a:r>
            <a:r>
              <a:rPr lang="en-US" sz="6600" b="1" dirty="0" smtClean="0">
                <a:solidFill>
                  <a:srgbClr val="FFFF00"/>
                </a:solidFill>
                <a:latin typeface="Arial" charset="0"/>
                <a:cs typeface="+mj-cs"/>
              </a:rPr>
              <a:t>rights </a:t>
            </a:r>
            <a:r>
              <a:rPr lang="en-US" sz="6600" b="1" dirty="0" smtClean="0">
                <a:solidFill>
                  <a:schemeClr val="bg1"/>
                </a:solidFill>
                <a:latin typeface="Arial" charset="0"/>
                <a:cs typeface="+mj-cs"/>
              </a:rPr>
              <a:t>in gray matters?</a:t>
            </a:r>
            <a:endParaRPr lang="en-US" sz="9600" b="1" dirty="0" smtClean="0">
              <a:latin typeface="Arial" charset="0"/>
              <a:cs typeface="+mj-cs"/>
            </a:endParaRPr>
          </a:p>
        </p:txBody>
      </p:sp>
      <p:sp>
        <p:nvSpPr>
          <p:cNvPr id="2" name="Rectangle 1"/>
          <p:cNvSpPr/>
          <p:nvPr/>
        </p:nvSpPr>
        <p:spPr bwMode="auto">
          <a:xfrm>
            <a:off x="1476375" y="2349500"/>
            <a:ext cx="5903913" cy="2087563"/>
          </a:xfrm>
          <a:prstGeom prst="rect">
            <a:avLst/>
          </a:prstGeom>
          <a:noFill/>
          <a:ln w="76200" cap="flat" cmpd="sng" algn="ctr">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a:defRPr/>
            </a:pPr>
            <a:endParaRPr lang="en-US" b="0">
              <a:solidFill>
                <a:srgbClr val="000000"/>
              </a:solidFill>
            </a:endParaRPr>
          </a:p>
        </p:txBody>
      </p:sp>
      <p:sp>
        <p:nvSpPr>
          <p:cNvPr id="6" name="Rectangle 4"/>
          <p:cNvSpPr txBox="1">
            <a:spLocks noChangeArrowheads="1"/>
          </p:cNvSpPr>
          <p:nvPr/>
        </p:nvSpPr>
        <p:spPr bwMode="auto">
          <a:xfrm>
            <a:off x="2268538" y="1989138"/>
            <a:ext cx="4679950" cy="2663825"/>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defRPr/>
            </a:pPr>
            <a:r>
              <a:rPr lang="en-US" sz="6600" dirty="0" smtClean="0">
                <a:solidFill>
                  <a:schemeClr val="bg1"/>
                </a:solidFill>
                <a:latin typeface="Arial" charset="0"/>
                <a:cs typeface="+mj-cs"/>
              </a:rPr>
              <a:t>give up our </a:t>
            </a:r>
            <a:r>
              <a:rPr lang="en-US" sz="6600" dirty="0" smtClean="0">
                <a:solidFill>
                  <a:srgbClr val="FFFF00"/>
                </a:solidFill>
                <a:latin typeface="Arial" charset="0"/>
                <a:cs typeface="+mj-cs"/>
              </a:rPr>
              <a:t>rights</a:t>
            </a:r>
            <a:endParaRPr lang="en-US" sz="9600" dirty="0" smtClean="0">
              <a:latin typeface="Arial" charset="0"/>
              <a:cs typeface="+mj-cs"/>
            </a:endParaRPr>
          </a:p>
        </p:txBody>
      </p:sp>
      <p:sp>
        <p:nvSpPr>
          <p:cNvPr id="3" name="Rectangle 2"/>
          <p:cNvSpPr/>
          <p:nvPr/>
        </p:nvSpPr>
        <p:spPr>
          <a:xfrm rot="19941489">
            <a:off x="2485943" y="4078316"/>
            <a:ext cx="6603264" cy="1323439"/>
          </a:xfrm>
          <a:prstGeom prst="rect">
            <a:avLst/>
          </a:prstGeom>
          <a:noFill/>
        </p:spPr>
        <p:txBody>
          <a:bodyPr>
            <a:spAutoFit/>
          </a:bodyPr>
          <a:lstStyle/>
          <a:p>
            <a:pPr>
              <a:defRPr/>
            </a:pPr>
            <a:r>
              <a:rPr lang="en-US" sz="8000" dirty="0">
                <a:ln w="12700">
                  <a:solidFill>
                    <a:schemeClr val="tx2">
                      <a:satMod val="155000"/>
                    </a:schemeClr>
                  </a:solidFill>
                  <a:prstDash val="solid"/>
                </a:ln>
                <a:solidFill>
                  <a:srgbClr val="FF0000"/>
                </a:solidFill>
                <a:effectLst>
                  <a:glow rad="241300">
                    <a:schemeClr val="bg1">
                      <a:alpha val="87000"/>
                    </a:schemeClr>
                  </a:glow>
                </a:effectLst>
              </a:rPr>
              <a:t>3 REASONS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0036"/>
                                        </p:tgtEl>
                                        <p:attrNameLst>
                                          <p:attrName>style.visibility</p:attrName>
                                        </p:attrNameLst>
                                      </p:cBhvr>
                                      <p:to>
                                        <p:strVal val="visible"/>
                                      </p:to>
                                    </p:set>
                                    <p:animEffect transition="in" filter="wipe(up)">
                                      <p:cBhvr>
                                        <p:cTn id="7" dur="500"/>
                                        <p:tgtEl>
                                          <p:spTgt spid="3000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302083"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pic>
        <p:nvPicPr>
          <p:cNvPr id="159747"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84" name="Rectangle 4"/>
          <p:cNvSpPr>
            <a:spLocks noGrp="1" noChangeArrowheads="1"/>
          </p:cNvSpPr>
          <p:nvPr>
            <p:ph type="title" idx="4294967295"/>
          </p:nvPr>
        </p:nvSpPr>
        <p:spPr>
          <a:xfrm>
            <a:off x="0" y="-27384"/>
            <a:ext cx="9144000" cy="2952328"/>
          </a:xfrm>
        </p:spPr>
        <p:txBody>
          <a:bodyPr/>
          <a:lstStyle/>
          <a:p>
            <a:pPr eaLnBrk="1" hangingPunct="1">
              <a:defRPr/>
            </a:pPr>
            <a:r>
              <a:rPr lang="en-US" sz="6000" b="1" dirty="0">
                <a:solidFill>
                  <a:schemeClr val="bg1"/>
                </a:solidFill>
                <a:effectLst>
                  <a:glow rad="254000">
                    <a:schemeClr val="tx1">
                      <a:alpha val="93000"/>
                    </a:schemeClr>
                  </a:glow>
                </a:effectLst>
                <a:latin typeface="Arial" charset="0"/>
                <a:cs typeface="+mj-cs"/>
              </a:rPr>
              <a:t>I. </a:t>
            </a:r>
            <a:r>
              <a:rPr lang="en-US" sz="6000" b="1" dirty="0" smtClean="0">
                <a:solidFill>
                  <a:schemeClr val="bg1"/>
                </a:solidFill>
                <a:effectLst>
                  <a:glow rad="254000">
                    <a:schemeClr val="tx1">
                      <a:alpha val="93000"/>
                    </a:schemeClr>
                  </a:glow>
                </a:effectLst>
                <a:latin typeface="Arial" charset="0"/>
                <a:cs typeface="+mj-cs"/>
              </a:rPr>
              <a:t>Meekness shows </a:t>
            </a:r>
            <a:r>
              <a:rPr lang="en-US" sz="6000" b="1" dirty="0" smtClean="0">
                <a:solidFill>
                  <a:srgbClr val="FFFF00"/>
                </a:solidFill>
                <a:effectLst>
                  <a:glow rad="254000">
                    <a:schemeClr val="tx1">
                      <a:alpha val="93000"/>
                    </a:schemeClr>
                  </a:glow>
                </a:effectLst>
                <a:latin typeface="Arial" charset="0"/>
                <a:cs typeface="+mj-cs"/>
              </a:rPr>
              <a:t>love</a:t>
            </a:r>
            <a:r>
              <a:rPr lang="en-US" sz="6000" b="1" dirty="0" smtClean="0">
                <a:solidFill>
                  <a:schemeClr val="bg1"/>
                </a:solidFill>
                <a:effectLst>
                  <a:glow rad="254000">
                    <a:schemeClr val="tx1">
                      <a:alpha val="93000"/>
                    </a:schemeClr>
                  </a:glow>
                </a:effectLst>
                <a:latin typeface="Arial" charset="0"/>
                <a:cs typeface="+mj-cs"/>
              </a:rPr>
              <a:t> </a:t>
            </a:r>
            <a:r>
              <a:rPr lang="en-US" sz="6000" b="1" dirty="0">
                <a:solidFill>
                  <a:schemeClr val="bg1"/>
                </a:solidFill>
                <a:effectLst>
                  <a:glow rad="254000">
                    <a:schemeClr val="tx1">
                      <a:alpha val="93000"/>
                    </a:schemeClr>
                  </a:glow>
                </a:effectLst>
                <a:latin typeface="Arial" charset="0"/>
                <a:cs typeface="+mj-cs"/>
              </a:rPr>
              <a:t>more than knowledge (1-3).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0" y="2708275"/>
            <a:ext cx="9144000" cy="3781425"/>
          </a:xfrm>
        </p:spPr>
        <p:txBody>
          <a:bodyPr/>
          <a:lstStyle/>
          <a:p>
            <a:pPr eaLnBrk="1" hangingPunct="1">
              <a:defRPr/>
            </a:pPr>
            <a:r>
              <a:rPr lang="en-US" sz="3600" b="1" dirty="0">
                <a:solidFill>
                  <a:srgbClr val="FFFFFF"/>
                </a:solidFill>
              </a:rPr>
              <a:t>Now regarding your question about food that has been offered to idols. Yes, we know that “we all have knowledge” about this issue. But </a:t>
            </a:r>
            <a:r>
              <a:rPr lang="en-US" sz="3600" b="1" dirty="0">
                <a:solidFill>
                  <a:srgbClr val="FFFF00"/>
                </a:solidFill>
              </a:rPr>
              <a:t>while knowledge makes us feel important, it is love that strengthens the </a:t>
            </a:r>
            <a:r>
              <a:rPr lang="en-US" sz="3600" b="1" dirty="0" smtClean="0">
                <a:solidFill>
                  <a:srgbClr val="FFFF00"/>
                </a:solidFill>
              </a:rPr>
              <a:t>church</a:t>
            </a:r>
            <a:r>
              <a:rPr lang="en-US" sz="3600" b="1" dirty="0" smtClean="0">
                <a:solidFill>
                  <a:srgbClr val="FFFFFF"/>
                </a:solidFill>
              </a:rPr>
              <a:t> (8:1 </a:t>
            </a:r>
            <a:r>
              <a:rPr lang="en-US" sz="3200" b="1" dirty="0" smtClean="0">
                <a:solidFill>
                  <a:srgbClr val="FFFFFF"/>
                </a:solidFill>
              </a:rPr>
              <a:t>NLT</a:t>
            </a:r>
            <a:r>
              <a:rPr lang="en-US" sz="3600" b="1" dirty="0" smtClean="0">
                <a:solidFill>
                  <a:srgbClr val="FFFFFF"/>
                </a:solidFill>
              </a:rPr>
              <a:t>).</a:t>
            </a:r>
          </a:p>
        </p:txBody>
      </p:sp>
      <p:sp>
        <p:nvSpPr>
          <p:cNvPr id="304131"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endParaRPr lang="en-US">
              <a:cs typeface="+mn-cs"/>
            </a:endParaRPr>
          </a:p>
        </p:txBody>
      </p:sp>
      <p:pic>
        <p:nvPicPr>
          <p:cNvPr id="16179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55875" y="115888"/>
            <a:ext cx="3744913"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588" name="Rectangle 4"/>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endParaRPr lang="en-US">
              <a:cs typeface="+mn-cs"/>
            </a:endParaRPr>
          </a:p>
        </p:txBody>
      </p:sp>
      <p:pic>
        <p:nvPicPr>
          <p:cNvPr id="12697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14600" y="-26988"/>
            <a:ext cx="41148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p:cNvSpPr>
            <a:spLocks noGrp="1" noChangeArrowheads="1"/>
          </p:cNvSpPr>
          <p:nvPr>
            <p:ph type="ctrTitle"/>
          </p:nvPr>
        </p:nvSpPr>
        <p:spPr>
          <a:xfrm>
            <a:off x="0" y="6129064"/>
            <a:ext cx="9144000" cy="756320"/>
          </a:xfrm>
        </p:spPr>
        <p:txBody>
          <a:bodyPr/>
          <a:lstStyle/>
          <a:p>
            <a:pPr eaLnBrk="1" hangingPunct="1">
              <a:defRPr/>
            </a:pPr>
            <a:r>
              <a:rPr lang="en-US" b="1" dirty="0" smtClean="0">
                <a:solidFill>
                  <a:schemeClr val="bg1"/>
                </a:solidFill>
                <a:effectLst>
                  <a:glow rad="254000">
                    <a:schemeClr val="tx1">
                      <a:alpha val="88000"/>
                    </a:schemeClr>
                  </a:glow>
                </a:effectLst>
              </a:rPr>
              <a:t>The Pork Debate…</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26035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149975" y="26035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8396288" y="76200"/>
            <a:ext cx="69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161</a:t>
            </a:r>
          </a:p>
        </p:txBody>
      </p:sp>
      <p:pic>
        <p:nvPicPr>
          <p:cNvPr id="163842" name="Picture 4"/>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4294188" y="1790700"/>
            <a:ext cx="4773612" cy="50673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6" name="Picture 6"/>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1143000"/>
            <a:ext cx="5943600" cy="418465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488" name="Rectangle 8"/>
          <p:cNvSpPr>
            <a:spLocks noChangeArrowheads="1"/>
          </p:cNvSpPr>
          <p:nvPr/>
        </p:nvSpPr>
        <p:spPr bwMode="auto">
          <a:xfrm rot="-879592">
            <a:off x="1524000" y="3733800"/>
            <a:ext cx="1524000" cy="914400"/>
          </a:xfrm>
          <a:prstGeom prst="rect">
            <a:avLst/>
          </a:prstGeom>
          <a:noFill/>
          <a:ln w="76200">
            <a:solidFill>
              <a:srgbClr val="00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493" name="Rectangle 13"/>
          <p:cNvSpPr>
            <a:spLocks noChangeArrowheads="1"/>
          </p:cNvSpPr>
          <p:nvPr/>
        </p:nvSpPr>
        <p:spPr bwMode="auto">
          <a:xfrm rot="-1164261">
            <a:off x="3125788" y="2601913"/>
            <a:ext cx="609600" cy="3048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494" name="Rectangle 14"/>
          <p:cNvSpPr>
            <a:spLocks noChangeArrowheads="1"/>
          </p:cNvSpPr>
          <p:nvPr/>
        </p:nvSpPr>
        <p:spPr bwMode="auto">
          <a:xfrm rot="-851032">
            <a:off x="2438400" y="3124200"/>
            <a:ext cx="457200" cy="377825"/>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495" name="Rectangle 15"/>
          <p:cNvSpPr>
            <a:spLocks noChangeArrowheads="1"/>
          </p:cNvSpPr>
          <p:nvPr/>
        </p:nvSpPr>
        <p:spPr bwMode="auto">
          <a:xfrm rot="-1253622">
            <a:off x="2971800" y="1844675"/>
            <a:ext cx="533400" cy="441325"/>
          </a:xfrm>
          <a:prstGeom prst="rect">
            <a:avLst/>
          </a:prstGeom>
          <a:noFill/>
          <a:ln w="76200">
            <a:solidFill>
              <a:srgbClr val="00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496" name="Rectangle 16"/>
          <p:cNvSpPr>
            <a:spLocks noChangeArrowheads="1"/>
          </p:cNvSpPr>
          <p:nvPr/>
        </p:nvSpPr>
        <p:spPr bwMode="auto">
          <a:xfrm rot="-1056036">
            <a:off x="2971800" y="3124200"/>
            <a:ext cx="1219200" cy="228600"/>
          </a:xfrm>
          <a:prstGeom prst="rect">
            <a:avLst/>
          </a:prstGeom>
          <a:solidFill>
            <a:srgbClr val="0066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497" name="Rectangle 17"/>
          <p:cNvSpPr>
            <a:spLocks noChangeArrowheads="1"/>
          </p:cNvSpPr>
          <p:nvPr/>
        </p:nvSpPr>
        <p:spPr bwMode="auto">
          <a:xfrm rot="-1341590">
            <a:off x="3633788" y="4137025"/>
            <a:ext cx="1981200" cy="228600"/>
          </a:xfrm>
          <a:prstGeom prst="rect">
            <a:avLst/>
          </a:prstGeom>
          <a:solidFill>
            <a:srgbClr val="0066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498" name="Rectangle 18"/>
          <p:cNvSpPr>
            <a:spLocks noChangeArrowheads="1"/>
          </p:cNvSpPr>
          <p:nvPr/>
        </p:nvSpPr>
        <p:spPr bwMode="auto">
          <a:xfrm rot="-1341590">
            <a:off x="3551238" y="3814763"/>
            <a:ext cx="1981200" cy="76200"/>
          </a:xfrm>
          <a:prstGeom prst="rect">
            <a:avLst/>
          </a:prstGeom>
          <a:solidFill>
            <a:srgbClr val="0066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499" name="Text Box 19"/>
          <p:cNvSpPr txBox="1">
            <a:spLocks noChangeArrowheads="1"/>
          </p:cNvSpPr>
          <p:nvPr/>
        </p:nvSpPr>
        <p:spPr bwMode="auto">
          <a:xfrm>
            <a:off x="395288" y="6338888"/>
            <a:ext cx="3759200" cy="369887"/>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1" hangingPunct="1">
              <a:defRPr sz="3600">
                <a:solidFill>
                  <a:srgbClr val="FFFFFF"/>
                </a:solidFill>
                <a:ea typeface="SimSun" charset="0"/>
                <a:cs typeface="SimSun" charset="0"/>
              </a:defRPr>
            </a:lvl1pPr>
            <a:lvl2pPr algn="l" eaLnBrk="0" hangingPunct="0">
              <a:defRPr sz="4400">
                <a:solidFill>
                  <a:schemeClr val="tx2"/>
                </a:solidFill>
                <a:latin typeface="Times New Roman" charset="0"/>
              </a:defRPr>
            </a:lvl2pPr>
            <a:lvl3pPr algn="l" eaLnBrk="0" hangingPunct="0">
              <a:defRPr sz="4400">
                <a:solidFill>
                  <a:schemeClr val="tx2"/>
                </a:solidFill>
                <a:latin typeface="Times New Roman" charset="0"/>
              </a:defRPr>
            </a:lvl3pPr>
            <a:lvl4pPr algn="l" eaLnBrk="0" hangingPunct="0">
              <a:defRPr sz="4400">
                <a:solidFill>
                  <a:schemeClr val="tx2"/>
                </a:solidFill>
                <a:latin typeface="Times New Roman" charset="0"/>
              </a:defRPr>
            </a:lvl4pPr>
            <a:lvl5pPr algn="l" eaLnBrk="0" hangingPunct="0">
              <a:defRPr sz="4400">
                <a:solidFill>
                  <a:schemeClr val="tx2"/>
                </a:solidFill>
                <a:latin typeface="Times New Roman" charset="0"/>
              </a:defRPr>
            </a:lvl5pPr>
            <a:lvl6pPr marL="457200" fontAlgn="base">
              <a:spcBef>
                <a:spcPct val="0"/>
              </a:spcBef>
              <a:spcAft>
                <a:spcPct val="0"/>
              </a:spcAft>
              <a:defRPr sz="4400">
                <a:solidFill>
                  <a:schemeClr val="tx2"/>
                </a:solidFill>
                <a:latin typeface="Times New Roman" charset="0"/>
              </a:defRPr>
            </a:lvl6pPr>
            <a:lvl7pPr marL="914400" fontAlgn="base">
              <a:spcBef>
                <a:spcPct val="0"/>
              </a:spcBef>
              <a:spcAft>
                <a:spcPct val="0"/>
              </a:spcAft>
              <a:defRPr sz="4400">
                <a:solidFill>
                  <a:schemeClr val="tx2"/>
                </a:solidFill>
                <a:latin typeface="Times New Roman" charset="0"/>
              </a:defRPr>
            </a:lvl7pPr>
            <a:lvl8pPr marL="1371600" fontAlgn="base">
              <a:spcBef>
                <a:spcPct val="0"/>
              </a:spcBef>
              <a:spcAft>
                <a:spcPct val="0"/>
              </a:spcAft>
              <a:defRPr sz="4400">
                <a:solidFill>
                  <a:schemeClr val="tx2"/>
                </a:solidFill>
                <a:latin typeface="Times New Roman" charset="0"/>
              </a:defRPr>
            </a:lvl8pPr>
            <a:lvl9pPr marL="1828800" fontAlgn="base">
              <a:spcBef>
                <a:spcPct val="0"/>
              </a:spcBef>
              <a:spcAft>
                <a:spcPct val="0"/>
              </a:spcAft>
              <a:defRPr sz="4400">
                <a:solidFill>
                  <a:schemeClr val="tx2"/>
                </a:solidFill>
                <a:latin typeface="Times New Roman" charset="0"/>
              </a:defRPr>
            </a:lvl9pPr>
          </a:lstStyle>
          <a:p>
            <a:pPr>
              <a:defRPr/>
            </a:pPr>
            <a:r>
              <a:rPr lang="en-US" altLang="zh-CN" sz="1800" dirty="0"/>
              <a:t>Bible Visual Resource Book, 235 </a:t>
            </a:r>
          </a:p>
        </p:txBody>
      </p:sp>
      <p:sp>
        <p:nvSpPr>
          <p:cNvPr id="20500" name="Line 20"/>
          <p:cNvSpPr>
            <a:spLocks noChangeShapeType="1"/>
          </p:cNvSpPr>
          <p:nvPr/>
        </p:nvSpPr>
        <p:spPr bwMode="auto">
          <a:xfrm flipH="1" flipV="1">
            <a:off x="5791200" y="1295400"/>
            <a:ext cx="1066800" cy="2057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501" name="Line 21"/>
          <p:cNvSpPr>
            <a:spLocks noChangeShapeType="1"/>
          </p:cNvSpPr>
          <p:nvPr/>
        </p:nvSpPr>
        <p:spPr bwMode="auto">
          <a:xfrm flipH="1">
            <a:off x="5791200" y="3810000"/>
            <a:ext cx="106680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502" name="Rectangle 22"/>
          <p:cNvSpPr>
            <a:spLocks noGrp="1" noChangeArrowheads="1"/>
          </p:cNvSpPr>
          <p:nvPr>
            <p:ph type="title" idx="4294967295"/>
          </p:nvPr>
        </p:nvSpPr>
        <p:spPr>
          <a:xfrm>
            <a:off x="501650" y="53975"/>
            <a:ext cx="5265738" cy="641350"/>
          </a:xfrm>
          <a:solidFill>
            <a:srgbClr val="000000"/>
          </a:solid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wrap="none" anchor="t">
            <a:spAutoFit/>
          </a:bodyPr>
          <a:lstStyle/>
          <a:p>
            <a:pPr algn="ctr" eaLnBrk="1" hangingPunct="1">
              <a:defRPr/>
            </a:pPr>
            <a:r>
              <a:rPr lang="en-US" sz="3600" b="1" smtClean="0">
                <a:solidFill>
                  <a:srgbClr val="FFFFFF"/>
                </a:solidFill>
                <a:latin typeface="Arial" charset="0"/>
                <a:ea typeface="SimSun" charset="0"/>
                <a:cs typeface="SimSun" charset="0"/>
              </a:rPr>
              <a:t>Meat &amp; the Marketplace</a:t>
            </a:r>
          </a:p>
        </p:txBody>
      </p:sp>
      <p:sp>
        <p:nvSpPr>
          <p:cNvPr id="20503" name="Rectangle 23"/>
          <p:cNvSpPr>
            <a:spLocks noChangeArrowheads="1"/>
          </p:cNvSpPr>
          <p:nvPr/>
        </p:nvSpPr>
        <p:spPr bwMode="auto">
          <a:xfrm rot="-851032">
            <a:off x="1912938" y="4041775"/>
            <a:ext cx="457200" cy="301625"/>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3" name="Group 2"/>
          <p:cNvGrpSpPr>
            <a:grpSpLocks/>
          </p:cNvGrpSpPr>
          <p:nvPr/>
        </p:nvGrpSpPr>
        <p:grpSpPr bwMode="auto">
          <a:xfrm>
            <a:off x="3175" y="765175"/>
            <a:ext cx="3128963" cy="1751013"/>
            <a:chOff x="3493" y="764704"/>
            <a:chExt cx="3128347" cy="1751874"/>
          </a:xfrm>
        </p:grpSpPr>
        <p:pic>
          <p:nvPicPr>
            <p:cNvPr id="163860"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493" y="764704"/>
              <a:ext cx="3128347" cy="175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9"/>
            <p:cNvSpPr txBox="1">
              <a:spLocks noChangeArrowheads="1"/>
            </p:cNvSpPr>
            <p:nvPr/>
          </p:nvSpPr>
          <p:spPr bwMode="auto">
            <a:xfrm rot="20659397">
              <a:off x="466952" y="1052183"/>
              <a:ext cx="812640" cy="770316"/>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1" hangingPunct="1">
                <a:defRPr sz="3600">
                  <a:solidFill>
                    <a:srgbClr val="FFFFFF"/>
                  </a:solidFill>
                  <a:ea typeface="SimSun" charset="0"/>
                  <a:cs typeface="SimSun" charset="0"/>
                </a:defRPr>
              </a:lvl1pPr>
              <a:lvl2pPr algn="l" eaLnBrk="0" hangingPunct="0">
                <a:defRPr sz="4400">
                  <a:solidFill>
                    <a:schemeClr val="tx2"/>
                  </a:solidFill>
                  <a:latin typeface="Times New Roman" charset="0"/>
                </a:defRPr>
              </a:lvl2pPr>
              <a:lvl3pPr algn="l" eaLnBrk="0" hangingPunct="0">
                <a:defRPr sz="4400">
                  <a:solidFill>
                    <a:schemeClr val="tx2"/>
                  </a:solidFill>
                  <a:latin typeface="Times New Roman" charset="0"/>
                </a:defRPr>
              </a:lvl3pPr>
              <a:lvl4pPr algn="l" eaLnBrk="0" hangingPunct="0">
                <a:defRPr sz="4400">
                  <a:solidFill>
                    <a:schemeClr val="tx2"/>
                  </a:solidFill>
                  <a:latin typeface="Times New Roman" charset="0"/>
                </a:defRPr>
              </a:lvl4pPr>
              <a:lvl5pPr algn="l" eaLnBrk="0" hangingPunct="0">
                <a:defRPr sz="4400">
                  <a:solidFill>
                    <a:schemeClr val="tx2"/>
                  </a:solidFill>
                  <a:latin typeface="Times New Roman" charset="0"/>
                </a:defRPr>
              </a:lvl5pPr>
              <a:lvl6pPr marL="457200" fontAlgn="base">
                <a:spcBef>
                  <a:spcPct val="0"/>
                </a:spcBef>
                <a:spcAft>
                  <a:spcPct val="0"/>
                </a:spcAft>
                <a:defRPr sz="4400">
                  <a:solidFill>
                    <a:schemeClr val="tx2"/>
                  </a:solidFill>
                  <a:latin typeface="Times New Roman" charset="0"/>
                </a:defRPr>
              </a:lvl6pPr>
              <a:lvl7pPr marL="914400" fontAlgn="base">
                <a:spcBef>
                  <a:spcPct val="0"/>
                </a:spcBef>
                <a:spcAft>
                  <a:spcPct val="0"/>
                </a:spcAft>
                <a:defRPr sz="4400">
                  <a:solidFill>
                    <a:schemeClr val="tx2"/>
                  </a:solidFill>
                  <a:latin typeface="Times New Roman" charset="0"/>
                </a:defRPr>
              </a:lvl7pPr>
              <a:lvl8pPr marL="1371600" fontAlgn="base">
                <a:spcBef>
                  <a:spcPct val="0"/>
                </a:spcBef>
                <a:spcAft>
                  <a:spcPct val="0"/>
                </a:spcAft>
                <a:defRPr sz="4400">
                  <a:solidFill>
                    <a:schemeClr val="tx2"/>
                  </a:solidFill>
                  <a:latin typeface="Times New Roman" charset="0"/>
                </a:defRPr>
              </a:lvl8pPr>
              <a:lvl9pPr marL="1828800" fontAlgn="base">
                <a:spcBef>
                  <a:spcPct val="0"/>
                </a:spcBef>
                <a:spcAft>
                  <a:spcPct val="0"/>
                </a:spcAft>
                <a:defRPr sz="4400">
                  <a:solidFill>
                    <a:schemeClr val="tx2"/>
                  </a:solidFill>
                  <a:latin typeface="Times New Roman" charset="0"/>
                </a:defRPr>
              </a:lvl9pPr>
            </a:lstStyle>
            <a:p>
              <a:pPr>
                <a:defRPr/>
              </a:pPr>
              <a:r>
                <a:rPr lang="en-US" altLang="zh-CN" sz="4400" dirty="0" smtClean="0"/>
                <a:t>$5</a:t>
              </a:r>
              <a:endParaRPr lang="en-US" altLang="zh-CN" sz="4400" dirty="0"/>
            </a:p>
          </p:txBody>
        </p:sp>
      </p:grpSp>
      <p:grpSp>
        <p:nvGrpSpPr>
          <p:cNvPr id="21" name="Group 20"/>
          <p:cNvGrpSpPr>
            <a:grpSpLocks/>
          </p:cNvGrpSpPr>
          <p:nvPr/>
        </p:nvGrpSpPr>
        <p:grpSpPr bwMode="auto">
          <a:xfrm>
            <a:off x="4900613" y="741363"/>
            <a:ext cx="3127375" cy="1751012"/>
            <a:chOff x="187514" y="957046"/>
            <a:chExt cx="3128347" cy="1751874"/>
          </a:xfrm>
        </p:grpSpPr>
        <p:pic>
          <p:nvPicPr>
            <p:cNvPr id="163858" name="Picture 2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87514" y="957046"/>
              <a:ext cx="3128347" cy="175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9"/>
            <p:cNvSpPr txBox="1">
              <a:spLocks noChangeArrowheads="1"/>
            </p:cNvSpPr>
            <p:nvPr/>
          </p:nvSpPr>
          <p:spPr bwMode="auto">
            <a:xfrm rot="20659397">
              <a:off x="614684" y="1195288"/>
              <a:ext cx="811465" cy="770316"/>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1" hangingPunct="1">
                <a:defRPr sz="3600">
                  <a:solidFill>
                    <a:srgbClr val="FFFFFF"/>
                  </a:solidFill>
                  <a:ea typeface="SimSun" charset="0"/>
                  <a:cs typeface="SimSun" charset="0"/>
                </a:defRPr>
              </a:lvl1pPr>
              <a:lvl2pPr algn="l" eaLnBrk="0" hangingPunct="0">
                <a:defRPr sz="4400">
                  <a:solidFill>
                    <a:schemeClr val="tx2"/>
                  </a:solidFill>
                  <a:latin typeface="Times New Roman" charset="0"/>
                </a:defRPr>
              </a:lvl2pPr>
              <a:lvl3pPr algn="l" eaLnBrk="0" hangingPunct="0">
                <a:defRPr sz="4400">
                  <a:solidFill>
                    <a:schemeClr val="tx2"/>
                  </a:solidFill>
                  <a:latin typeface="Times New Roman" charset="0"/>
                </a:defRPr>
              </a:lvl3pPr>
              <a:lvl4pPr algn="l" eaLnBrk="0" hangingPunct="0">
                <a:defRPr sz="4400">
                  <a:solidFill>
                    <a:schemeClr val="tx2"/>
                  </a:solidFill>
                  <a:latin typeface="Times New Roman" charset="0"/>
                </a:defRPr>
              </a:lvl4pPr>
              <a:lvl5pPr algn="l" eaLnBrk="0" hangingPunct="0">
                <a:defRPr sz="4400">
                  <a:solidFill>
                    <a:schemeClr val="tx2"/>
                  </a:solidFill>
                  <a:latin typeface="Times New Roman" charset="0"/>
                </a:defRPr>
              </a:lvl5pPr>
              <a:lvl6pPr marL="457200" fontAlgn="base">
                <a:spcBef>
                  <a:spcPct val="0"/>
                </a:spcBef>
                <a:spcAft>
                  <a:spcPct val="0"/>
                </a:spcAft>
                <a:defRPr sz="4400">
                  <a:solidFill>
                    <a:schemeClr val="tx2"/>
                  </a:solidFill>
                  <a:latin typeface="Times New Roman" charset="0"/>
                </a:defRPr>
              </a:lvl6pPr>
              <a:lvl7pPr marL="914400" fontAlgn="base">
                <a:spcBef>
                  <a:spcPct val="0"/>
                </a:spcBef>
                <a:spcAft>
                  <a:spcPct val="0"/>
                </a:spcAft>
                <a:defRPr sz="4400">
                  <a:solidFill>
                    <a:schemeClr val="tx2"/>
                  </a:solidFill>
                  <a:latin typeface="Times New Roman" charset="0"/>
                </a:defRPr>
              </a:lvl7pPr>
              <a:lvl8pPr marL="1371600" fontAlgn="base">
                <a:spcBef>
                  <a:spcPct val="0"/>
                </a:spcBef>
                <a:spcAft>
                  <a:spcPct val="0"/>
                </a:spcAft>
                <a:defRPr sz="4400">
                  <a:solidFill>
                    <a:schemeClr val="tx2"/>
                  </a:solidFill>
                  <a:latin typeface="Times New Roman" charset="0"/>
                </a:defRPr>
              </a:lvl8pPr>
              <a:lvl9pPr marL="1828800" fontAlgn="base">
                <a:spcBef>
                  <a:spcPct val="0"/>
                </a:spcBef>
                <a:spcAft>
                  <a:spcPct val="0"/>
                </a:spcAft>
                <a:defRPr sz="4400">
                  <a:solidFill>
                    <a:schemeClr val="tx2"/>
                  </a:solidFill>
                  <a:latin typeface="Times New Roman" charset="0"/>
                </a:defRPr>
              </a:lvl9pPr>
            </a:lstStyle>
            <a:p>
              <a:pPr>
                <a:defRPr/>
              </a:pPr>
              <a:r>
                <a:rPr lang="en-US" altLang="zh-CN" sz="4400" dirty="0" smtClean="0"/>
                <a:t>$2</a:t>
              </a:r>
              <a:endParaRPr lang="en-US" altLang="zh-CN" sz="4400" dirty="0"/>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501"/>
                                        </p:tgtEl>
                                        <p:attrNameLst>
                                          <p:attrName>style.visibility</p:attrName>
                                        </p:attrNameLst>
                                      </p:cBhvr>
                                      <p:to>
                                        <p:strVal val="visible"/>
                                      </p:to>
                                    </p:set>
                                    <p:animEffect transition="in" filter="wipe(right)">
                                      <p:cBhvr>
                                        <p:cTn id="7" dur="500"/>
                                        <p:tgtEl>
                                          <p:spTgt spid="20501"/>
                                        </p:tgtEl>
                                      </p:cBhvr>
                                    </p:animEffect>
                                  </p:childTnLst>
                                </p:cTn>
                              </p:par>
                              <p:par>
                                <p:cTn id="8" presetID="22" presetClass="entr" presetSubtype="2" fill="hold" nodeType="withEffect">
                                  <p:stCondLst>
                                    <p:cond delay="0"/>
                                  </p:stCondLst>
                                  <p:childTnLst>
                                    <p:set>
                                      <p:cBhvr>
                                        <p:cTn id="9" dur="1" fill="hold">
                                          <p:stCondLst>
                                            <p:cond delay="0"/>
                                          </p:stCondLst>
                                        </p:cTn>
                                        <p:tgtEl>
                                          <p:spTgt spid="20500"/>
                                        </p:tgtEl>
                                        <p:attrNameLst>
                                          <p:attrName>style.visibility</p:attrName>
                                        </p:attrNameLst>
                                      </p:cBhvr>
                                      <p:to>
                                        <p:strVal val="visible"/>
                                      </p:to>
                                    </p:set>
                                    <p:animEffect transition="in" filter="wipe(right)">
                                      <p:cBhvr>
                                        <p:cTn id="10" dur="500"/>
                                        <p:tgtEl>
                                          <p:spTgt spid="20500"/>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20486"/>
                                        </p:tgtEl>
                                        <p:attrNameLst>
                                          <p:attrName>style.visibility</p:attrName>
                                        </p:attrNameLst>
                                      </p:cBhvr>
                                      <p:to>
                                        <p:strVal val="visible"/>
                                      </p:to>
                                    </p:set>
                                    <p:animEffect transition="in" filter="dissolve">
                                      <p:cBhvr>
                                        <p:cTn id="14" dur="500"/>
                                        <p:tgtEl>
                                          <p:spTgt spid="2048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0497"/>
                                        </p:tgtEl>
                                        <p:attrNameLst>
                                          <p:attrName>style.visibility</p:attrName>
                                        </p:attrNameLst>
                                      </p:cBhvr>
                                      <p:to>
                                        <p:strVal val="visible"/>
                                      </p:to>
                                    </p:set>
                                    <p:animEffect transition="in" filter="dissolve">
                                      <p:cBhvr>
                                        <p:cTn id="19" dur="500"/>
                                        <p:tgtEl>
                                          <p:spTgt spid="2049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0498"/>
                                        </p:tgtEl>
                                        <p:attrNameLst>
                                          <p:attrName>style.visibility</p:attrName>
                                        </p:attrNameLst>
                                      </p:cBhvr>
                                      <p:to>
                                        <p:strVal val="visible"/>
                                      </p:to>
                                    </p:set>
                                    <p:animEffect transition="in" filter="dissolve">
                                      <p:cBhvr>
                                        <p:cTn id="22" dur="500"/>
                                        <p:tgtEl>
                                          <p:spTgt spid="2049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0496"/>
                                        </p:tgtEl>
                                        <p:attrNameLst>
                                          <p:attrName>style.visibility</p:attrName>
                                        </p:attrNameLst>
                                      </p:cBhvr>
                                      <p:to>
                                        <p:strVal val="visible"/>
                                      </p:to>
                                    </p:set>
                                    <p:animEffect transition="in" filter="dissolve">
                                      <p:cBhvr>
                                        <p:cTn id="25" dur="500"/>
                                        <p:tgtEl>
                                          <p:spTgt spid="2049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0495"/>
                                        </p:tgtEl>
                                        <p:attrNameLst>
                                          <p:attrName>style.visibility</p:attrName>
                                        </p:attrNameLst>
                                      </p:cBhvr>
                                      <p:to>
                                        <p:strVal val="visible"/>
                                      </p:to>
                                    </p:set>
                                    <p:animEffect transition="in" filter="dissolve">
                                      <p:cBhvr>
                                        <p:cTn id="28" dur="500"/>
                                        <p:tgtEl>
                                          <p:spTgt spid="2049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0488"/>
                                        </p:tgtEl>
                                        <p:attrNameLst>
                                          <p:attrName>style.visibility</p:attrName>
                                        </p:attrNameLst>
                                      </p:cBhvr>
                                      <p:to>
                                        <p:strVal val="visible"/>
                                      </p:to>
                                    </p:set>
                                    <p:animEffect transition="in" filter="dissolve">
                                      <p:cBhvr>
                                        <p:cTn id="31" dur="500"/>
                                        <p:tgtEl>
                                          <p:spTgt spid="2048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0494"/>
                                        </p:tgtEl>
                                        <p:attrNameLst>
                                          <p:attrName>style.visibility</p:attrName>
                                        </p:attrNameLst>
                                      </p:cBhvr>
                                      <p:to>
                                        <p:strVal val="visible"/>
                                      </p:to>
                                    </p:set>
                                    <p:animEffect transition="in" filter="dissolve">
                                      <p:cBhvr>
                                        <p:cTn id="36" dur="500"/>
                                        <p:tgtEl>
                                          <p:spTgt spid="2049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0493"/>
                                        </p:tgtEl>
                                        <p:attrNameLst>
                                          <p:attrName>style.visibility</p:attrName>
                                        </p:attrNameLst>
                                      </p:cBhvr>
                                      <p:to>
                                        <p:strVal val="visible"/>
                                      </p:to>
                                    </p:set>
                                    <p:animEffect transition="in" filter="dissolve">
                                      <p:cBhvr>
                                        <p:cTn id="39" dur="500"/>
                                        <p:tgtEl>
                                          <p:spTgt spid="20493"/>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0503"/>
                                        </p:tgtEl>
                                        <p:attrNameLst>
                                          <p:attrName>style.visibility</p:attrName>
                                        </p:attrNameLst>
                                      </p:cBhvr>
                                      <p:to>
                                        <p:strVal val="visible"/>
                                      </p:to>
                                    </p:set>
                                    <p:animEffect transition="in" filter="dissolve">
                                      <p:cBhvr>
                                        <p:cTn id="42" dur="500"/>
                                        <p:tgtEl>
                                          <p:spTgt spid="2050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5"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1000" fill="hold"/>
                                        <p:tgtEl>
                                          <p:spTgt spid="3"/>
                                        </p:tgtEl>
                                        <p:attrNameLst>
                                          <p:attrName>ppt_w</p:attrName>
                                        </p:attrNameLst>
                                      </p:cBhvr>
                                      <p:tavLst>
                                        <p:tav tm="0">
                                          <p:val>
                                            <p:strVal val="#ppt_w*0.70"/>
                                          </p:val>
                                        </p:tav>
                                        <p:tav tm="100000">
                                          <p:val>
                                            <p:strVal val="#ppt_w"/>
                                          </p:val>
                                        </p:tav>
                                      </p:tavLst>
                                    </p:anim>
                                    <p:anim calcmode="lin" valueType="num">
                                      <p:cBhvr>
                                        <p:cTn id="48" dur="1000" fill="hold"/>
                                        <p:tgtEl>
                                          <p:spTgt spid="3"/>
                                        </p:tgtEl>
                                        <p:attrNameLst>
                                          <p:attrName>ppt_h</p:attrName>
                                        </p:attrNameLst>
                                      </p:cBhvr>
                                      <p:tavLst>
                                        <p:tav tm="0">
                                          <p:val>
                                            <p:strVal val="#ppt_h"/>
                                          </p:val>
                                        </p:tav>
                                        <p:tav tm="100000">
                                          <p:val>
                                            <p:strVal val="#ppt_h"/>
                                          </p:val>
                                        </p:tav>
                                      </p:tavLst>
                                    </p:anim>
                                    <p:animEffect transition="in" filter="fade">
                                      <p:cBhvr>
                                        <p:cTn id="49" dur="1000"/>
                                        <p:tgtEl>
                                          <p:spTgt spid="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5"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1000" fill="hold"/>
                                        <p:tgtEl>
                                          <p:spTgt spid="21"/>
                                        </p:tgtEl>
                                        <p:attrNameLst>
                                          <p:attrName>ppt_w</p:attrName>
                                        </p:attrNameLst>
                                      </p:cBhvr>
                                      <p:tavLst>
                                        <p:tav tm="0">
                                          <p:val>
                                            <p:strVal val="#ppt_w*0.70"/>
                                          </p:val>
                                        </p:tav>
                                        <p:tav tm="100000">
                                          <p:val>
                                            <p:strVal val="#ppt_w"/>
                                          </p:val>
                                        </p:tav>
                                      </p:tavLst>
                                    </p:anim>
                                    <p:anim calcmode="lin" valueType="num">
                                      <p:cBhvr>
                                        <p:cTn id="55" dur="1000" fill="hold"/>
                                        <p:tgtEl>
                                          <p:spTgt spid="21"/>
                                        </p:tgtEl>
                                        <p:attrNameLst>
                                          <p:attrName>ppt_h</p:attrName>
                                        </p:attrNameLst>
                                      </p:cBhvr>
                                      <p:tavLst>
                                        <p:tav tm="0">
                                          <p:val>
                                            <p:strVal val="#ppt_h"/>
                                          </p:val>
                                        </p:tav>
                                        <p:tav tm="100000">
                                          <p:val>
                                            <p:strVal val="#ppt_h"/>
                                          </p:val>
                                        </p:tav>
                                      </p:tavLst>
                                    </p:anim>
                                    <p:animEffect transition="in" filter="fade">
                                      <p:cBhvr>
                                        <p:cTn id="5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p:bldP spid="20493" grpId="0" animBg="1"/>
      <p:bldP spid="20494" grpId="0" animBg="1"/>
      <p:bldP spid="20495" grpId="0" animBg="1"/>
      <p:bldP spid="20496" grpId="0" animBg="1"/>
      <p:bldP spid="20497" grpId="0" animBg="1"/>
      <p:bldP spid="20498" grpId="0" animBg="1"/>
      <p:bldP spid="2050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24300" y="44450"/>
            <a:ext cx="5219700"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851"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endParaRPr lang="en-US">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40200" y="0"/>
            <a:ext cx="50038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3"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14288"/>
            <a:ext cx="437515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850" name="Rectangle 2"/>
          <p:cNvSpPr>
            <a:spLocks noGrp="1" noChangeArrowheads="1"/>
          </p:cNvSpPr>
          <p:nvPr>
            <p:ph type="ctrTitle"/>
          </p:nvPr>
        </p:nvSpPr>
        <p:spPr>
          <a:xfrm>
            <a:off x="323850" y="-26988"/>
            <a:ext cx="8826500" cy="990601"/>
          </a:xfrm>
        </p:spPr>
        <p:txBody>
          <a:bodyPr/>
          <a:lstStyle/>
          <a:p>
            <a:pPr algn="l" eaLnBrk="1" hangingPunct="1">
              <a:defRPr/>
            </a:pPr>
            <a:r>
              <a:rPr lang="en-US" sz="4800" b="1" dirty="0" smtClean="0">
                <a:solidFill>
                  <a:schemeClr val="bg1"/>
                </a:solidFill>
              </a:rPr>
              <a:t>The </a:t>
            </a:r>
            <a:r>
              <a:rPr lang="en-US" sz="4800" b="1" dirty="0" err="1" smtClean="0">
                <a:solidFill>
                  <a:schemeClr val="bg1"/>
                </a:solidFill>
              </a:rPr>
              <a:t>Pufferfish</a:t>
            </a:r>
            <a:endParaRPr lang="en-US" sz="4800" b="1" dirty="0" smtClean="0">
              <a:solidFill>
                <a:schemeClr val="bg1"/>
              </a:solidFill>
            </a:endParaRPr>
          </a:p>
        </p:txBody>
      </p:sp>
      <p:sp>
        <p:nvSpPr>
          <p:cNvPr id="6" name="Rectangle 2"/>
          <p:cNvSpPr txBox="1">
            <a:spLocks noChangeArrowheads="1"/>
          </p:cNvSpPr>
          <p:nvPr/>
        </p:nvSpPr>
        <p:spPr bwMode="auto">
          <a:xfrm>
            <a:off x="0" y="3500438"/>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a:lstStyle>
          <a:p>
            <a:pPr eaLnBrk="1" hangingPunct="1">
              <a:defRPr/>
            </a:pPr>
            <a:r>
              <a:rPr lang="en-US" sz="3600" dirty="0" smtClean="0">
                <a:solidFill>
                  <a:schemeClr val="bg1"/>
                </a:solidFill>
              </a:rPr>
              <a:t>"knowledge puffs up, but love builds up" </a:t>
            </a:r>
            <a:br>
              <a:rPr lang="en-US" sz="3600" dirty="0" smtClean="0">
                <a:solidFill>
                  <a:schemeClr val="bg1"/>
                </a:solidFill>
              </a:rPr>
            </a:br>
            <a:r>
              <a:rPr lang="en-US" sz="3200" dirty="0" smtClean="0">
                <a:solidFill>
                  <a:schemeClr val="bg1"/>
                </a:solidFill>
              </a:rPr>
              <a:t>(8:1 NIV)</a:t>
            </a:r>
          </a:p>
        </p:txBody>
      </p:sp>
      <p:sp>
        <p:nvSpPr>
          <p:cNvPr id="7" name="Rectangle 2"/>
          <p:cNvSpPr txBox="1">
            <a:spLocks noChangeArrowheads="1"/>
          </p:cNvSpPr>
          <p:nvPr/>
        </p:nvSpPr>
        <p:spPr bwMode="auto">
          <a:xfrm>
            <a:off x="0" y="4787900"/>
            <a:ext cx="9144000" cy="170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a:lstStyle>
          <a:p>
            <a:pPr eaLnBrk="1" hangingPunct="1">
              <a:defRPr/>
            </a:pPr>
            <a:r>
              <a:rPr lang="en-US" sz="3600" dirty="0" smtClean="0">
                <a:solidFill>
                  <a:schemeClr val="bg1"/>
                </a:solidFill>
              </a:rPr>
              <a:t>"</a:t>
            </a:r>
            <a:r>
              <a:rPr lang="en-US" sz="3600" dirty="0">
                <a:solidFill>
                  <a:srgbClr val="FFFFFF"/>
                </a:solidFill>
              </a:rPr>
              <a:t> </a:t>
            </a:r>
            <a:r>
              <a:rPr lang="en-US" sz="3600" dirty="0" smtClean="0">
                <a:solidFill>
                  <a:srgbClr val="FFFFFF"/>
                </a:solidFill>
              </a:rPr>
              <a:t>Anyone </a:t>
            </a:r>
            <a:r>
              <a:rPr lang="en-US" sz="3600" dirty="0">
                <a:solidFill>
                  <a:srgbClr val="FFFFFF"/>
                </a:solidFill>
              </a:rPr>
              <a:t>who claims to know all the answers doesn’t really know very much</a:t>
            </a:r>
            <a:r>
              <a:rPr lang="en-US" sz="3600" dirty="0" smtClean="0">
                <a:solidFill>
                  <a:schemeClr val="bg1"/>
                </a:solidFill>
              </a:rPr>
              <a:t>" </a:t>
            </a:r>
            <a:br>
              <a:rPr lang="en-US" sz="3600" dirty="0" smtClean="0">
                <a:solidFill>
                  <a:schemeClr val="bg1"/>
                </a:solidFill>
              </a:rPr>
            </a:br>
            <a:r>
              <a:rPr lang="en-US" sz="3200" dirty="0" smtClean="0">
                <a:solidFill>
                  <a:schemeClr val="bg1"/>
                </a:solidFill>
              </a:rPr>
              <a:t>(8:</a:t>
            </a:r>
            <a:r>
              <a:rPr lang="en-US" sz="3200" dirty="0">
                <a:solidFill>
                  <a:schemeClr val="bg1"/>
                </a:solidFill>
              </a:rPr>
              <a:t>2</a:t>
            </a:r>
            <a:r>
              <a:rPr lang="en-US" sz="3200" dirty="0" smtClean="0">
                <a:solidFill>
                  <a:schemeClr val="bg1"/>
                </a:solidFill>
              </a:rPr>
              <a:t> NLT)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1" presetClass="entr" presetSubtype="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312323"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3833813"/>
            <a:ext cx="442277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0" name="Picture 11" descr="heart hand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304800"/>
            <a:ext cx="288925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4" name="Rectangle 4"/>
          <p:cNvSpPr>
            <a:spLocks noGrp="1" noChangeArrowheads="1"/>
          </p:cNvSpPr>
          <p:nvPr>
            <p:ph type="title" idx="4294967295"/>
          </p:nvPr>
        </p:nvSpPr>
        <p:spPr>
          <a:xfrm>
            <a:off x="-76200" y="990600"/>
            <a:ext cx="9144000" cy="1295400"/>
          </a:xfrm>
          <a:effectLst>
            <a:outerShdw blurRad="63500" dist="35921" dir="2700000" algn="ctr" rotWithShape="0">
              <a:schemeClr val="tx1">
                <a:alpha val="74998"/>
              </a:schemeClr>
            </a:outerShdw>
          </a:effectLst>
        </p:spPr>
        <p:txBody>
          <a:bodyPr/>
          <a:lstStyle/>
          <a:p>
            <a:pPr eaLnBrk="1" hangingPunct="1">
              <a:defRPr/>
            </a:pPr>
            <a:r>
              <a:rPr lang="en-US" sz="6000" smtClean="0">
                <a:solidFill>
                  <a:schemeClr val="tx1"/>
                </a:solidFill>
                <a:latin typeface="Arial" charset="0"/>
                <a:cs typeface="+mj-cs"/>
              </a:rPr>
              <a:t>Love</a:t>
            </a:r>
            <a:endParaRPr lang="en-US" sz="8800" smtClean="0">
              <a:latin typeface="Arial" charset="0"/>
              <a:cs typeface="+mj-cs"/>
            </a:endParaRPr>
          </a:p>
        </p:txBody>
      </p:sp>
      <p:sp>
        <p:nvSpPr>
          <p:cNvPr id="312325" name="Rectangle 5"/>
          <p:cNvSpPr>
            <a:spLocks noChangeArrowheads="1"/>
          </p:cNvSpPr>
          <p:nvPr/>
        </p:nvSpPr>
        <p:spPr bwMode="auto">
          <a:xfrm>
            <a:off x="685800" y="4800600"/>
            <a:ext cx="3657600" cy="1447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defRPr/>
            </a:pPr>
            <a:r>
              <a:rPr lang="en-US" sz="6000" b="0">
                <a:solidFill>
                  <a:schemeClr val="bg1"/>
                </a:solidFill>
                <a:cs typeface="+mn-cs"/>
              </a:rPr>
              <a:t>Music</a:t>
            </a:r>
            <a:endParaRPr lang="en-US" sz="8800" b="0">
              <a:solidFill>
                <a:schemeClr val="tx2"/>
              </a:solidFill>
              <a:cs typeface="+mn-cs"/>
            </a:endParaRPr>
          </a:p>
        </p:txBody>
      </p:sp>
      <p:pic>
        <p:nvPicPr>
          <p:cNvPr id="312330" name="Picture 10" descr="drinking wine gir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19600" y="4729163"/>
            <a:ext cx="4724400"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7" name="Rectangle 7"/>
          <p:cNvSpPr>
            <a:spLocks noChangeArrowheads="1"/>
          </p:cNvSpPr>
          <p:nvPr/>
        </p:nvSpPr>
        <p:spPr bwMode="auto">
          <a:xfrm>
            <a:off x="4953000" y="4800600"/>
            <a:ext cx="3657600" cy="1447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defRPr/>
            </a:pPr>
            <a:r>
              <a:rPr lang="en-US" sz="6000" b="0">
                <a:solidFill>
                  <a:schemeClr val="bg1"/>
                </a:solidFill>
                <a:cs typeface="+mn-cs"/>
              </a:rPr>
              <a:t>Drinking</a:t>
            </a:r>
            <a:endParaRPr lang="en-US" sz="8800" b="0">
              <a:solidFill>
                <a:schemeClr val="tx2"/>
              </a:solidFill>
              <a:cs typeface="+mn-cs"/>
            </a:endParaRPr>
          </a:p>
        </p:txBody>
      </p:sp>
      <p:sp>
        <p:nvSpPr>
          <p:cNvPr id="312328" name="AutoShape 8"/>
          <p:cNvSpPr>
            <a:spLocks noChangeArrowheads="1"/>
          </p:cNvSpPr>
          <p:nvPr/>
        </p:nvSpPr>
        <p:spPr bwMode="auto">
          <a:xfrm rot="1312516">
            <a:off x="2133600" y="3124200"/>
            <a:ext cx="1600200" cy="1676400"/>
          </a:xfrm>
          <a:prstGeom prst="downArrow">
            <a:avLst>
              <a:gd name="adj1" fmla="val 50000"/>
              <a:gd name="adj2" fmla="val 2619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FFCC00"/>
              </a:solidFill>
              <a:cs typeface="+mn-cs"/>
            </a:endParaRPr>
          </a:p>
        </p:txBody>
      </p:sp>
      <p:sp>
        <p:nvSpPr>
          <p:cNvPr id="312329" name="AutoShape 9"/>
          <p:cNvSpPr>
            <a:spLocks noChangeArrowheads="1"/>
          </p:cNvSpPr>
          <p:nvPr/>
        </p:nvSpPr>
        <p:spPr bwMode="auto">
          <a:xfrm rot="-1303946">
            <a:off x="5334000" y="3048000"/>
            <a:ext cx="1600200" cy="1676400"/>
          </a:xfrm>
          <a:prstGeom prst="downArrow">
            <a:avLst>
              <a:gd name="adj1" fmla="val 50000"/>
              <a:gd name="adj2" fmla="val 2619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FFCC00"/>
              </a:solidFill>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2328"/>
                                        </p:tgtEl>
                                        <p:attrNameLst>
                                          <p:attrName>style.visibility</p:attrName>
                                        </p:attrNameLst>
                                      </p:cBhvr>
                                      <p:to>
                                        <p:strVal val="visible"/>
                                      </p:to>
                                    </p:set>
                                    <p:animEffect transition="in" filter="wipe(up)">
                                      <p:cBhvr>
                                        <p:cTn id="7" dur="500"/>
                                        <p:tgtEl>
                                          <p:spTgt spid="312328"/>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312325"/>
                                        </p:tgtEl>
                                        <p:attrNameLst>
                                          <p:attrName>style.visibility</p:attrName>
                                        </p:attrNameLst>
                                      </p:cBhvr>
                                      <p:to>
                                        <p:strVal val="visible"/>
                                      </p:to>
                                    </p:set>
                                    <p:animEffect transition="in" filter="box(in)">
                                      <p:cBhvr>
                                        <p:cTn id="11" dur="500"/>
                                        <p:tgtEl>
                                          <p:spTgt spid="312325"/>
                                        </p:tgtEl>
                                      </p:cBhvr>
                                    </p:animEffect>
                                  </p:childTnLst>
                                </p:cTn>
                              </p:par>
                              <p:par>
                                <p:cTn id="12" presetID="55"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12329"/>
                                        </p:tgtEl>
                                        <p:attrNameLst>
                                          <p:attrName>style.visibility</p:attrName>
                                        </p:attrNameLst>
                                      </p:cBhvr>
                                      <p:to>
                                        <p:strVal val="visible"/>
                                      </p:to>
                                    </p:set>
                                    <p:animEffect transition="in" filter="wipe(up)">
                                      <p:cBhvr>
                                        <p:cTn id="21" dur="500"/>
                                        <p:tgtEl>
                                          <p:spTgt spid="312329"/>
                                        </p:tgtEl>
                                      </p:cBhvr>
                                    </p:animEffect>
                                  </p:childTnLst>
                                </p:cTn>
                              </p:par>
                            </p:childTnLst>
                          </p:cTn>
                        </p:par>
                        <p:par>
                          <p:cTn id="22" fill="hold" nodeType="afterGroup">
                            <p:stCondLst>
                              <p:cond delay="500"/>
                            </p:stCondLst>
                            <p:childTnLst>
                              <p:par>
                                <p:cTn id="23" presetID="4" presetClass="entr" presetSubtype="16" fill="hold" grpId="0" nodeType="afterEffect">
                                  <p:stCondLst>
                                    <p:cond delay="0"/>
                                  </p:stCondLst>
                                  <p:childTnLst>
                                    <p:set>
                                      <p:cBhvr>
                                        <p:cTn id="24" dur="1" fill="hold">
                                          <p:stCondLst>
                                            <p:cond delay="0"/>
                                          </p:stCondLst>
                                        </p:cTn>
                                        <p:tgtEl>
                                          <p:spTgt spid="312327"/>
                                        </p:tgtEl>
                                        <p:attrNameLst>
                                          <p:attrName>style.visibility</p:attrName>
                                        </p:attrNameLst>
                                      </p:cBhvr>
                                      <p:to>
                                        <p:strVal val="visible"/>
                                      </p:to>
                                    </p:set>
                                    <p:animEffect transition="in" filter="box(in)">
                                      <p:cBhvr>
                                        <p:cTn id="25" dur="500"/>
                                        <p:tgtEl>
                                          <p:spTgt spid="312327"/>
                                        </p:tgtEl>
                                      </p:cBhvr>
                                    </p:animEffect>
                                  </p:childTnLst>
                                </p:cTn>
                              </p:par>
                              <p:par>
                                <p:cTn id="26" presetID="1" presetClass="entr" presetSubtype="0" fill="hold" nodeType="withEffect">
                                  <p:stCondLst>
                                    <p:cond delay="0"/>
                                  </p:stCondLst>
                                  <p:childTnLst>
                                    <p:set>
                                      <p:cBhvr>
                                        <p:cTn id="27" dur="1" fill="hold">
                                          <p:stCondLst>
                                            <p:cond delay="0"/>
                                          </p:stCondLst>
                                        </p:cTn>
                                        <p:tgtEl>
                                          <p:spTgt spid="312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5" grpId="0"/>
      <p:bldP spid="312327" grpId="0"/>
      <p:bldP spid="312328" grpId="0" animBg="1"/>
      <p:bldP spid="3123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4898" name="Rectangle 2"/>
          <p:cNvSpPr>
            <a:spLocks noGrp="1" noChangeArrowheads="1"/>
          </p:cNvSpPr>
          <p:nvPr>
            <p:ph type="ctrTitle"/>
          </p:nvPr>
        </p:nvSpPr>
        <p:spPr>
          <a:xfrm>
            <a:off x="0" y="5715000"/>
            <a:ext cx="9144000" cy="990600"/>
          </a:xfrm>
        </p:spPr>
        <p:txBody>
          <a:bodyPr/>
          <a:lstStyle/>
          <a:p>
            <a:pPr eaLnBrk="1" hangingPunct="1">
              <a:defRPr/>
            </a:pPr>
            <a:r>
              <a:rPr lang="en-US" smtClean="0">
                <a:solidFill>
                  <a:schemeClr val="tx1"/>
                </a:solidFill>
              </a:rPr>
              <a:t>Black</a:t>
            </a:r>
            <a:endParaRPr lang="en-US" smtClean="0">
              <a:solidFill>
                <a:schemeClr val="bg1"/>
              </a:solidFill>
            </a:endParaRPr>
          </a:p>
        </p:txBody>
      </p:sp>
      <p:sp>
        <p:nvSpPr>
          <p:cNvPr id="464899"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endParaRPr lang="en-US">
              <a:cs typeface="+mn-cs"/>
            </a:endParaRPr>
          </a:p>
        </p:txBody>
      </p:sp>
      <p:pic>
        <p:nvPicPr>
          <p:cNvPr id="169988" name="Picture 4" descr="drink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31027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pic>
        <p:nvPicPr>
          <p:cNvPr id="17203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100013"/>
            <a:ext cx="9323388"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6" name="Rectangle 4"/>
          <p:cNvSpPr>
            <a:spLocks noGrp="1" noChangeArrowheads="1"/>
          </p:cNvSpPr>
          <p:nvPr>
            <p:ph type="title" idx="4294967295"/>
          </p:nvPr>
        </p:nvSpPr>
        <p:spPr>
          <a:xfrm>
            <a:off x="-180528" y="1628800"/>
            <a:ext cx="9433048" cy="2594992"/>
          </a:xfrm>
        </p:spPr>
        <p:txBody>
          <a:bodyPr/>
          <a:lstStyle/>
          <a:p>
            <a:pPr eaLnBrk="1" hangingPunct="1">
              <a:defRPr/>
            </a:pPr>
            <a:r>
              <a:rPr lang="en-US" sz="6000" b="1" dirty="0" smtClean="0">
                <a:solidFill>
                  <a:schemeClr val="bg1"/>
                </a:solidFill>
                <a:effectLst>
                  <a:glow rad="254000">
                    <a:schemeClr val="tx1">
                      <a:alpha val="93000"/>
                    </a:schemeClr>
                  </a:glow>
                </a:effectLst>
                <a:latin typeface="Arial" charset="0"/>
                <a:cs typeface="+mj-cs"/>
              </a:rPr>
              <a:t>II. Meekness protects the </a:t>
            </a:r>
            <a:r>
              <a:rPr lang="en-US" sz="6000" b="1" dirty="0" smtClean="0">
                <a:solidFill>
                  <a:srgbClr val="FFFF00"/>
                </a:solidFill>
                <a:effectLst>
                  <a:glow rad="254000">
                    <a:schemeClr val="tx1">
                      <a:alpha val="93000"/>
                    </a:schemeClr>
                  </a:glow>
                </a:effectLst>
                <a:latin typeface="Arial" charset="0"/>
                <a:cs typeface="+mj-cs"/>
              </a:rPr>
              <a:t>conscience </a:t>
            </a:r>
            <a:r>
              <a:rPr lang="en-US" sz="6000" b="1" dirty="0" smtClean="0">
                <a:solidFill>
                  <a:schemeClr val="bg1"/>
                </a:solidFill>
                <a:effectLst>
                  <a:glow rad="254000">
                    <a:schemeClr val="tx1">
                      <a:alpha val="93000"/>
                    </a:schemeClr>
                  </a:glow>
                </a:effectLst>
                <a:latin typeface="Arial" charset="0"/>
                <a:cs typeface="+mj-cs"/>
              </a:rPr>
              <a:t>of weak believers (4-8).</a:t>
            </a:r>
            <a:endParaRPr lang="en-US" sz="8800" b="1" dirty="0" smtClean="0">
              <a:effectLst>
                <a:glow rad="254000">
                  <a:schemeClr val="tx1">
                    <a:alpha val="93000"/>
                  </a:schemeClr>
                </a:glow>
              </a:effectLst>
              <a:latin typeface="Arial" charset="0"/>
              <a:cs typeface="+mj-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42" name="Rectangle 2"/>
          <p:cNvSpPr>
            <a:spLocks noGrp="1" noChangeArrowheads="1"/>
          </p:cNvSpPr>
          <p:nvPr>
            <p:ph type="ctrTitle"/>
          </p:nvPr>
        </p:nvSpPr>
        <p:spPr>
          <a:xfrm>
            <a:off x="36513" y="5732463"/>
            <a:ext cx="9144000" cy="1125537"/>
          </a:xfrm>
        </p:spPr>
        <p:txBody>
          <a:bodyPr/>
          <a:lstStyle/>
          <a:p>
            <a:pPr eaLnBrk="1" hangingPunct="1">
              <a:defRPr/>
            </a:pPr>
            <a:r>
              <a:rPr lang="en-US" sz="3600" dirty="0" smtClean="0">
                <a:solidFill>
                  <a:srgbClr val="FFFFFF"/>
                </a:solidFill>
              </a:rPr>
              <a:t>"</a:t>
            </a:r>
            <a:r>
              <a:rPr lang="en-US" sz="3600" dirty="0">
                <a:solidFill>
                  <a:srgbClr val="FFFFFF"/>
                </a:solidFill>
              </a:rPr>
              <a:t>W</a:t>
            </a:r>
            <a:r>
              <a:rPr lang="en-US" sz="3600" dirty="0" smtClean="0">
                <a:solidFill>
                  <a:srgbClr val="FFFFFF"/>
                </a:solidFill>
              </a:rPr>
              <a:t>e </a:t>
            </a:r>
            <a:r>
              <a:rPr lang="en-US" sz="3600" dirty="0">
                <a:solidFill>
                  <a:srgbClr val="FFFFFF"/>
                </a:solidFill>
              </a:rPr>
              <a:t>all know that an idol is not really a god and that there is only one </a:t>
            </a:r>
            <a:r>
              <a:rPr lang="en-US" sz="3600" dirty="0" smtClean="0">
                <a:solidFill>
                  <a:srgbClr val="FFFFFF"/>
                </a:solidFill>
              </a:rPr>
              <a:t>God" (8:4 </a:t>
            </a:r>
            <a:r>
              <a:rPr lang="en-US" sz="3200" dirty="0" smtClean="0">
                <a:solidFill>
                  <a:srgbClr val="FFFFFF"/>
                </a:solidFill>
              </a:rPr>
              <a:t>NLT</a:t>
            </a:r>
            <a:r>
              <a:rPr lang="en-US" sz="3600" dirty="0" smtClean="0">
                <a:solidFill>
                  <a:srgbClr val="FFFFFF"/>
                </a:solidFill>
              </a:rPr>
              <a:t>)</a:t>
            </a:r>
          </a:p>
        </p:txBody>
      </p:sp>
      <p:sp>
        <p:nvSpPr>
          <p:cNvPr id="471043"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endParaRPr lang="en-US">
              <a:cs typeface="+mn-cs"/>
            </a:endParaRPr>
          </a:p>
        </p:txBody>
      </p:sp>
      <p:pic>
        <p:nvPicPr>
          <p:cNvPr id="17408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5288" y="44450"/>
            <a:ext cx="82550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42" name="Rectangle 2"/>
          <p:cNvSpPr>
            <a:spLocks noGrp="1" noChangeArrowheads="1"/>
          </p:cNvSpPr>
          <p:nvPr>
            <p:ph type="ctrTitle"/>
          </p:nvPr>
        </p:nvSpPr>
        <p:spPr>
          <a:xfrm>
            <a:off x="36513" y="0"/>
            <a:ext cx="4535487" cy="6858000"/>
          </a:xfrm>
        </p:spPr>
        <p:txBody>
          <a:bodyPr/>
          <a:lstStyle/>
          <a:p>
            <a:pPr eaLnBrk="1" hangingPunct="1">
              <a:defRPr/>
            </a:pPr>
            <a:r>
              <a:rPr lang="en-US" sz="4000" b="1" dirty="0" smtClean="0">
                <a:solidFill>
                  <a:srgbClr val="FFFFFF"/>
                </a:solidFill>
              </a:rPr>
              <a:t>"</a:t>
            </a:r>
            <a:r>
              <a:rPr lang="en-US" sz="4000" b="1" dirty="0">
                <a:solidFill>
                  <a:srgbClr val="FFFFFF"/>
                </a:solidFill>
              </a:rPr>
              <a:t>There may be so-called gods both in heaven and on earth, and some people actually worship many gods and many </a:t>
            </a:r>
            <a:r>
              <a:rPr lang="en-US" sz="4000" b="1" dirty="0" smtClean="0">
                <a:solidFill>
                  <a:srgbClr val="FFFFFF"/>
                </a:solidFill>
              </a:rPr>
              <a:t>lords" </a:t>
            </a:r>
            <a:br>
              <a:rPr lang="en-US" sz="4000" b="1" dirty="0" smtClean="0">
                <a:solidFill>
                  <a:srgbClr val="FFFFFF"/>
                </a:solidFill>
              </a:rPr>
            </a:br>
            <a:r>
              <a:rPr lang="en-US" sz="4000" b="1" dirty="0" smtClean="0">
                <a:solidFill>
                  <a:srgbClr val="FFFFFF"/>
                </a:solidFill>
              </a:rPr>
              <a:t>(8:5 </a:t>
            </a:r>
            <a:r>
              <a:rPr lang="en-US" sz="3600" b="1" dirty="0" smtClean="0">
                <a:solidFill>
                  <a:srgbClr val="FFFFFF"/>
                </a:solidFill>
              </a:rPr>
              <a:t>NLT</a:t>
            </a:r>
            <a:r>
              <a:rPr lang="en-US" sz="4000" b="1" dirty="0" smtClean="0">
                <a:solidFill>
                  <a:srgbClr val="FFFFFF"/>
                </a:solidFill>
              </a:rPr>
              <a:t>)</a:t>
            </a:r>
          </a:p>
        </p:txBody>
      </p:sp>
      <p:sp>
        <p:nvSpPr>
          <p:cNvPr id="471043"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endParaRPr lang="en-US">
              <a:cs typeface="+mn-cs"/>
            </a:endParaRPr>
          </a:p>
        </p:txBody>
      </p:sp>
      <p:pic>
        <p:nvPicPr>
          <p:cNvPr id="17613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26988"/>
            <a:ext cx="4608513" cy="691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42" name="Rectangle 2"/>
          <p:cNvSpPr>
            <a:spLocks noGrp="1" noChangeArrowheads="1"/>
          </p:cNvSpPr>
          <p:nvPr>
            <p:ph type="ctrTitle"/>
          </p:nvPr>
        </p:nvSpPr>
        <p:spPr>
          <a:xfrm>
            <a:off x="36513" y="5876925"/>
            <a:ext cx="9107487" cy="981075"/>
          </a:xfrm>
        </p:spPr>
        <p:txBody>
          <a:bodyPr/>
          <a:lstStyle/>
          <a:p>
            <a:pPr eaLnBrk="1" hangingPunct="1">
              <a:defRPr/>
            </a:pPr>
            <a:r>
              <a:rPr lang="en-US" sz="4000" b="1" dirty="0" smtClean="0">
                <a:solidFill>
                  <a:srgbClr val="FFFFFF"/>
                </a:solidFill>
              </a:rPr>
              <a:t>American Idol</a:t>
            </a:r>
          </a:p>
        </p:txBody>
      </p:sp>
      <p:sp>
        <p:nvSpPr>
          <p:cNvPr id="471043"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endParaRPr lang="en-US">
              <a:cs typeface="+mn-cs"/>
            </a:endParaRPr>
          </a:p>
        </p:txBody>
      </p:sp>
      <p:pic>
        <p:nvPicPr>
          <p:cNvPr id="17818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00113" y="-4763"/>
            <a:ext cx="10255251" cy="685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42" name="Rectangle 2"/>
          <p:cNvSpPr>
            <a:spLocks noGrp="1" noChangeArrowheads="1"/>
          </p:cNvSpPr>
          <p:nvPr>
            <p:ph type="ctrTitle"/>
          </p:nvPr>
        </p:nvSpPr>
        <p:spPr>
          <a:xfrm>
            <a:off x="36513" y="6092825"/>
            <a:ext cx="9144000" cy="765175"/>
          </a:xfrm>
        </p:spPr>
        <p:txBody>
          <a:bodyPr/>
          <a:lstStyle/>
          <a:p>
            <a:pPr eaLnBrk="1" hangingPunct="1">
              <a:defRPr/>
            </a:pPr>
            <a:r>
              <a:rPr lang="en-US" sz="4800" b="1" dirty="0" smtClean="0">
                <a:solidFill>
                  <a:srgbClr val="FFFFFF"/>
                </a:solidFill>
              </a:rPr>
              <a:t>Thai idol food</a:t>
            </a:r>
          </a:p>
        </p:txBody>
      </p:sp>
      <p:sp>
        <p:nvSpPr>
          <p:cNvPr id="471043"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endParaRPr lang="en-US">
              <a:cs typeface="+mn-cs"/>
            </a:endParaRPr>
          </a:p>
        </p:txBody>
      </p:sp>
      <p:pic>
        <p:nvPicPr>
          <p:cNvPr id="18022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ctrTitle"/>
          </p:nvPr>
        </p:nvSpPr>
        <p:spPr>
          <a:xfrm>
            <a:off x="0" y="5715000"/>
            <a:ext cx="9144000" cy="990600"/>
          </a:xfrm>
        </p:spPr>
        <p:txBody>
          <a:bodyPr/>
          <a:lstStyle/>
          <a:p>
            <a:pPr eaLnBrk="1" hangingPunct="1">
              <a:defRPr/>
            </a:pPr>
            <a:r>
              <a:rPr lang="en-US" smtClean="0">
                <a:solidFill>
                  <a:schemeClr val="tx1"/>
                </a:solidFill>
              </a:rPr>
              <a:t>Black</a:t>
            </a:r>
            <a:endParaRPr lang="en-US" smtClean="0">
              <a:solidFill>
                <a:schemeClr val="bg1"/>
              </a:solidFill>
            </a:endParaRPr>
          </a:p>
        </p:txBody>
      </p:sp>
      <p:sp>
        <p:nvSpPr>
          <p:cNvPr id="306179"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endParaRPr lang="en-US">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9026" name="Picture 4" descr="brainpi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1654175"/>
            <a:ext cx="5262563" cy="393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2"/>
          <p:cNvSpPr>
            <a:spLocks noGrp="1" noChangeArrowheads="1"/>
          </p:cNvSpPr>
          <p:nvPr>
            <p:ph type="title" idx="4294967295"/>
          </p:nvPr>
        </p:nvSpPr>
        <p:spPr>
          <a:xfrm>
            <a:off x="179388" y="188913"/>
            <a:ext cx="8785225" cy="1800225"/>
          </a:xfrm>
        </p:spPr>
        <p:txBody>
          <a:bodyPr/>
          <a:lstStyle/>
          <a:p>
            <a:pPr eaLnBrk="1" hangingPunct="1"/>
            <a:r>
              <a:rPr lang="en-US" sz="5400" b="1">
                <a:solidFill>
                  <a:schemeClr val="bg1"/>
                </a:solidFill>
                <a:latin typeface="Arial" charset="0"/>
                <a:ea typeface="ＭＳ Ｐゴシック" charset="0"/>
                <a:cs typeface="ＭＳ Ｐゴシック" charset="0"/>
              </a:rPr>
              <a:t>Using Your Gray Matter on Gray Matters</a:t>
            </a:r>
          </a:p>
        </p:txBody>
      </p:sp>
      <p:sp>
        <p:nvSpPr>
          <p:cNvPr id="129028" name="Rectangle 6"/>
          <p:cNvSpPr>
            <a:spLocks noChangeArrowheads="1"/>
          </p:cNvSpPr>
          <p:nvPr/>
        </p:nvSpPr>
        <p:spPr bwMode="auto">
          <a:xfrm rot="-33340">
            <a:off x="5213350" y="5727700"/>
            <a:ext cx="39258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SzPct val="90000"/>
            </a:pPr>
            <a:r>
              <a:rPr lang="en-US" sz="3600">
                <a:solidFill>
                  <a:srgbClr val="FFFFFF"/>
                </a:solidFill>
                <a:latin typeface="Helvetica" charset="0"/>
              </a:rPr>
              <a:t>1 Corinthians 8</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endParaRPr>
          </a:p>
        </p:txBody>
      </p:sp>
      <p:sp>
        <p:nvSpPr>
          <p:cNvPr id="30003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endParaRPr>
          </a:p>
        </p:txBody>
      </p:sp>
      <p:sp>
        <p:nvSpPr>
          <p:cNvPr id="300036" name="Rectangle 4"/>
          <p:cNvSpPr>
            <a:spLocks noGrp="1" noChangeArrowheads="1"/>
          </p:cNvSpPr>
          <p:nvPr>
            <p:ph type="title" idx="4294967295"/>
          </p:nvPr>
        </p:nvSpPr>
        <p:spPr>
          <a:xfrm>
            <a:off x="2268538" y="404813"/>
            <a:ext cx="4679950" cy="5835650"/>
          </a:xfrm>
          <a:effectLst>
            <a:outerShdw blurRad="63500" dist="35921" dir="2700000" algn="ctr" rotWithShape="0">
              <a:schemeClr val="tx1">
                <a:alpha val="74998"/>
              </a:schemeClr>
            </a:outerShdw>
          </a:effectLst>
        </p:spPr>
        <p:txBody>
          <a:bodyPr/>
          <a:lstStyle/>
          <a:p>
            <a:pPr eaLnBrk="1" hangingPunct="1">
              <a:defRPr/>
            </a:pPr>
            <a:r>
              <a:rPr lang="en-US" sz="6600" b="1" dirty="0" smtClean="0">
                <a:solidFill>
                  <a:schemeClr val="bg1"/>
                </a:solidFill>
                <a:latin typeface="Arial" charset="0"/>
                <a:cs typeface="+mj-cs"/>
              </a:rPr>
              <a:t>Why should we give up our </a:t>
            </a:r>
            <a:r>
              <a:rPr lang="en-US" sz="6600" b="1" dirty="0" smtClean="0">
                <a:solidFill>
                  <a:srgbClr val="FFFF00"/>
                </a:solidFill>
                <a:latin typeface="Arial" charset="0"/>
                <a:cs typeface="+mj-cs"/>
              </a:rPr>
              <a:t>rights </a:t>
            </a:r>
            <a:r>
              <a:rPr lang="en-US" sz="6600" b="1" dirty="0" smtClean="0">
                <a:solidFill>
                  <a:schemeClr val="bg1"/>
                </a:solidFill>
                <a:latin typeface="Arial" charset="0"/>
                <a:cs typeface="+mj-cs"/>
              </a:rPr>
              <a:t>in gray matters?</a:t>
            </a:r>
            <a:endParaRPr lang="en-US" sz="9600" b="1" dirty="0" smtClean="0">
              <a:latin typeface="Arial" charset="0"/>
              <a:cs typeface="+mj-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endParaRPr>
          </a:p>
        </p:txBody>
      </p:sp>
      <p:sp>
        <p:nvSpPr>
          <p:cNvPr id="302083"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endParaRPr>
          </a:p>
        </p:txBody>
      </p:sp>
      <p:pic>
        <p:nvPicPr>
          <p:cNvPr id="186371"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84" name="Rectangle 4"/>
          <p:cNvSpPr>
            <a:spLocks noGrp="1" noChangeArrowheads="1"/>
          </p:cNvSpPr>
          <p:nvPr>
            <p:ph type="title" idx="4294967295"/>
          </p:nvPr>
        </p:nvSpPr>
        <p:spPr>
          <a:xfrm>
            <a:off x="0" y="-27384"/>
            <a:ext cx="9144000" cy="2952328"/>
          </a:xfrm>
        </p:spPr>
        <p:txBody>
          <a:bodyPr/>
          <a:lstStyle/>
          <a:p>
            <a:pPr eaLnBrk="1" hangingPunct="1">
              <a:defRPr/>
            </a:pPr>
            <a:r>
              <a:rPr lang="en-US" sz="6000" b="1" dirty="0">
                <a:solidFill>
                  <a:schemeClr val="bg1"/>
                </a:solidFill>
                <a:effectLst>
                  <a:glow rad="254000">
                    <a:schemeClr val="tx1">
                      <a:alpha val="93000"/>
                    </a:schemeClr>
                  </a:glow>
                </a:effectLst>
                <a:latin typeface="Arial" charset="0"/>
                <a:cs typeface="+mj-cs"/>
              </a:rPr>
              <a:t>I. </a:t>
            </a:r>
            <a:r>
              <a:rPr lang="en-US" sz="6000" b="1" dirty="0" smtClean="0">
                <a:solidFill>
                  <a:schemeClr val="bg1"/>
                </a:solidFill>
                <a:effectLst>
                  <a:glow rad="254000">
                    <a:schemeClr val="tx1">
                      <a:alpha val="93000"/>
                    </a:schemeClr>
                  </a:glow>
                </a:effectLst>
                <a:latin typeface="Arial" charset="0"/>
                <a:cs typeface="+mj-cs"/>
              </a:rPr>
              <a:t>Meekness shows </a:t>
            </a:r>
            <a:r>
              <a:rPr lang="en-US" sz="6000" b="1" dirty="0" smtClean="0">
                <a:solidFill>
                  <a:srgbClr val="FFFF00"/>
                </a:solidFill>
                <a:effectLst>
                  <a:glow rad="254000">
                    <a:schemeClr val="tx1">
                      <a:alpha val="93000"/>
                    </a:schemeClr>
                  </a:glow>
                </a:effectLst>
                <a:latin typeface="Arial" charset="0"/>
                <a:cs typeface="+mj-cs"/>
              </a:rPr>
              <a:t>love</a:t>
            </a:r>
            <a:r>
              <a:rPr lang="en-US" sz="6000" b="1" dirty="0" smtClean="0">
                <a:solidFill>
                  <a:schemeClr val="bg1"/>
                </a:solidFill>
                <a:effectLst>
                  <a:glow rad="254000">
                    <a:schemeClr val="tx1">
                      <a:alpha val="93000"/>
                    </a:schemeClr>
                  </a:glow>
                </a:effectLst>
                <a:latin typeface="Arial" charset="0"/>
                <a:cs typeface="+mj-cs"/>
              </a:rPr>
              <a:t> </a:t>
            </a:r>
            <a:r>
              <a:rPr lang="en-US" sz="6000" b="1" dirty="0">
                <a:solidFill>
                  <a:schemeClr val="bg1"/>
                </a:solidFill>
                <a:effectLst>
                  <a:glow rad="254000">
                    <a:schemeClr val="tx1">
                      <a:alpha val="93000"/>
                    </a:schemeClr>
                  </a:glow>
                </a:effectLst>
                <a:latin typeface="Arial" charset="0"/>
                <a:cs typeface="+mj-cs"/>
              </a:rPr>
              <a:t>more than knowledge (1-3).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endParaRPr>
          </a:p>
        </p:txBody>
      </p:sp>
      <p:sp>
        <p:nvSpPr>
          <p:cNvPr id="31027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endParaRPr>
          </a:p>
        </p:txBody>
      </p:sp>
      <p:pic>
        <p:nvPicPr>
          <p:cNvPr id="18841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100013"/>
            <a:ext cx="9323388"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6" name="Rectangle 4"/>
          <p:cNvSpPr>
            <a:spLocks noGrp="1" noChangeArrowheads="1"/>
          </p:cNvSpPr>
          <p:nvPr>
            <p:ph type="title" idx="4294967295"/>
          </p:nvPr>
        </p:nvSpPr>
        <p:spPr>
          <a:xfrm>
            <a:off x="-180528" y="1628800"/>
            <a:ext cx="9433048" cy="2594992"/>
          </a:xfrm>
        </p:spPr>
        <p:txBody>
          <a:bodyPr/>
          <a:lstStyle/>
          <a:p>
            <a:pPr eaLnBrk="1" hangingPunct="1">
              <a:defRPr/>
            </a:pPr>
            <a:r>
              <a:rPr lang="en-US" sz="6000" b="1" dirty="0" smtClean="0">
                <a:solidFill>
                  <a:schemeClr val="bg1"/>
                </a:solidFill>
                <a:effectLst>
                  <a:glow rad="254000">
                    <a:schemeClr val="tx1">
                      <a:alpha val="93000"/>
                    </a:schemeClr>
                  </a:glow>
                </a:effectLst>
                <a:latin typeface="Arial" charset="0"/>
                <a:cs typeface="+mj-cs"/>
              </a:rPr>
              <a:t>II. Meekness protects the </a:t>
            </a:r>
            <a:r>
              <a:rPr lang="en-US" sz="6000" b="1" dirty="0" smtClean="0">
                <a:solidFill>
                  <a:srgbClr val="FFFF00"/>
                </a:solidFill>
                <a:effectLst>
                  <a:glow rad="254000">
                    <a:schemeClr val="tx1">
                      <a:alpha val="93000"/>
                    </a:schemeClr>
                  </a:glow>
                </a:effectLst>
                <a:latin typeface="Arial" charset="0"/>
                <a:cs typeface="+mj-cs"/>
              </a:rPr>
              <a:t>conscience </a:t>
            </a:r>
            <a:r>
              <a:rPr lang="en-US" sz="6000" b="1" dirty="0" smtClean="0">
                <a:solidFill>
                  <a:schemeClr val="bg1"/>
                </a:solidFill>
                <a:effectLst>
                  <a:glow rad="254000">
                    <a:schemeClr val="tx1">
                      <a:alpha val="93000"/>
                    </a:schemeClr>
                  </a:glow>
                </a:effectLst>
                <a:latin typeface="Arial" charset="0"/>
                <a:cs typeface="+mj-cs"/>
              </a:rPr>
              <a:t>of weak believers (4-8).</a:t>
            </a:r>
            <a:endParaRPr lang="en-US" sz="8800" b="1" dirty="0" smtClean="0">
              <a:effectLst>
                <a:glow rad="254000">
                  <a:schemeClr val="tx1">
                    <a:alpha val="93000"/>
                  </a:schemeClr>
                </a:glow>
              </a:effectLst>
              <a:latin typeface="Arial" charset="0"/>
              <a:cs typeface="+mj-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314371"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314372" name="Rectangle 4"/>
          <p:cNvSpPr>
            <a:spLocks noGrp="1" noChangeArrowheads="1"/>
          </p:cNvSpPr>
          <p:nvPr>
            <p:ph type="title" idx="4294967295"/>
          </p:nvPr>
        </p:nvSpPr>
        <p:spPr>
          <a:xfrm>
            <a:off x="0" y="762000"/>
            <a:ext cx="9144000" cy="5486400"/>
          </a:xfrm>
        </p:spPr>
        <p:txBody>
          <a:bodyPr/>
          <a:lstStyle/>
          <a:p>
            <a:pPr eaLnBrk="1" hangingPunct="1">
              <a:defRPr/>
            </a:pPr>
            <a:r>
              <a:rPr lang="en-US" sz="6000" b="1" dirty="0">
                <a:solidFill>
                  <a:schemeClr val="bg1"/>
                </a:solidFill>
                <a:effectLst>
                  <a:glow rad="254000">
                    <a:schemeClr val="tx1">
                      <a:alpha val="93000"/>
                    </a:schemeClr>
                  </a:glow>
                </a:effectLst>
                <a:latin typeface="Arial" charset="0"/>
                <a:cs typeface="+mj-cs"/>
              </a:rPr>
              <a:t>III. </a:t>
            </a:r>
            <a:r>
              <a:rPr lang="en-US" sz="6000" b="1" dirty="0" smtClean="0">
                <a:solidFill>
                  <a:schemeClr val="bg1"/>
                </a:solidFill>
                <a:effectLst>
                  <a:glow rad="254000">
                    <a:schemeClr val="tx1">
                      <a:alpha val="93000"/>
                    </a:schemeClr>
                  </a:glow>
                </a:effectLst>
                <a:latin typeface="Arial" charset="0"/>
                <a:cs typeface="+mj-cs"/>
              </a:rPr>
              <a:t>Meekness keeps you from ruining the </a:t>
            </a:r>
            <a:r>
              <a:rPr lang="en-US" sz="6000" b="1" dirty="0" smtClean="0">
                <a:solidFill>
                  <a:srgbClr val="FFFF00"/>
                </a:solidFill>
                <a:effectLst>
                  <a:glow rad="254000">
                    <a:schemeClr val="tx1">
                      <a:alpha val="93000"/>
                    </a:schemeClr>
                  </a:glow>
                </a:effectLst>
                <a:latin typeface="Arial" charset="0"/>
                <a:cs typeface="+mj-cs"/>
              </a:rPr>
              <a:t>faith </a:t>
            </a:r>
            <a:r>
              <a:rPr lang="en-US" sz="6000" b="1" dirty="0" smtClean="0">
                <a:solidFill>
                  <a:schemeClr val="bg1"/>
                </a:solidFill>
                <a:effectLst>
                  <a:glow rad="254000">
                    <a:schemeClr val="tx1">
                      <a:alpha val="93000"/>
                    </a:schemeClr>
                  </a:glow>
                </a:effectLst>
                <a:latin typeface="Arial" charset="0"/>
                <a:cs typeface="+mj-cs"/>
              </a:rPr>
              <a:t>of a </a:t>
            </a:r>
            <a:r>
              <a:rPr lang="en-US" sz="6000" b="1" dirty="0">
                <a:solidFill>
                  <a:schemeClr val="bg1"/>
                </a:solidFill>
                <a:effectLst>
                  <a:glow rad="254000">
                    <a:schemeClr val="tx1">
                      <a:alpha val="93000"/>
                    </a:schemeClr>
                  </a:glow>
                </a:effectLst>
                <a:latin typeface="Arial" charset="0"/>
                <a:cs typeface="+mj-cs"/>
              </a:rPr>
              <a:t>weaker brother (9-13).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ctrTitle"/>
          </p:nvPr>
        </p:nvSpPr>
        <p:spPr>
          <a:xfrm>
            <a:off x="152400" y="152400"/>
            <a:ext cx="8839200" cy="2057400"/>
          </a:xfrm>
          <a:ln>
            <a:miter lim="800000"/>
            <a:headEnd/>
            <a:tailEnd/>
          </a:ln>
        </p:spPr>
        <p:txBody>
          <a:bodyPr/>
          <a:lstStyle/>
          <a:p>
            <a:pPr eaLnBrk="1" hangingPunct="1">
              <a:defRPr/>
            </a:pPr>
            <a:r>
              <a:rPr lang="en-US" b="1" dirty="0" smtClean="0">
                <a:solidFill>
                  <a:schemeClr val="bg1"/>
                </a:solidFill>
              </a:rPr>
              <a:t>Don't exercise your freedom if it hurts a weaker believer (9).</a:t>
            </a:r>
            <a:endParaRPr lang="en-US" sz="4000" b="1" dirty="0" smtClean="0">
              <a:solidFill>
                <a:schemeClr val="bg1"/>
              </a:solidFill>
            </a:endParaRPr>
          </a:p>
        </p:txBody>
      </p:sp>
      <p:sp>
        <p:nvSpPr>
          <p:cNvPr id="318467"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endParaRPr lang="en-US">
              <a:cs typeface="+mn-cs"/>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76475"/>
            <a:ext cx="44958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495800" y="2276475"/>
            <a:ext cx="464820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ctrTitle"/>
          </p:nvPr>
        </p:nvSpPr>
        <p:spPr>
          <a:xfrm>
            <a:off x="152400" y="152400"/>
            <a:ext cx="8839200" cy="2057400"/>
          </a:xfrm>
          <a:ln>
            <a:solidFill>
              <a:schemeClr val="bg1"/>
            </a:solidFill>
            <a:miter lim="800000"/>
            <a:headEnd/>
            <a:tailEnd/>
          </a:ln>
        </p:spPr>
        <p:txBody>
          <a:bodyPr/>
          <a:lstStyle/>
          <a:p>
            <a:pPr eaLnBrk="1" hangingPunct="1">
              <a:defRPr/>
            </a:pPr>
            <a:r>
              <a:rPr lang="en-US" dirty="0" smtClean="0">
                <a:solidFill>
                  <a:srgbClr val="FFFF00"/>
                </a:solidFill>
              </a:rPr>
              <a:t>Bad things happen</a:t>
            </a:r>
            <a:r>
              <a:rPr lang="en-US" dirty="0" smtClean="0">
                <a:solidFill>
                  <a:schemeClr val="bg1"/>
                </a:solidFill>
              </a:rPr>
              <a:t> if you insist on your rights in gray matters (10-12).</a:t>
            </a:r>
            <a:endParaRPr lang="en-US" sz="4000" dirty="0" smtClean="0">
              <a:solidFill>
                <a:schemeClr val="bg1"/>
              </a:solidFill>
            </a:endParaRPr>
          </a:p>
        </p:txBody>
      </p:sp>
      <p:sp>
        <p:nvSpPr>
          <p:cNvPr id="318467"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endParaRPr lang="en-US">
              <a:cs typeface="+mn-cs"/>
            </a:endParaRPr>
          </a:p>
        </p:txBody>
      </p:sp>
      <p:sp>
        <p:nvSpPr>
          <p:cNvPr id="318468" name="Rectangle 4"/>
          <p:cNvSpPr>
            <a:spLocks noChangeArrowheads="1"/>
          </p:cNvSpPr>
          <p:nvPr/>
        </p:nvSpPr>
        <p:spPr bwMode="auto">
          <a:xfrm>
            <a:off x="381000" y="2514600"/>
            <a:ext cx="8305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4400" b="0" dirty="0">
                <a:solidFill>
                  <a:schemeClr val="bg1"/>
                </a:solidFill>
                <a:ea typeface="Osaka" charset="0"/>
                <a:cs typeface="Osaka" charset="0"/>
              </a:rPr>
              <a:t>You encourage your weaker </a:t>
            </a:r>
            <a:r>
              <a:rPr lang="en-US" sz="4400" b="0" dirty="0">
                <a:solidFill>
                  <a:srgbClr val="FFFF00"/>
                </a:solidFill>
                <a:ea typeface="Osaka" charset="0"/>
                <a:cs typeface="Osaka" charset="0"/>
              </a:rPr>
              <a:t>brother to sin</a:t>
            </a:r>
            <a:r>
              <a:rPr lang="en-US" sz="4400" b="0" dirty="0">
                <a:solidFill>
                  <a:schemeClr val="bg1"/>
                </a:solidFill>
                <a:ea typeface="Osaka" charset="0"/>
                <a:cs typeface="Osaka" charset="0"/>
              </a:rPr>
              <a:t> (10)</a:t>
            </a:r>
            <a:endParaRPr lang="en-US" sz="4000" b="0" dirty="0">
              <a:solidFill>
                <a:schemeClr val="bg1"/>
              </a:solidFill>
              <a:ea typeface="Osaka" charset="0"/>
              <a:cs typeface="Osaka" charset="0"/>
            </a:endParaRPr>
          </a:p>
        </p:txBody>
      </p:sp>
      <p:sp>
        <p:nvSpPr>
          <p:cNvPr id="318469" name="Rectangle 5"/>
          <p:cNvSpPr>
            <a:spLocks noChangeArrowheads="1"/>
          </p:cNvSpPr>
          <p:nvPr/>
        </p:nvSpPr>
        <p:spPr bwMode="auto">
          <a:xfrm>
            <a:off x="533400" y="4191000"/>
            <a:ext cx="8305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4400" b="0" dirty="0">
                <a:solidFill>
                  <a:schemeClr val="bg1"/>
                </a:solidFill>
                <a:ea typeface="Osaka" charset="0"/>
                <a:cs typeface="Osaka" charset="0"/>
              </a:rPr>
              <a:t>He could even </a:t>
            </a:r>
            <a:r>
              <a:rPr lang="en-US" sz="4400" b="0" dirty="0">
                <a:solidFill>
                  <a:srgbClr val="FFFF00"/>
                </a:solidFill>
                <a:ea typeface="Osaka" charset="0"/>
                <a:cs typeface="Osaka" charset="0"/>
              </a:rPr>
              <a:t>give up his faith</a:t>
            </a:r>
            <a:r>
              <a:rPr lang="en-US" sz="4400" b="0" dirty="0">
                <a:solidFill>
                  <a:schemeClr val="bg1"/>
                </a:solidFill>
                <a:ea typeface="Osaka" charset="0"/>
                <a:cs typeface="Osaka" charset="0"/>
              </a:rPr>
              <a:t> (11)</a:t>
            </a:r>
            <a:endParaRPr lang="en-US" sz="4000" b="0" dirty="0">
              <a:solidFill>
                <a:schemeClr val="bg1"/>
              </a:solidFill>
              <a:ea typeface="Osaka" charset="0"/>
              <a:cs typeface="Osaka" charset="0"/>
            </a:endParaRPr>
          </a:p>
        </p:txBody>
      </p:sp>
      <p:sp>
        <p:nvSpPr>
          <p:cNvPr id="318470" name="Rectangle 6"/>
          <p:cNvSpPr>
            <a:spLocks noChangeArrowheads="1"/>
          </p:cNvSpPr>
          <p:nvPr/>
        </p:nvSpPr>
        <p:spPr bwMode="auto">
          <a:xfrm>
            <a:off x="381000" y="5562600"/>
            <a:ext cx="8305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4400" b="0" dirty="0">
                <a:solidFill>
                  <a:srgbClr val="FFFF00"/>
                </a:solidFill>
                <a:ea typeface="Osaka" charset="0"/>
                <a:cs typeface="Osaka" charset="0"/>
              </a:rPr>
              <a:t>You sin</a:t>
            </a:r>
            <a:r>
              <a:rPr lang="en-US" sz="4400" b="0" dirty="0">
                <a:solidFill>
                  <a:schemeClr val="bg1"/>
                </a:solidFill>
                <a:ea typeface="Osaka" charset="0"/>
                <a:cs typeface="Osaka" charset="0"/>
              </a:rPr>
              <a:t> (12)</a:t>
            </a:r>
            <a:endParaRPr lang="en-US" sz="4000" b="0" dirty="0">
              <a:solidFill>
                <a:schemeClr val="bg1"/>
              </a:solidFill>
              <a:ea typeface="Osaka" charset="0"/>
              <a:cs typeface="Osaka"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8468">
                                            <p:txEl>
                                              <p:pRg st="0" end="0"/>
                                            </p:txEl>
                                          </p:spTgt>
                                        </p:tgtEl>
                                        <p:attrNameLst>
                                          <p:attrName>style.visibility</p:attrName>
                                        </p:attrNameLst>
                                      </p:cBhvr>
                                      <p:to>
                                        <p:strVal val="visible"/>
                                      </p:to>
                                    </p:set>
                                    <p:anim calcmode="lin" valueType="num">
                                      <p:cBhvr additive="base">
                                        <p:cTn id="7" dur="500" fill="hold"/>
                                        <p:tgtEl>
                                          <p:spTgt spid="31846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846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8469">
                                            <p:txEl>
                                              <p:pRg st="0" end="0"/>
                                            </p:txEl>
                                          </p:spTgt>
                                        </p:tgtEl>
                                        <p:attrNameLst>
                                          <p:attrName>style.visibility</p:attrName>
                                        </p:attrNameLst>
                                      </p:cBhvr>
                                      <p:to>
                                        <p:strVal val="visible"/>
                                      </p:to>
                                    </p:set>
                                    <p:anim calcmode="lin" valueType="num">
                                      <p:cBhvr additive="base">
                                        <p:cTn id="13" dur="500" fill="hold"/>
                                        <p:tgtEl>
                                          <p:spTgt spid="31846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846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8470">
                                            <p:txEl>
                                              <p:pRg st="0" end="0"/>
                                            </p:txEl>
                                          </p:spTgt>
                                        </p:tgtEl>
                                        <p:attrNameLst>
                                          <p:attrName>style.visibility</p:attrName>
                                        </p:attrNameLst>
                                      </p:cBhvr>
                                      <p:to>
                                        <p:strVal val="visible"/>
                                      </p:to>
                                    </p:set>
                                    <p:anim calcmode="lin" valueType="num">
                                      <p:cBhvr additive="base">
                                        <p:cTn id="19" dur="500" fill="hold"/>
                                        <p:tgtEl>
                                          <p:spTgt spid="318470">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847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8" grpId="0" build="p" autoUpdateAnimBg="0"/>
      <p:bldP spid="318469" grpId="0" build="p" autoUpdateAnimBg="0"/>
      <p:bldP spid="318470"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8226" name="Rectangle 2"/>
          <p:cNvSpPr>
            <a:spLocks noGrp="1" noChangeArrowheads="1"/>
          </p:cNvSpPr>
          <p:nvPr>
            <p:ph type="ctrTitle"/>
          </p:nvPr>
        </p:nvSpPr>
        <p:spPr>
          <a:xfrm rot="16200000">
            <a:off x="-2933700" y="2933700"/>
            <a:ext cx="6858000" cy="990600"/>
          </a:xfrm>
          <a:solidFill>
            <a:srgbClr val="FFCC00"/>
          </a:solidFill>
        </p:spPr>
        <p:txBody>
          <a:bodyPr/>
          <a:lstStyle/>
          <a:p>
            <a:pPr eaLnBrk="1" hangingPunct="1">
              <a:defRPr/>
            </a:pPr>
            <a:r>
              <a:rPr lang="en-US" b="1" dirty="0" smtClean="0">
                <a:solidFill>
                  <a:schemeClr val="tx1"/>
                </a:solidFill>
              </a:rPr>
              <a:t>Touching Scale</a:t>
            </a:r>
            <a:endParaRPr lang="en-US" dirty="0" smtClean="0">
              <a:solidFill>
                <a:schemeClr val="bg1"/>
              </a:solidFill>
            </a:endParaRPr>
          </a:p>
        </p:txBody>
      </p:sp>
      <p:sp>
        <p:nvSpPr>
          <p:cNvPr id="308228" name="Rectangle 4"/>
          <p:cNvSpPr>
            <a:spLocks noChangeArrowheads="1"/>
          </p:cNvSpPr>
          <p:nvPr/>
        </p:nvSpPr>
        <p:spPr bwMode="auto">
          <a:xfrm>
            <a:off x="1600200" y="5265738"/>
            <a:ext cx="35814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200" dirty="0">
                <a:solidFill>
                  <a:srgbClr val="CCFFFF"/>
                </a:solidFill>
                <a:ea typeface="Osaka" charset="0"/>
                <a:cs typeface="Osaka" charset="0"/>
              </a:rPr>
              <a:t>Holding Hands</a:t>
            </a:r>
            <a:endParaRPr lang="en-US" sz="3200" b="0" dirty="0">
              <a:solidFill>
                <a:srgbClr val="CCFFFF"/>
              </a:solidFill>
              <a:ea typeface="Osaka" charset="0"/>
              <a:cs typeface="Osaka" charset="0"/>
            </a:endParaRPr>
          </a:p>
        </p:txBody>
      </p:sp>
      <p:sp>
        <p:nvSpPr>
          <p:cNvPr id="308229" name="Rectangle 5"/>
          <p:cNvSpPr>
            <a:spLocks noChangeArrowheads="1"/>
          </p:cNvSpPr>
          <p:nvPr/>
        </p:nvSpPr>
        <p:spPr bwMode="auto">
          <a:xfrm>
            <a:off x="1600200" y="381000"/>
            <a:ext cx="35814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200">
                <a:solidFill>
                  <a:srgbClr val="CCFFFF"/>
                </a:solidFill>
                <a:ea typeface="Osaka" charset="0"/>
                <a:cs typeface="Osaka" charset="0"/>
              </a:rPr>
              <a:t>Sex</a:t>
            </a:r>
            <a:endParaRPr lang="en-US" sz="3200" b="0">
              <a:solidFill>
                <a:srgbClr val="CCFFFF"/>
              </a:solidFill>
              <a:ea typeface="Osaka" charset="0"/>
              <a:cs typeface="Osaka" charset="0"/>
            </a:endParaRPr>
          </a:p>
        </p:txBody>
      </p:sp>
      <p:sp>
        <p:nvSpPr>
          <p:cNvPr id="308230" name="Rectangle 6"/>
          <p:cNvSpPr>
            <a:spLocks noChangeArrowheads="1"/>
          </p:cNvSpPr>
          <p:nvPr/>
        </p:nvSpPr>
        <p:spPr bwMode="auto">
          <a:xfrm>
            <a:off x="1600200" y="4437063"/>
            <a:ext cx="35814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200">
                <a:solidFill>
                  <a:srgbClr val="CCFFFF"/>
                </a:solidFill>
                <a:ea typeface="Osaka" charset="0"/>
                <a:cs typeface="Osaka" charset="0"/>
              </a:rPr>
              <a:t>Kiss the Hand</a:t>
            </a:r>
            <a:endParaRPr lang="en-US" sz="3200" b="0">
              <a:solidFill>
                <a:srgbClr val="CCFFFF"/>
              </a:solidFill>
              <a:ea typeface="Osaka" charset="0"/>
              <a:cs typeface="Osaka" charset="0"/>
            </a:endParaRPr>
          </a:p>
        </p:txBody>
      </p:sp>
      <p:sp>
        <p:nvSpPr>
          <p:cNvPr id="308231" name="Rectangle 7"/>
          <p:cNvSpPr>
            <a:spLocks noChangeArrowheads="1"/>
          </p:cNvSpPr>
          <p:nvPr/>
        </p:nvSpPr>
        <p:spPr bwMode="auto">
          <a:xfrm>
            <a:off x="1635125" y="6021388"/>
            <a:ext cx="35814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200" dirty="0">
                <a:solidFill>
                  <a:srgbClr val="CCFFFF"/>
                </a:solidFill>
                <a:ea typeface="Osaka" charset="0"/>
                <a:cs typeface="Osaka" charset="0"/>
              </a:rPr>
              <a:t>Handshake</a:t>
            </a:r>
            <a:endParaRPr lang="en-US" sz="3200" b="0" dirty="0">
              <a:solidFill>
                <a:srgbClr val="CCFFFF"/>
              </a:solidFill>
              <a:ea typeface="Osaka" charset="0"/>
              <a:cs typeface="Osaka" charset="0"/>
            </a:endParaRPr>
          </a:p>
        </p:txBody>
      </p:sp>
      <p:sp>
        <p:nvSpPr>
          <p:cNvPr id="308232" name="Rectangle 8"/>
          <p:cNvSpPr>
            <a:spLocks noChangeArrowheads="1"/>
          </p:cNvSpPr>
          <p:nvPr/>
        </p:nvSpPr>
        <p:spPr bwMode="auto">
          <a:xfrm>
            <a:off x="1600200" y="3689350"/>
            <a:ext cx="35814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200" dirty="0">
                <a:solidFill>
                  <a:srgbClr val="CCFFFF"/>
                </a:solidFill>
                <a:ea typeface="Osaka" charset="0"/>
                <a:cs typeface="Osaka" charset="0"/>
              </a:rPr>
              <a:t>Hug</a:t>
            </a:r>
            <a:endParaRPr lang="en-US" sz="3200" b="0" dirty="0">
              <a:solidFill>
                <a:srgbClr val="CCFFFF"/>
              </a:solidFill>
              <a:ea typeface="Osaka" charset="0"/>
              <a:cs typeface="Osaka" charset="0"/>
            </a:endParaRPr>
          </a:p>
        </p:txBody>
      </p:sp>
      <p:sp>
        <p:nvSpPr>
          <p:cNvPr id="308233" name="Rectangle 9"/>
          <p:cNvSpPr>
            <a:spLocks noChangeArrowheads="1"/>
          </p:cNvSpPr>
          <p:nvPr/>
        </p:nvSpPr>
        <p:spPr bwMode="auto">
          <a:xfrm>
            <a:off x="1600200" y="2862263"/>
            <a:ext cx="35814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200">
                <a:solidFill>
                  <a:srgbClr val="CCFFFF"/>
                </a:solidFill>
                <a:ea typeface="Osaka" charset="0"/>
                <a:cs typeface="Osaka" charset="0"/>
              </a:rPr>
              <a:t>Kiss the Cheek</a:t>
            </a:r>
            <a:endParaRPr lang="en-US" sz="3200" b="0">
              <a:solidFill>
                <a:srgbClr val="CCFFFF"/>
              </a:solidFill>
              <a:ea typeface="Osaka" charset="0"/>
              <a:cs typeface="Osaka" charset="0"/>
            </a:endParaRPr>
          </a:p>
        </p:txBody>
      </p:sp>
      <p:sp>
        <p:nvSpPr>
          <p:cNvPr id="308234" name="Rectangle 10"/>
          <p:cNvSpPr>
            <a:spLocks noChangeArrowheads="1"/>
          </p:cNvSpPr>
          <p:nvPr/>
        </p:nvSpPr>
        <p:spPr bwMode="auto">
          <a:xfrm>
            <a:off x="1600200" y="2035175"/>
            <a:ext cx="35814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200">
                <a:solidFill>
                  <a:srgbClr val="CCFFFF"/>
                </a:solidFill>
                <a:ea typeface="Osaka" charset="0"/>
                <a:cs typeface="Osaka" charset="0"/>
              </a:rPr>
              <a:t>Kiss the Lips</a:t>
            </a:r>
            <a:endParaRPr lang="en-US" sz="3200" b="0">
              <a:solidFill>
                <a:srgbClr val="CCFFFF"/>
              </a:solidFill>
              <a:ea typeface="Osaka" charset="0"/>
              <a:cs typeface="Osaka" charset="0"/>
            </a:endParaRPr>
          </a:p>
        </p:txBody>
      </p:sp>
      <p:sp>
        <p:nvSpPr>
          <p:cNvPr id="308235" name="Rectangle 11"/>
          <p:cNvSpPr>
            <a:spLocks noChangeArrowheads="1"/>
          </p:cNvSpPr>
          <p:nvPr/>
        </p:nvSpPr>
        <p:spPr bwMode="auto">
          <a:xfrm>
            <a:off x="1600200" y="1208088"/>
            <a:ext cx="35814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200">
                <a:solidFill>
                  <a:srgbClr val="CCFFFF"/>
                </a:solidFill>
                <a:ea typeface="Osaka" charset="0"/>
                <a:cs typeface="Osaka" charset="0"/>
              </a:rPr>
              <a:t>Petting</a:t>
            </a:r>
            <a:endParaRPr lang="en-US" sz="3200" b="0">
              <a:solidFill>
                <a:srgbClr val="CCFFFF"/>
              </a:solidFill>
              <a:ea typeface="Osaka" charset="0"/>
              <a:cs typeface="Osaka" charset="0"/>
            </a:endParaRPr>
          </a:p>
        </p:txBody>
      </p:sp>
      <p:sp>
        <p:nvSpPr>
          <p:cNvPr id="308236" name="WordArt 12"/>
          <p:cNvSpPr>
            <a:spLocks noChangeArrowheads="1" noChangeShapeType="1" noTextEdit="1"/>
          </p:cNvSpPr>
          <p:nvPr/>
        </p:nvSpPr>
        <p:spPr bwMode="auto">
          <a:xfrm>
            <a:off x="1371600" y="152400"/>
            <a:ext cx="1066800" cy="990600"/>
          </a:xfrm>
          <a:prstGeom prst="rect">
            <a:avLst/>
          </a:prstGeom>
        </p:spPr>
        <p:txBody>
          <a:bodyPr wrap="none" fromWordArt="1">
            <a:prstTxWarp prst="textDoubleWave1">
              <a:avLst>
                <a:gd name="adj1" fmla="val 6500"/>
                <a:gd name="adj2" fmla="val 0"/>
              </a:avLst>
            </a:prstTxWarp>
          </a:bodyPr>
          <a:lstStyle/>
          <a:p>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Him</a:t>
            </a:r>
          </a:p>
        </p:txBody>
      </p:sp>
      <p:sp>
        <p:nvSpPr>
          <p:cNvPr id="308237" name="Line 13"/>
          <p:cNvSpPr>
            <a:spLocks noChangeShapeType="1"/>
          </p:cNvSpPr>
          <p:nvPr/>
        </p:nvSpPr>
        <p:spPr bwMode="auto">
          <a:xfrm>
            <a:off x="1676400" y="1828800"/>
            <a:ext cx="33528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308238" name="Rectangle 14"/>
          <p:cNvSpPr>
            <a:spLocks noChangeArrowheads="1"/>
          </p:cNvSpPr>
          <p:nvPr/>
        </p:nvSpPr>
        <p:spPr bwMode="auto">
          <a:xfrm>
            <a:off x="5257800" y="5265738"/>
            <a:ext cx="35814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200" dirty="0">
                <a:solidFill>
                  <a:srgbClr val="CCFFFF"/>
                </a:solidFill>
                <a:ea typeface="Osaka" charset="0"/>
                <a:cs typeface="Osaka" charset="0"/>
              </a:rPr>
              <a:t>Holding Hands</a:t>
            </a:r>
            <a:endParaRPr lang="en-US" sz="3200" b="0" dirty="0">
              <a:solidFill>
                <a:srgbClr val="CCFFFF"/>
              </a:solidFill>
              <a:ea typeface="Osaka" charset="0"/>
              <a:cs typeface="Osaka" charset="0"/>
            </a:endParaRPr>
          </a:p>
        </p:txBody>
      </p:sp>
      <p:sp>
        <p:nvSpPr>
          <p:cNvPr id="308239" name="Rectangle 15"/>
          <p:cNvSpPr>
            <a:spLocks noChangeArrowheads="1"/>
          </p:cNvSpPr>
          <p:nvPr/>
        </p:nvSpPr>
        <p:spPr bwMode="auto">
          <a:xfrm>
            <a:off x="5257800" y="381000"/>
            <a:ext cx="35814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200">
                <a:solidFill>
                  <a:srgbClr val="CCFFFF"/>
                </a:solidFill>
                <a:ea typeface="Osaka" charset="0"/>
                <a:cs typeface="Osaka" charset="0"/>
              </a:rPr>
              <a:t>Sex</a:t>
            </a:r>
            <a:endParaRPr lang="en-US" sz="3200" b="0">
              <a:solidFill>
                <a:srgbClr val="CCFFFF"/>
              </a:solidFill>
              <a:ea typeface="Osaka" charset="0"/>
              <a:cs typeface="Osaka" charset="0"/>
            </a:endParaRPr>
          </a:p>
        </p:txBody>
      </p:sp>
      <p:sp>
        <p:nvSpPr>
          <p:cNvPr id="308240" name="Rectangle 16"/>
          <p:cNvSpPr>
            <a:spLocks noChangeArrowheads="1"/>
          </p:cNvSpPr>
          <p:nvPr/>
        </p:nvSpPr>
        <p:spPr bwMode="auto">
          <a:xfrm>
            <a:off x="5257800" y="4437063"/>
            <a:ext cx="35814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200">
                <a:solidFill>
                  <a:srgbClr val="CCFFFF"/>
                </a:solidFill>
                <a:ea typeface="Osaka" charset="0"/>
                <a:cs typeface="Osaka" charset="0"/>
              </a:rPr>
              <a:t>Kiss the Hand</a:t>
            </a:r>
            <a:endParaRPr lang="en-US" sz="3200" b="0">
              <a:solidFill>
                <a:srgbClr val="CCFFFF"/>
              </a:solidFill>
              <a:ea typeface="Osaka" charset="0"/>
              <a:cs typeface="Osaka" charset="0"/>
            </a:endParaRPr>
          </a:p>
        </p:txBody>
      </p:sp>
      <p:sp>
        <p:nvSpPr>
          <p:cNvPr id="308241" name="Rectangle 17"/>
          <p:cNvSpPr>
            <a:spLocks noChangeArrowheads="1"/>
          </p:cNvSpPr>
          <p:nvPr/>
        </p:nvSpPr>
        <p:spPr bwMode="auto">
          <a:xfrm>
            <a:off x="5292725" y="6021388"/>
            <a:ext cx="35814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200" dirty="0">
                <a:solidFill>
                  <a:srgbClr val="CCFFFF"/>
                </a:solidFill>
                <a:ea typeface="Osaka" charset="0"/>
                <a:cs typeface="Osaka" charset="0"/>
              </a:rPr>
              <a:t>Handshake</a:t>
            </a:r>
            <a:endParaRPr lang="en-US" sz="3200" b="0" dirty="0">
              <a:solidFill>
                <a:srgbClr val="CCFFFF"/>
              </a:solidFill>
              <a:ea typeface="Osaka" charset="0"/>
              <a:cs typeface="Osaka" charset="0"/>
            </a:endParaRPr>
          </a:p>
        </p:txBody>
      </p:sp>
      <p:sp>
        <p:nvSpPr>
          <p:cNvPr id="308242" name="Rectangle 18"/>
          <p:cNvSpPr>
            <a:spLocks noChangeArrowheads="1"/>
          </p:cNvSpPr>
          <p:nvPr/>
        </p:nvSpPr>
        <p:spPr bwMode="auto">
          <a:xfrm>
            <a:off x="5257800" y="3689350"/>
            <a:ext cx="35814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200" dirty="0">
                <a:solidFill>
                  <a:srgbClr val="CCFFFF"/>
                </a:solidFill>
                <a:ea typeface="Osaka" charset="0"/>
                <a:cs typeface="Osaka" charset="0"/>
              </a:rPr>
              <a:t>Hug</a:t>
            </a:r>
            <a:endParaRPr lang="en-US" sz="3200" b="0" dirty="0">
              <a:solidFill>
                <a:srgbClr val="CCFFFF"/>
              </a:solidFill>
              <a:ea typeface="Osaka" charset="0"/>
              <a:cs typeface="Osaka" charset="0"/>
            </a:endParaRPr>
          </a:p>
        </p:txBody>
      </p:sp>
      <p:sp>
        <p:nvSpPr>
          <p:cNvPr id="308243" name="Rectangle 19"/>
          <p:cNvSpPr>
            <a:spLocks noChangeArrowheads="1"/>
          </p:cNvSpPr>
          <p:nvPr/>
        </p:nvSpPr>
        <p:spPr bwMode="auto">
          <a:xfrm>
            <a:off x="5257800" y="2862263"/>
            <a:ext cx="35814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200">
                <a:solidFill>
                  <a:srgbClr val="CCFFFF"/>
                </a:solidFill>
                <a:ea typeface="Osaka" charset="0"/>
                <a:cs typeface="Osaka" charset="0"/>
              </a:rPr>
              <a:t>Kiss the Cheek</a:t>
            </a:r>
            <a:endParaRPr lang="en-US" sz="3200" b="0">
              <a:solidFill>
                <a:srgbClr val="CCFFFF"/>
              </a:solidFill>
              <a:ea typeface="Osaka" charset="0"/>
              <a:cs typeface="Osaka" charset="0"/>
            </a:endParaRPr>
          </a:p>
        </p:txBody>
      </p:sp>
      <p:sp>
        <p:nvSpPr>
          <p:cNvPr id="308244" name="Rectangle 20"/>
          <p:cNvSpPr>
            <a:spLocks noChangeArrowheads="1"/>
          </p:cNvSpPr>
          <p:nvPr/>
        </p:nvSpPr>
        <p:spPr bwMode="auto">
          <a:xfrm>
            <a:off x="5257800" y="2035175"/>
            <a:ext cx="35814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200">
                <a:solidFill>
                  <a:srgbClr val="CCFFFF"/>
                </a:solidFill>
                <a:ea typeface="Osaka" charset="0"/>
                <a:cs typeface="Osaka" charset="0"/>
              </a:rPr>
              <a:t>Kiss the Lips</a:t>
            </a:r>
            <a:endParaRPr lang="en-US" sz="3200" b="0">
              <a:solidFill>
                <a:srgbClr val="CCFFFF"/>
              </a:solidFill>
              <a:ea typeface="Osaka" charset="0"/>
              <a:cs typeface="Osaka" charset="0"/>
            </a:endParaRPr>
          </a:p>
        </p:txBody>
      </p:sp>
      <p:sp>
        <p:nvSpPr>
          <p:cNvPr id="308245" name="Rectangle 21"/>
          <p:cNvSpPr>
            <a:spLocks noChangeArrowheads="1"/>
          </p:cNvSpPr>
          <p:nvPr/>
        </p:nvSpPr>
        <p:spPr bwMode="auto">
          <a:xfrm>
            <a:off x="5257800" y="1208088"/>
            <a:ext cx="3581400" cy="4572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200">
                <a:solidFill>
                  <a:srgbClr val="CCFFFF"/>
                </a:solidFill>
                <a:ea typeface="Osaka" charset="0"/>
                <a:cs typeface="Osaka" charset="0"/>
              </a:rPr>
              <a:t>Petting</a:t>
            </a:r>
            <a:endParaRPr lang="en-US" sz="3200" b="0">
              <a:solidFill>
                <a:srgbClr val="CCFFFF"/>
              </a:solidFill>
              <a:ea typeface="Osaka" charset="0"/>
              <a:cs typeface="Osaka" charset="0"/>
            </a:endParaRPr>
          </a:p>
        </p:txBody>
      </p:sp>
      <p:sp>
        <p:nvSpPr>
          <p:cNvPr id="308246" name="WordArt 22"/>
          <p:cNvSpPr>
            <a:spLocks noChangeArrowheads="1" noChangeShapeType="1" noTextEdit="1"/>
          </p:cNvSpPr>
          <p:nvPr/>
        </p:nvSpPr>
        <p:spPr bwMode="auto">
          <a:xfrm>
            <a:off x="5029200" y="152400"/>
            <a:ext cx="1066800" cy="990600"/>
          </a:xfrm>
          <a:prstGeom prst="rect">
            <a:avLst/>
          </a:prstGeom>
        </p:spPr>
        <p:txBody>
          <a:bodyPr wrap="none" fromWordArt="1">
            <a:prstTxWarp prst="textSlantUp">
              <a:avLst>
                <a:gd name="adj" fmla="val 32056"/>
              </a:avLst>
            </a:prstTxWarp>
          </a:bodyPr>
          <a:lstStyle/>
          <a:p>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Her</a:t>
            </a:r>
          </a:p>
        </p:txBody>
      </p:sp>
      <p:sp>
        <p:nvSpPr>
          <p:cNvPr id="308247" name="Line 23"/>
          <p:cNvSpPr>
            <a:spLocks noChangeShapeType="1"/>
          </p:cNvSpPr>
          <p:nvPr/>
        </p:nvSpPr>
        <p:spPr bwMode="auto">
          <a:xfrm>
            <a:off x="5334000" y="3505200"/>
            <a:ext cx="33528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8231"/>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0822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0823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08228"/>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08232"/>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08233"/>
                                        </p:tgtEl>
                                        <p:attrNameLst>
                                          <p:attrName>style.visibility</p:attrName>
                                        </p:attrNameLst>
                                      </p:cBhvr>
                                      <p:to>
                                        <p:strVal val="visible"/>
                                      </p:to>
                                    </p:set>
                                  </p:childTnLst>
                                </p:cTn>
                              </p:par>
                            </p:childTnLst>
                          </p:cTn>
                        </p:par>
                        <p:par>
                          <p:cTn id="22" fill="hold" nodeType="afterGroup">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08234"/>
                                        </p:tgtEl>
                                        <p:attrNameLst>
                                          <p:attrName>style.visibility</p:attrName>
                                        </p:attrNameLst>
                                      </p:cBhvr>
                                      <p:to>
                                        <p:strVal val="visible"/>
                                      </p:to>
                                    </p:set>
                                  </p:childTnLst>
                                </p:cTn>
                              </p:par>
                            </p:childTnLst>
                          </p:cTn>
                        </p:par>
                        <p:par>
                          <p:cTn id="25" fill="hold" nodeType="afterGroup">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08235"/>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0" fill="hold" grpId="0" nodeType="clickEffect">
                                  <p:stCondLst>
                                    <p:cond delay="0"/>
                                  </p:stCondLst>
                                  <p:childTnLst>
                                    <p:set>
                                      <p:cBhvr>
                                        <p:cTn id="31" dur="1" fill="hold">
                                          <p:stCondLst>
                                            <p:cond delay="0"/>
                                          </p:stCondLst>
                                        </p:cTn>
                                        <p:tgtEl>
                                          <p:spTgt spid="308236"/>
                                        </p:tgtEl>
                                        <p:attrNameLst>
                                          <p:attrName>style.visibility</p:attrName>
                                        </p:attrNameLst>
                                      </p:cBhvr>
                                      <p:to>
                                        <p:strVal val="visible"/>
                                      </p:to>
                                    </p:set>
                                  </p:childTnLst>
                                </p:cTn>
                              </p:par>
                            </p:childTnLst>
                          </p:cTn>
                        </p:par>
                        <p:par>
                          <p:cTn id="32" fill="hold" nodeType="afterGroup">
                            <p:stCondLst>
                              <p:cond delay="0"/>
                            </p:stCondLst>
                            <p:childTnLst>
                              <p:par>
                                <p:cTn id="33" presetID="22" presetClass="entr" presetSubtype="8" fill="hold" nodeType="afterEffect">
                                  <p:stCondLst>
                                    <p:cond delay="0"/>
                                  </p:stCondLst>
                                  <p:childTnLst>
                                    <p:set>
                                      <p:cBhvr>
                                        <p:cTn id="34" dur="1" fill="hold">
                                          <p:stCondLst>
                                            <p:cond delay="0"/>
                                          </p:stCondLst>
                                        </p:cTn>
                                        <p:tgtEl>
                                          <p:spTgt spid="308237"/>
                                        </p:tgtEl>
                                        <p:attrNameLst>
                                          <p:attrName>style.visibility</p:attrName>
                                        </p:attrNameLst>
                                      </p:cBhvr>
                                      <p:to>
                                        <p:strVal val="visible"/>
                                      </p:to>
                                    </p:set>
                                    <p:animEffect transition="in" filter="wipe(left)">
                                      <p:cBhvr>
                                        <p:cTn id="35" dur="2000"/>
                                        <p:tgtEl>
                                          <p:spTgt spid="30823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8238"/>
                                        </p:tgtEl>
                                        <p:attrNameLst>
                                          <p:attrName>style.visibility</p:attrName>
                                        </p:attrNameLst>
                                      </p:cBhvr>
                                      <p:to>
                                        <p:strVal val="visible"/>
                                      </p:to>
                                    </p:set>
                                    <p:animEffect transition="in" filter="wipe(down)">
                                      <p:cBhvr>
                                        <p:cTn id="40" dur="500"/>
                                        <p:tgtEl>
                                          <p:spTgt spid="30823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08239"/>
                                        </p:tgtEl>
                                        <p:attrNameLst>
                                          <p:attrName>style.visibility</p:attrName>
                                        </p:attrNameLst>
                                      </p:cBhvr>
                                      <p:to>
                                        <p:strVal val="visible"/>
                                      </p:to>
                                    </p:set>
                                    <p:animEffect transition="in" filter="wipe(down)">
                                      <p:cBhvr>
                                        <p:cTn id="43" dur="500"/>
                                        <p:tgtEl>
                                          <p:spTgt spid="30823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08240"/>
                                        </p:tgtEl>
                                        <p:attrNameLst>
                                          <p:attrName>style.visibility</p:attrName>
                                        </p:attrNameLst>
                                      </p:cBhvr>
                                      <p:to>
                                        <p:strVal val="visible"/>
                                      </p:to>
                                    </p:set>
                                    <p:animEffect transition="in" filter="wipe(down)">
                                      <p:cBhvr>
                                        <p:cTn id="46" dur="500"/>
                                        <p:tgtEl>
                                          <p:spTgt spid="308240"/>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08241"/>
                                        </p:tgtEl>
                                        <p:attrNameLst>
                                          <p:attrName>style.visibility</p:attrName>
                                        </p:attrNameLst>
                                      </p:cBhvr>
                                      <p:to>
                                        <p:strVal val="visible"/>
                                      </p:to>
                                    </p:set>
                                    <p:animEffect transition="in" filter="wipe(down)">
                                      <p:cBhvr>
                                        <p:cTn id="49" dur="500"/>
                                        <p:tgtEl>
                                          <p:spTgt spid="308241"/>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08242"/>
                                        </p:tgtEl>
                                        <p:attrNameLst>
                                          <p:attrName>style.visibility</p:attrName>
                                        </p:attrNameLst>
                                      </p:cBhvr>
                                      <p:to>
                                        <p:strVal val="visible"/>
                                      </p:to>
                                    </p:set>
                                    <p:animEffect transition="in" filter="wipe(down)">
                                      <p:cBhvr>
                                        <p:cTn id="52" dur="500"/>
                                        <p:tgtEl>
                                          <p:spTgt spid="308242"/>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08243"/>
                                        </p:tgtEl>
                                        <p:attrNameLst>
                                          <p:attrName>style.visibility</p:attrName>
                                        </p:attrNameLst>
                                      </p:cBhvr>
                                      <p:to>
                                        <p:strVal val="visible"/>
                                      </p:to>
                                    </p:set>
                                    <p:animEffect transition="in" filter="wipe(down)">
                                      <p:cBhvr>
                                        <p:cTn id="55" dur="500"/>
                                        <p:tgtEl>
                                          <p:spTgt spid="308243"/>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08244"/>
                                        </p:tgtEl>
                                        <p:attrNameLst>
                                          <p:attrName>style.visibility</p:attrName>
                                        </p:attrNameLst>
                                      </p:cBhvr>
                                      <p:to>
                                        <p:strVal val="visible"/>
                                      </p:to>
                                    </p:set>
                                    <p:animEffect transition="in" filter="wipe(down)">
                                      <p:cBhvr>
                                        <p:cTn id="58" dur="500"/>
                                        <p:tgtEl>
                                          <p:spTgt spid="308244"/>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08245"/>
                                        </p:tgtEl>
                                        <p:attrNameLst>
                                          <p:attrName>style.visibility</p:attrName>
                                        </p:attrNameLst>
                                      </p:cBhvr>
                                      <p:to>
                                        <p:strVal val="visible"/>
                                      </p:to>
                                    </p:set>
                                    <p:animEffect transition="in" filter="wipe(down)">
                                      <p:cBhvr>
                                        <p:cTn id="61" dur="500"/>
                                        <p:tgtEl>
                                          <p:spTgt spid="308245"/>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08246"/>
                                        </p:tgtEl>
                                        <p:attrNameLst>
                                          <p:attrName>style.visibility</p:attrName>
                                        </p:attrNameLst>
                                      </p:cBhvr>
                                      <p:to>
                                        <p:strVal val="visible"/>
                                      </p:to>
                                    </p:set>
                                    <p:animEffect transition="in" filter="wipe(down)">
                                      <p:cBhvr>
                                        <p:cTn id="64" dur="500"/>
                                        <p:tgtEl>
                                          <p:spTgt spid="308246"/>
                                        </p:tgtEl>
                                      </p:cBhvr>
                                    </p:animEffect>
                                  </p:childTnLst>
                                </p:cTn>
                              </p:par>
                            </p:childTnLst>
                          </p:cTn>
                        </p:par>
                        <p:par>
                          <p:cTn id="65" fill="hold" nodeType="afterGroup">
                            <p:stCondLst>
                              <p:cond delay="500"/>
                            </p:stCondLst>
                            <p:childTnLst>
                              <p:par>
                                <p:cTn id="66" presetID="22" presetClass="entr" presetSubtype="8" fill="hold" nodeType="afterEffect">
                                  <p:stCondLst>
                                    <p:cond delay="0"/>
                                  </p:stCondLst>
                                  <p:childTnLst>
                                    <p:set>
                                      <p:cBhvr>
                                        <p:cTn id="67" dur="1" fill="hold">
                                          <p:stCondLst>
                                            <p:cond delay="0"/>
                                          </p:stCondLst>
                                        </p:cTn>
                                        <p:tgtEl>
                                          <p:spTgt spid="308247"/>
                                        </p:tgtEl>
                                        <p:attrNameLst>
                                          <p:attrName>style.visibility</p:attrName>
                                        </p:attrNameLst>
                                      </p:cBhvr>
                                      <p:to>
                                        <p:strVal val="visible"/>
                                      </p:to>
                                    </p:set>
                                    <p:animEffect transition="in" filter="wipe(left)">
                                      <p:cBhvr>
                                        <p:cTn id="68" dur="2000"/>
                                        <p:tgtEl>
                                          <p:spTgt spid="308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8" grpId="0"/>
      <p:bldP spid="308229" grpId="0"/>
      <p:bldP spid="308230" grpId="0"/>
      <p:bldP spid="308231" grpId="0"/>
      <p:bldP spid="308232" grpId="0"/>
      <p:bldP spid="308233" grpId="0"/>
      <p:bldP spid="308234" grpId="0"/>
      <p:bldP spid="308235" grpId="0"/>
      <p:bldP spid="308236" grpId="0" animBg="1"/>
      <p:bldP spid="308238" grpId="0"/>
      <p:bldP spid="308239" grpId="0"/>
      <p:bldP spid="308240" grpId="0"/>
      <p:bldP spid="308241" grpId="0"/>
      <p:bldP spid="308242" grpId="0"/>
      <p:bldP spid="308243" grpId="0"/>
      <p:bldP spid="308244" grpId="0"/>
      <p:bldP spid="308245" grpId="0"/>
      <p:bldP spid="30824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endParaRPr>
          </a:p>
        </p:txBody>
      </p:sp>
      <p:sp>
        <p:nvSpPr>
          <p:cNvPr id="30003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endParaRPr>
          </a:p>
        </p:txBody>
      </p:sp>
      <p:sp>
        <p:nvSpPr>
          <p:cNvPr id="300036" name="Rectangle 4"/>
          <p:cNvSpPr>
            <a:spLocks noGrp="1" noChangeArrowheads="1"/>
          </p:cNvSpPr>
          <p:nvPr>
            <p:ph type="title" idx="4294967295"/>
          </p:nvPr>
        </p:nvSpPr>
        <p:spPr>
          <a:xfrm>
            <a:off x="2268538" y="404813"/>
            <a:ext cx="4679950" cy="5835650"/>
          </a:xfrm>
          <a:effectLst>
            <a:outerShdw blurRad="63500" dist="35921" dir="2700000" algn="ctr" rotWithShape="0">
              <a:schemeClr val="tx1">
                <a:alpha val="74998"/>
              </a:schemeClr>
            </a:outerShdw>
          </a:effectLst>
        </p:spPr>
        <p:txBody>
          <a:bodyPr/>
          <a:lstStyle/>
          <a:p>
            <a:pPr eaLnBrk="1" hangingPunct="1">
              <a:defRPr/>
            </a:pPr>
            <a:r>
              <a:rPr lang="en-US" sz="6600" b="1" dirty="0" smtClean="0">
                <a:solidFill>
                  <a:schemeClr val="bg1"/>
                </a:solidFill>
                <a:latin typeface="Arial" charset="0"/>
                <a:cs typeface="+mj-cs"/>
              </a:rPr>
              <a:t>Why should we give up our </a:t>
            </a:r>
            <a:r>
              <a:rPr lang="en-US" sz="6600" b="1" dirty="0" smtClean="0">
                <a:solidFill>
                  <a:srgbClr val="FFFF00"/>
                </a:solidFill>
                <a:latin typeface="Arial" charset="0"/>
                <a:cs typeface="+mj-cs"/>
              </a:rPr>
              <a:t>rights </a:t>
            </a:r>
            <a:r>
              <a:rPr lang="en-US" sz="6600" b="1" dirty="0" smtClean="0">
                <a:solidFill>
                  <a:schemeClr val="bg1"/>
                </a:solidFill>
                <a:latin typeface="Arial" charset="0"/>
                <a:cs typeface="+mj-cs"/>
              </a:rPr>
              <a:t>in gray matters?</a:t>
            </a:r>
            <a:endParaRPr lang="en-US" sz="9600" b="1" dirty="0" smtClean="0">
              <a:latin typeface="Arial" charset="0"/>
              <a:cs typeface="+mj-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31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6" name="Rectangle 2"/>
          <p:cNvSpPr>
            <a:spLocks noGrp="1" noChangeArrowheads="1"/>
          </p:cNvSpPr>
          <p:nvPr>
            <p:ph type="title"/>
          </p:nvPr>
        </p:nvSpPr>
        <p:spPr>
          <a:xfrm>
            <a:off x="0" y="-90264"/>
            <a:ext cx="9144000" cy="1143000"/>
          </a:xfrm>
          <a:effectLst/>
        </p:spPr>
        <p:txBody>
          <a:bodyPr/>
          <a:lstStyle/>
          <a:p>
            <a:pPr>
              <a:spcBef>
                <a:spcPct val="20000"/>
              </a:spcBef>
              <a:defRPr/>
            </a:pPr>
            <a:r>
              <a:rPr lang="en-US" sz="6000" b="1" kern="1200" dirty="0">
                <a:solidFill>
                  <a:schemeClr val="tx1"/>
                </a:solidFill>
                <a:effectLst>
                  <a:glow rad="241300">
                    <a:schemeClr val="bg1">
                      <a:alpha val="98000"/>
                    </a:schemeClr>
                  </a:glow>
                </a:effectLst>
                <a:latin typeface="Arial"/>
                <a:ea typeface="ＭＳ Ｐゴシック" charset="0"/>
                <a:cs typeface="Arial"/>
              </a:rPr>
              <a:t>The Big </a:t>
            </a:r>
            <a:r>
              <a:rPr lang="en-US" sz="6000" b="1" kern="1200" dirty="0" smtClean="0">
                <a:solidFill>
                  <a:schemeClr val="tx1"/>
                </a:solidFill>
                <a:effectLst>
                  <a:glow rad="241300">
                    <a:schemeClr val="bg1">
                      <a:alpha val="98000"/>
                    </a:schemeClr>
                  </a:glow>
                </a:effectLst>
                <a:latin typeface="Arial"/>
                <a:ea typeface="ＭＳ Ｐゴシック" charset="0"/>
                <a:cs typeface="Arial"/>
              </a:rPr>
              <a:t>Idea:</a:t>
            </a:r>
            <a:endParaRPr lang="en-US" sz="6000" b="1" kern="1200" dirty="0">
              <a:solidFill>
                <a:schemeClr val="tx1"/>
              </a:solidFill>
              <a:effectLst>
                <a:glow rad="241300">
                  <a:schemeClr val="bg1">
                    <a:alpha val="98000"/>
                  </a:schemeClr>
                </a:glow>
              </a:effectLst>
              <a:latin typeface="Arial"/>
              <a:ea typeface="ＭＳ Ｐゴシック" charset="0"/>
              <a:cs typeface="Arial"/>
            </a:endParaRPr>
          </a:p>
        </p:txBody>
      </p:sp>
      <p:sp>
        <p:nvSpPr>
          <p:cNvPr id="154628" name="Rectangle 4"/>
          <p:cNvSpPr>
            <a:spLocks noChangeArrowheads="1"/>
          </p:cNvSpPr>
          <p:nvPr/>
        </p:nvSpPr>
        <p:spPr bwMode="auto">
          <a:xfrm>
            <a:off x="0" y="1016968"/>
            <a:ext cx="9144000" cy="551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spcBef>
                <a:spcPct val="20000"/>
              </a:spcBef>
              <a:defRPr/>
            </a:pPr>
            <a:r>
              <a:rPr lang="en-US" sz="6000" dirty="0">
                <a:effectLst>
                  <a:glow rad="241300">
                    <a:schemeClr val="bg1">
                      <a:alpha val="98000"/>
                    </a:schemeClr>
                  </a:glow>
                </a:effectLst>
                <a:latin typeface="Arial"/>
                <a:cs typeface="Arial"/>
              </a:rPr>
              <a:t>Meekness shows </a:t>
            </a:r>
            <a:r>
              <a:rPr lang="en-US" sz="8000" dirty="0">
                <a:solidFill>
                  <a:srgbClr val="FFFF00"/>
                </a:solidFill>
                <a:effectLst>
                  <a:glow rad="241300">
                    <a:schemeClr val="bg1">
                      <a:alpha val="98000"/>
                    </a:schemeClr>
                  </a:glow>
                </a:effectLst>
                <a:latin typeface="Arial"/>
                <a:cs typeface="Arial"/>
              </a:rPr>
              <a:t>love </a:t>
            </a:r>
            <a:r>
              <a:rPr lang="en-US" sz="6000" dirty="0">
                <a:effectLst>
                  <a:glow rad="241300">
                    <a:schemeClr val="bg1">
                      <a:alpha val="98000"/>
                    </a:schemeClr>
                  </a:glow>
                </a:effectLst>
                <a:latin typeface="Arial"/>
                <a:cs typeface="Arial"/>
              </a:rPr>
              <a:t>to protect the </a:t>
            </a:r>
            <a:r>
              <a:rPr lang="en-US" sz="8000" dirty="0">
                <a:solidFill>
                  <a:srgbClr val="FFFF00"/>
                </a:solidFill>
                <a:effectLst>
                  <a:glow rad="241300">
                    <a:schemeClr val="bg1">
                      <a:alpha val="98000"/>
                    </a:schemeClr>
                  </a:glow>
                </a:effectLst>
                <a:latin typeface="Arial"/>
                <a:cs typeface="Arial"/>
              </a:rPr>
              <a:t>conscience</a:t>
            </a:r>
            <a:r>
              <a:rPr lang="en-US" sz="6000" dirty="0">
                <a:effectLst>
                  <a:glow rad="241300">
                    <a:schemeClr val="bg1">
                      <a:alpha val="98000"/>
                    </a:schemeClr>
                  </a:glow>
                </a:effectLst>
                <a:latin typeface="Arial"/>
                <a:cs typeface="Arial"/>
              </a:rPr>
              <a:t> and </a:t>
            </a:r>
            <a:r>
              <a:rPr lang="en-US" sz="8000" dirty="0">
                <a:solidFill>
                  <a:srgbClr val="FFFF00"/>
                </a:solidFill>
                <a:effectLst>
                  <a:glow rad="241300">
                    <a:schemeClr val="bg1">
                      <a:alpha val="98000"/>
                    </a:schemeClr>
                  </a:glow>
                </a:effectLst>
                <a:latin typeface="Arial"/>
                <a:cs typeface="Arial"/>
              </a:rPr>
              <a:t>faith</a:t>
            </a:r>
            <a:r>
              <a:rPr lang="en-US" sz="6000" dirty="0">
                <a:effectLst>
                  <a:glow rad="241300">
                    <a:schemeClr val="bg1">
                      <a:alpha val="98000"/>
                    </a:schemeClr>
                  </a:glow>
                </a:effectLst>
                <a:latin typeface="Arial"/>
                <a:cs typeface="Arial"/>
              </a:rPr>
              <a:t> of weaker believers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4628"/>
                                        </p:tgtEl>
                                        <p:attrNameLst>
                                          <p:attrName>style.visibility</p:attrName>
                                        </p:attrNameLst>
                                      </p:cBhvr>
                                      <p:to>
                                        <p:strVal val="visible"/>
                                      </p:to>
                                    </p:set>
                                    <p:animEffect transition="in" filter="fade">
                                      <p:cBhvr>
                                        <p:cTn id="7" dur="500"/>
                                        <p:tgtEl>
                                          <p:spTgt spid="154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42" name="Rectangle 2"/>
          <p:cNvSpPr>
            <a:spLocks noGrp="1" noChangeArrowheads="1"/>
          </p:cNvSpPr>
          <p:nvPr>
            <p:ph type="ctrTitle"/>
          </p:nvPr>
        </p:nvSpPr>
        <p:spPr>
          <a:xfrm>
            <a:off x="0" y="5029200"/>
            <a:ext cx="9144000" cy="990600"/>
          </a:xfrm>
        </p:spPr>
        <p:txBody>
          <a:bodyPr/>
          <a:lstStyle/>
          <a:p>
            <a:pPr eaLnBrk="1" hangingPunct="1">
              <a:defRPr/>
            </a:pPr>
            <a:r>
              <a:rPr lang="en-US" sz="6000" b="1" dirty="0" smtClean="0">
                <a:solidFill>
                  <a:srgbClr val="CCFFFF"/>
                </a:solidFill>
              </a:rPr>
              <a:t>Use your brain</a:t>
            </a:r>
            <a:endParaRPr lang="en-US" sz="6000" b="1" dirty="0" smtClean="0">
              <a:solidFill>
                <a:schemeClr val="bg1"/>
              </a:solidFill>
            </a:endParaRPr>
          </a:p>
        </p:txBody>
      </p:sp>
      <p:sp>
        <p:nvSpPr>
          <p:cNvPr id="471043"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endParaRPr lang="en-US">
              <a:cs typeface="+mn-cs"/>
            </a:endParaRPr>
          </a:p>
        </p:txBody>
      </p:sp>
      <p:pic>
        <p:nvPicPr>
          <p:cNvPr id="202756" name="Picture 4" descr="brainpi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990600"/>
            <a:ext cx="5262563" cy="393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idx="4294967295"/>
          </p:nvPr>
        </p:nvSpPr>
        <p:spPr/>
        <p:txBody>
          <a:bodyPr/>
          <a:lstStyle/>
          <a:p>
            <a:pPr eaLnBrk="1" hangingPunct="1">
              <a:defRPr/>
            </a:pPr>
            <a:r>
              <a:rPr lang="en-US">
                <a:latin typeface="Arial" charset="0"/>
                <a:cs typeface="Arial" charset="0"/>
              </a:rPr>
              <a:t>Third Missionary Journey Map</a:t>
            </a:r>
          </a:p>
        </p:txBody>
      </p:sp>
      <p:pic>
        <p:nvPicPr>
          <p:cNvPr id="13107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 Box 4"/>
          <p:cNvSpPr txBox="1">
            <a:spLocks noChangeArrowheads="1"/>
          </p:cNvSpPr>
          <p:nvPr/>
        </p:nvSpPr>
        <p:spPr bwMode="auto">
          <a:xfrm>
            <a:off x="1403648" y="2636912"/>
            <a:ext cx="2895600" cy="701675"/>
          </a:xfrm>
          <a:prstGeom prst="rect">
            <a:avLst/>
          </a:prstGeom>
          <a:noFill/>
          <a:ln w="9525">
            <a:noFill/>
            <a:miter lim="800000"/>
            <a:headEnd/>
            <a:tailEnd/>
          </a:ln>
          <a:effectLst/>
        </p:spPr>
        <p:txBody>
          <a:bodyPr>
            <a:spAutoFit/>
          </a:bodyPr>
          <a:lstStyle/>
          <a:p>
            <a:pPr>
              <a:spcBef>
                <a:spcPct val="50000"/>
              </a:spcBef>
              <a:defRPr/>
            </a:pPr>
            <a:r>
              <a:rPr lang="en-US" sz="4000">
                <a:solidFill>
                  <a:schemeClr val="bg1"/>
                </a:solidFill>
                <a:effectLst>
                  <a:glow rad="177800">
                    <a:schemeClr val="tx2">
                      <a:alpha val="93000"/>
                    </a:schemeClr>
                  </a:glow>
                </a:effectLst>
                <a:latin typeface="Arial"/>
                <a:ea typeface="ＭＳ Ｐゴシック" charset="-128"/>
                <a:cs typeface="Arial"/>
              </a:rPr>
              <a:t>Corinth</a:t>
            </a:r>
          </a:p>
        </p:txBody>
      </p:sp>
      <p:sp>
        <p:nvSpPr>
          <p:cNvPr id="87045" name="Oval 5"/>
          <p:cNvSpPr>
            <a:spLocks noChangeArrowheads="1"/>
          </p:cNvSpPr>
          <p:nvPr/>
        </p:nvSpPr>
        <p:spPr bwMode="auto">
          <a:xfrm>
            <a:off x="1619250" y="2651125"/>
            <a:ext cx="261938" cy="273050"/>
          </a:xfrm>
          <a:prstGeom prst="ellipse">
            <a:avLst/>
          </a:prstGeom>
          <a:solidFill>
            <a:schemeClr val="bg1"/>
          </a:solidFill>
          <a:ln w="57150" cmpd="sng">
            <a:solidFill>
              <a:schemeClr val="tx1"/>
            </a:solidFill>
            <a:round/>
            <a:headEnd/>
            <a:tailEnd/>
          </a:ln>
          <a:effectLst/>
        </p:spPr>
        <p:txBody>
          <a:bodyPr wrap="none" anchor="ctr"/>
          <a:lstStyle/>
          <a:p>
            <a:pPr>
              <a:defRPr/>
            </a:pPr>
            <a:endParaRPr lang="en-US">
              <a:effectLst>
                <a:glow rad="177800">
                  <a:schemeClr val="tx2">
                    <a:alpha val="93000"/>
                  </a:schemeClr>
                </a:glow>
              </a:effectLst>
              <a:latin typeface="Arial"/>
              <a:ea typeface="ＭＳ Ｐゴシック" charset="-128"/>
              <a:cs typeface="Arial"/>
            </a:endParaRPr>
          </a:p>
        </p:txBody>
      </p:sp>
      <p:sp>
        <p:nvSpPr>
          <p:cNvPr id="87046" name="Text Box 6"/>
          <p:cNvSpPr txBox="1">
            <a:spLocks noChangeArrowheads="1"/>
          </p:cNvSpPr>
          <p:nvPr/>
        </p:nvSpPr>
        <p:spPr bwMode="auto">
          <a:xfrm>
            <a:off x="1219200" y="5546725"/>
            <a:ext cx="6400800" cy="701675"/>
          </a:xfrm>
          <a:prstGeom prst="rect">
            <a:avLst/>
          </a:prstGeom>
          <a:noFill/>
          <a:ln w="9525">
            <a:noFill/>
            <a:miter lim="800000"/>
            <a:headEnd/>
            <a:tailEnd/>
          </a:ln>
          <a:effectLst/>
        </p:spPr>
        <p:txBody>
          <a:bodyPr>
            <a:spAutoFit/>
          </a:bodyPr>
          <a:lstStyle/>
          <a:p>
            <a:pPr>
              <a:spcBef>
                <a:spcPct val="50000"/>
              </a:spcBef>
              <a:defRPr/>
            </a:pPr>
            <a:r>
              <a:rPr lang="en-US" sz="4000">
                <a:solidFill>
                  <a:schemeClr val="bg1"/>
                </a:solidFill>
                <a:effectLst>
                  <a:glow rad="177800">
                    <a:schemeClr val="tx2">
                      <a:alpha val="93000"/>
                    </a:schemeClr>
                  </a:glow>
                </a:effectLst>
                <a:latin typeface="Arial"/>
                <a:ea typeface="ＭＳ Ｐゴシック" charset="-128"/>
                <a:cs typeface="Arial"/>
              </a:rPr>
              <a:t>Third Missionary Journey</a:t>
            </a:r>
          </a:p>
        </p:txBody>
      </p:sp>
      <p:sp>
        <p:nvSpPr>
          <p:cNvPr id="87048" name="Text Box 8"/>
          <p:cNvSpPr txBox="1">
            <a:spLocks noChangeArrowheads="1"/>
          </p:cNvSpPr>
          <p:nvPr/>
        </p:nvSpPr>
        <p:spPr bwMode="auto">
          <a:xfrm>
            <a:off x="2971800" y="6156325"/>
            <a:ext cx="2895600" cy="701675"/>
          </a:xfrm>
          <a:prstGeom prst="rect">
            <a:avLst/>
          </a:prstGeom>
          <a:noFill/>
          <a:ln w="9525">
            <a:noFill/>
            <a:miter lim="800000"/>
            <a:headEnd/>
            <a:tailEnd/>
          </a:ln>
          <a:effectLst/>
        </p:spPr>
        <p:txBody>
          <a:bodyPr>
            <a:spAutoFit/>
          </a:bodyPr>
          <a:lstStyle/>
          <a:p>
            <a:pPr>
              <a:spcBef>
                <a:spcPct val="50000"/>
              </a:spcBef>
              <a:defRPr/>
            </a:pPr>
            <a:r>
              <a:rPr lang="en-US" sz="4000">
                <a:solidFill>
                  <a:schemeClr val="bg1"/>
                </a:solidFill>
                <a:effectLst>
                  <a:glow rad="177800">
                    <a:schemeClr val="tx2">
                      <a:alpha val="93000"/>
                    </a:schemeClr>
                  </a:glow>
                </a:effectLst>
                <a:latin typeface="Arial"/>
                <a:ea typeface="ＭＳ Ｐゴシック" charset="-128"/>
                <a:cs typeface="Arial"/>
              </a:rPr>
              <a:t>A.D. 53-57</a:t>
            </a:r>
          </a:p>
        </p:txBody>
      </p:sp>
      <p:sp>
        <p:nvSpPr>
          <p:cNvPr id="87050" name="Oval 10"/>
          <p:cNvSpPr>
            <a:spLocks noChangeArrowheads="1"/>
          </p:cNvSpPr>
          <p:nvPr/>
        </p:nvSpPr>
        <p:spPr bwMode="auto">
          <a:xfrm>
            <a:off x="3962400" y="2743200"/>
            <a:ext cx="152400" cy="152400"/>
          </a:xfrm>
          <a:prstGeom prst="ellipse">
            <a:avLst/>
          </a:prstGeom>
          <a:solidFill>
            <a:schemeClr val="bg1"/>
          </a:solidFill>
          <a:ln w="9525">
            <a:noFill/>
            <a:round/>
            <a:headEnd/>
            <a:tailEnd/>
          </a:ln>
          <a:effectLst>
            <a:outerShdw blurRad="63500" dist="29783" dir="1514402" algn="ctr" rotWithShape="0">
              <a:schemeClr val="tx1">
                <a:alpha val="74998"/>
              </a:schemeClr>
            </a:outerShdw>
          </a:effectLst>
        </p:spPr>
        <p:txBody>
          <a:bodyPr wrap="none" anchor="ctr"/>
          <a:lstStyle/>
          <a:p>
            <a:pPr>
              <a:defRPr/>
            </a:pPr>
            <a:endParaRPr lang="en-US">
              <a:latin typeface="Arial"/>
              <a:ea typeface="ＭＳ Ｐゴシック" charset="-128"/>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7048"/>
                                        </p:tgtEl>
                                        <p:attrNameLst>
                                          <p:attrName>style.visibility</p:attrName>
                                        </p:attrNameLst>
                                      </p:cBhvr>
                                      <p:to>
                                        <p:strVal val="visible"/>
                                      </p:to>
                                    </p:set>
                                    <p:animEffect transition="in" filter="fade">
                                      <p:cBhvr>
                                        <p:cTn id="7" dur="2000"/>
                                        <p:tgtEl>
                                          <p:spTgt spid="87048"/>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87044"/>
                                        </p:tgtEl>
                                        <p:attrNameLst>
                                          <p:attrName>style.visibility</p:attrName>
                                        </p:attrNameLst>
                                      </p:cBhvr>
                                      <p:to>
                                        <p:strVal val="visible"/>
                                      </p:to>
                                    </p:set>
                                    <p:animEffect transition="in" filter="fade">
                                      <p:cBhvr>
                                        <p:cTn id="11" dur="2000"/>
                                        <p:tgtEl>
                                          <p:spTgt spid="87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0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57200"/>
            <a:ext cx="9144000"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42" name="Rectangle 2"/>
          <p:cNvSpPr>
            <a:spLocks noGrp="1" noChangeArrowheads="1"/>
          </p:cNvSpPr>
          <p:nvPr>
            <p:ph type="ctrTitle"/>
          </p:nvPr>
        </p:nvSpPr>
        <p:spPr>
          <a:xfrm>
            <a:off x="0" y="692150"/>
            <a:ext cx="9144000" cy="990600"/>
          </a:xfrm>
        </p:spPr>
        <p:txBody>
          <a:bodyPr/>
          <a:lstStyle/>
          <a:p>
            <a:pPr eaLnBrk="1" hangingPunct="1">
              <a:defRPr/>
            </a:pPr>
            <a:r>
              <a:rPr lang="en-US" sz="6000" b="1" dirty="0" smtClean="0">
                <a:solidFill>
                  <a:schemeClr val="tx1"/>
                </a:solidFill>
              </a:rPr>
              <a:t>Use your heart</a:t>
            </a:r>
          </a:p>
        </p:txBody>
      </p:sp>
      <p:sp>
        <p:nvSpPr>
          <p:cNvPr id="471043"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endParaRPr lang="en-US">
              <a:solidFill>
                <a:srgbClr val="000000"/>
              </a:solidFill>
              <a:cs typeface="Osaka"/>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588" name="Rectangle 4"/>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endParaRPr lang="en-US">
              <a:solidFill>
                <a:srgbClr val="000000"/>
              </a:solidFill>
              <a:cs typeface="Osaka"/>
            </a:endParaRPr>
          </a:p>
        </p:txBody>
      </p:sp>
      <p:pic>
        <p:nvPicPr>
          <p:cNvPr id="20685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14600" y="-26988"/>
            <a:ext cx="41148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p:cNvSpPr>
            <a:spLocks noGrp="1" noChangeArrowheads="1"/>
          </p:cNvSpPr>
          <p:nvPr>
            <p:ph type="ctrTitle"/>
          </p:nvPr>
        </p:nvSpPr>
        <p:spPr>
          <a:xfrm>
            <a:off x="0" y="6129064"/>
            <a:ext cx="9144000" cy="756320"/>
          </a:xfrm>
        </p:spPr>
        <p:txBody>
          <a:bodyPr/>
          <a:lstStyle/>
          <a:p>
            <a:pPr eaLnBrk="1" hangingPunct="1">
              <a:defRPr/>
            </a:pPr>
            <a:r>
              <a:rPr lang="en-US" b="1" dirty="0" smtClean="0">
                <a:solidFill>
                  <a:schemeClr val="bg1"/>
                </a:solidFill>
                <a:effectLst>
                  <a:glow rad="254000">
                    <a:schemeClr val="tx1">
                      <a:alpha val="88000"/>
                    </a:schemeClr>
                  </a:glow>
                </a:effectLst>
              </a:rPr>
              <a:t>The Pork Debate…</a:t>
            </a:r>
          </a:p>
        </p:txBody>
      </p:sp>
      <p:pic>
        <p:nvPicPr>
          <p:cNvPr id="206853"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26035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4"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149975" y="26035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9"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endParaRPr lang="en-US">
              <a:cs typeface="+mn-cs"/>
            </a:endParaRPr>
          </a:p>
        </p:txBody>
      </p:sp>
      <p:pic>
        <p:nvPicPr>
          <p:cNvPr id="20889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620713"/>
            <a:ext cx="9142413" cy="623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8" name="Rectangle 2"/>
          <p:cNvSpPr>
            <a:spLocks noGrp="1" noChangeArrowheads="1"/>
          </p:cNvSpPr>
          <p:nvPr>
            <p:ph type="ctrTitle"/>
          </p:nvPr>
        </p:nvSpPr>
        <p:spPr>
          <a:xfrm>
            <a:off x="-36512" y="2304256"/>
            <a:ext cx="9144000" cy="1484784"/>
          </a:xfrm>
        </p:spPr>
        <p:txBody>
          <a:bodyPr/>
          <a:lstStyle/>
          <a:p>
            <a:pPr eaLnBrk="1" hangingPunct="1">
              <a:defRPr/>
            </a:pPr>
            <a:r>
              <a:rPr lang="en-US" b="1" dirty="0" smtClean="0">
                <a:solidFill>
                  <a:schemeClr val="bg1"/>
                </a:solidFill>
                <a:effectLst>
                  <a:glow rad="266700">
                    <a:schemeClr val="tx1">
                      <a:alpha val="99000"/>
                    </a:schemeClr>
                  </a:glow>
                </a:effectLst>
              </a:rPr>
              <a:t>Which gray matter is God asking you to give over to Him?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ctrTitle"/>
          </p:nvPr>
        </p:nvSpPr>
        <p:spPr>
          <a:xfrm>
            <a:off x="0" y="5715000"/>
            <a:ext cx="9144000" cy="990600"/>
          </a:xfrm>
        </p:spPr>
        <p:txBody>
          <a:bodyPr/>
          <a:lstStyle/>
          <a:p>
            <a:pPr eaLnBrk="1" hangingPunct="1">
              <a:defRPr/>
            </a:pPr>
            <a:r>
              <a:rPr lang="en-US" smtClean="0">
                <a:solidFill>
                  <a:schemeClr val="tx1"/>
                </a:solidFill>
              </a:rPr>
              <a:t>Black</a:t>
            </a:r>
            <a:endParaRPr lang="en-US" smtClean="0">
              <a:solidFill>
                <a:schemeClr val="bg1"/>
              </a:solidFill>
            </a:endParaRPr>
          </a:p>
        </p:txBody>
      </p:sp>
      <p:sp>
        <p:nvSpPr>
          <p:cNvPr id="306179"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endParaRPr lang="en-US">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ctrTitle"/>
          </p:nvPr>
        </p:nvSpPr>
        <p:spPr>
          <a:xfrm>
            <a:off x="0" y="-26988"/>
            <a:ext cx="9144000" cy="990601"/>
          </a:xfrm>
        </p:spPr>
        <p:txBody>
          <a:bodyPr/>
          <a:lstStyle/>
          <a:p>
            <a:pPr eaLnBrk="1" hangingPunct="1">
              <a:defRPr/>
            </a:pPr>
            <a:r>
              <a:rPr lang="en-US" sz="5400" b="1" dirty="0" smtClean="0">
                <a:solidFill>
                  <a:srgbClr val="FFFFFF"/>
                </a:solidFill>
              </a:rPr>
              <a:t>Paul's "Line"</a:t>
            </a:r>
          </a:p>
        </p:txBody>
      </p:sp>
      <p:sp>
        <p:nvSpPr>
          <p:cNvPr id="468995" name="Rectangle 3"/>
          <p:cNvSpPr>
            <a:spLocks noChangeArrowheads="1"/>
          </p:cNvSpPr>
          <p:nvPr/>
        </p:nvSpPr>
        <p:spPr bwMode="auto">
          <a:xfrm>
            <a:off x="9224963" y="37369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endParaRPr lang="en-US">
              <a:cs typeface="+mn-cs"/>
            </a:endParaRPr>
          </a:p>
        </p:txBody>
      </p:sp>
      <p:pic>
        <p:nvPicPr>
          <p:cNvPr id="21299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981075"/>
            <a:ext cx="5257800"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34925" y="4437063"/>
            <a:ext cx="91440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a:lstStyle>
          <a:p>
            <a:pPr eaLnBrk="1" hangingPunct="1">
              <a:defRPr/>
            </a:pPr>
            <a:r>
              <a:rPr lang="en-US" sz="3600" dirty="0">
                <a:solidFill>
                  <a:srgbClr val="FFFFFF"/>
                </a:solidFill>
              </a:rPr>
              <a:t>So if what I eat causes another believer to sin, I will never eat meat again as long as I live—for I don’t want to cause another believer to </a:t>
            </a:r>
            <a:r>
              <a:rPr lang="en-US" sz="3600" dirty="0" smtClean="0">
                <a:solidFill>
                  <a:srgbClr val="FFFFFF"/>
                </a:solidFill>
              </a:rPr>
              <a:t>stumble </a:t>
            </a:r>
            <a:r>
              <a:rPr lang="en-US" sz="3600" dirty="0">
                <a:solidFill>
                  <a:srgbClr val="FFFFFF"/>
                </a:solidFill>
              </a:rPr>
              <a:t>(8:13 </a:t>
            </a:r>
            <a:r>
              <a:rPr lang="en-US" sz="3200" dirty="0">
                <a:solidFill>
                  <a:srgbClr val="FFFFFF"/>
                </a:solidFill>
              </a:rPr>
              <a:t>NLT</a:t>
            </a:r>
            <a:r>
              <a:rPr lang="en-US" sz="3600" dirty="0">
                <a:solidFill>
                  <a:srgbClr val="FFFFFF"/>
                </a:solidFill>
              </a:rPr>
              <a:t>)</a:t>
            </a:r>
            <a:r>
              <a:rPr lang="en-US" sz="3600" dirty="0" smtClean="0">
                <a:solidFill>
                  <a:srgbClr val="FFFFFF"/>
                </a:solidFil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ctrTitle"/>
          </p:nvPr>
        </p:nvSpPr>
        <p:spPr>
          <a:xfrm>
            <a:off x="0" y="5715000"/>
            <a:ext cx="9144000" cy="990600"/>
          </a:xfrm>
        </p:spPr>
        <p:txBody>
          <a:bodyPr/>
          <a:lstStyle/>
          <a:p>
            <a:pPr eaLnBrk="1" hangingPunct="1">
              <a:defRPr/>
            </a:pPr>
            <a:r>
              <a:rPr lang="en-US" smtClean="0">
                <a:solidFill>
                  <a:schemeClr val="tx1"/>
                </a:solidFill>
              </a:rPr>
              <a:t>Black</a:t>
            </a:r>
            <a:endParaRPr lang="en-US" smtClean="0">
              <a:solidFill>
                <a:schemeClr val="bg1"/>
              </a:solidFill>
            </a:endParaRPr>
          </a:p>
        </p:txBody>
      </p:sp>
      <p:sp>
        <p:nvSpPr>
          <p:cNvPr id="306179"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endParaRPr lang="en-US">
              <a:cs typeface="+mn-cs"/>
            </a:endParaRPr>
          </a:p>
        </p:txBody>
      </p:sp>
    </p:spTree>
    <p:extLst>
      <p:ext uri="{BB962C8B-B14F-4D97-AF65-F5344CB8AC3E}">
        <p14:creationId xmlns:p14="http://schemas.microsoft.com/office/powerpoint/2010/main" val="26117823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Preaching link </a:t>
            </a:r>
            <a:r>
              <a:rPr lang="en-US" sz="2800" b="1" dirty="0">
                <a:solidFill>
                  <a:srgbClr val="FFFFFF"/>
                </a:solidFill>
                <a:latin typeface="Arial" charset="0"/>
                <a:ea typeface="ＭＳ Ｐゴシック" charset="0"/>
              </a:rPr>
              <a:t>at </a:t>
            </a:r>
            <a:r>
              <a:rPr lang="en-US" sz="2800" b="1" dirty="0"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sz="3200" dirty="0">
                <a:solidFill>
                  <a:srgbClr val="FFFFFF"/>
                </a:solidFill>
                <a:latin typeface="Arial" charset="0"/>
                <a:cs typeface="Arial" charset="0"/>
              </a:rPr>
              <a:t>Get this </a:t>
            </a:r>
            <a:r>
              <a:rPr lang="en-US" sz="3200" dirty="0" smtClean="0">
                <a:solidFill>
                  <a:srgbClr val="FFFFFF"/>
                </a:solidFill>
                <a:latin typeface="Arial" charset="0"/>
                <a:cs typeface="Arial" charset="0"/>
              </a:rPr>
              <a:t>presentation and script </a:t>
            </a:r>
            <a:r>
              <a:rPr lang="en-US" sz="3200" dirty="0">
                <a:solidFill>
                  <a:srgbClr val="FFFFFF"/>
                </a:solidFill>
                <a:latin typeface="Arial" charset="0"/>
                <a:cs typeface="Arial" charset="0"/>
              </a:rPr>
              <a:t>for free!</a:t>
            </a:r>
            <a:endParaRPr lang="en-US" sz="1100"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943233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3"/>
          <p:cNvSpPr>
            <a:spLocks noGrp="1" noChangeArrowheads="1"/>
          </p:cNvSpPr>
          <p:nvPr>
            <p:ph type="title" idx="4294967295"/>
          </p:nvPr>
        </p:nvSpPr>
        <p:spPr>
          <a:xfrm>
            <a:off x="0" y="2057400"/>
            <a:ext cx="9144000" cy="838200"/>
          </a:xfrm>
          <a:gradFill rotWithShape="0">
            <a:gsLst>
              <a:gs pos="0">
                <a:srgbClr val="1C183E"/>
              </a:gs>
              <a:gs pos="100000">
                <a:srgbClr val="1C183E">
                  <a:gamma/>
                  <a:shade val="47451"/>
                  <a:invGamma/>
                </a:srgbClr>
              </a:gs>
            </a:gsLst>
            <a:path path="shape">
              <a:fillToRect l="50000" t="50000" r="50000" b="50000"/>
            </a:path>
          </a:gradFill>
          <a:ln w="57150">
            <a:solidFill>
              <a:srgbClr val="BBE0E3"/>
            </a:solidFill>
          </a:ln>
        </p:spPr>
        <p:txBody>
          <a:bodyPr/>
          <a:lstStyle/>
          <a:p>
            <a:pPr eaLnBrk="1" hangingPunct="1">
              <a:defRPr/>
            </a:pPr>
            <a:r>
              <a:rPr lang="en-US" sz="3600" b="1" smtClean="0">
                <a:solidFill>
                  <a:schemeClr val="bg1"/>
                </a:solidFill>
                <a:latin typeface="Arial"/>
                <a:cs typeface="Arial"/>
              </a:rPr>
              <a:t>Where Convictions Come From…</a:t>
            </a:r>
            <a:endParaRPr lang="en-US" b="1" smtClean="0">
              <a:solidFill>
                <a:schemeClr val="bg1"/>
              </a:solidFill>
              <a:latin typeface="Arial"/>
              <a:cs typeface="Arial"/>
            </a:endParaRPr>
          </a:p>
        </p:txBody>
      </p:sp>
      <p:sp>
        <p:nvSpPr>
          <p:cNvPr id="83972" name="Rectangle 4"/>
          <p:cNvSpPr>
            <a:spLocks noChangeArrowheads="1"/>
          </p:cNvSpPr>
          <p:nvPr/>
        </p:nvSpPr>
        <p:spPr bwMode="auto">
          <a:xfrm>
            <a:off x="304800" y="6096000"/>
            <a:ext cx="8839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2800">
                <a:solidFill>
                  <a:schemeClr val="bg1"/>
                </a:solidFill>
                <a:latin typeface="Arial"/>
                <a:cs typeface="Arial"/>
              </a:rPr>
              <a:t>View of Acrocorinth from the City</a:t>
            </a:r>
            <a:endParaRPr lang="en-US" sz="3600">
              <a:solidFill>
                <a:schemeClr val="bg1"/>
              </a:solidFill>
              <a:latin typeface="Arial"/>
              <a:cs typeface="Arial"/>
            </a:endParaRPr>
          </a:p>
        </p:txBody>
      </p:sp>
      <p:sp>
        <p:nvSpPr>
          <p:cNvPr id="83973" name="Rectangle 5"/>
          <p:cNvSpPr>
            <a:spLocks noChangeArrowheads="1"/>
          </p:cNvSpPr>
          <p:nvPr/>
        </p:nvSpPr>
        <p:spPr bwMode="auto">
          <a:xfrm>
            <a:off x="609600" y="4167188"/>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w="57150" cmpd="sng">
            <a:solidFill>
              <a:srgbClr val="BBE0E3"/>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600" dirty="0">
                <a:solidFill>
                  <a:schemeClr val="bg1"/>
                </a:solidFill>
                <a:latin typeface="Arial"/>
                <a:ea typeface="+mj-ea"/>
                <a:cs typeface="Arial"/>
              </a:rPr>
              <a:t>Scripture</a:t>
            </a:r>
          </a:p>
        </p:txBody>
      </p:sp>
      <p:sp>
        <p:nvSpPr>
          <p:cNvPr id="83974" name="AutoShape 6"/>
          <p:cNvSpPr>
            <a:spLocks noChangeArrowheads="1"/>
          </p:cNvSpPr>
          <p:nvPr/>
        </p:nvSpPr>
        <p:spPr bwMode="auto">
          <a:xfrm rot="2014926">
            <a:off x="29718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latin typeface="Arial"/>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3974"/>
                                        </p:tgtEl>
                                        <p:attrNameLst>
                                          <p:attrName>style.visibility</p:attrName>
                                        </p:attrNameLst>
                                      </p:cBhvr>
                                      <p:to>
                                        <p:strVal val="visible"/>
                                      </p:to>
                                    </p:set>
                                    <p:animEffect transition="in" filter="wipe(up)">
                                      <p:cBhvr>
                                        <p:cTn id="7" dur="500"/>
                                        <p:tgtEl>
                                          <p:spTgt spid="8397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3973"/>
                                        </p:tgtEl>
                                        <p:attrNameLst>
                                          <p:attrName>style.visibility</p:attrName>
                                        </p:attrNameLst>
                                      </p:cBhvr>
                                      <p:to>
                                        <p:strVal val="visible"/>
                                      </p:to>
                                    </p:set>
                                    <p:animEffect transition="in" filter="wipe(left)">
                                      <p:cBhvr>
                                        <p:cTn id="11" dur="500"/>
                                        <p:tgtEl>
                                          <p:spTgt spid="83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animBg="1" autoUpdateAnimBg="0"/>
      <p:bldP spid="8397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5170" name="Picture 2" descr="HCW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685800" y="1295400"/>
            <a:ext cx="7772400" cy="2667000"/>
          </a:xfrm>
          <a:effectLst>
            <a:outerShdw blurRad="63500" dist="35921" dir="2700000" algn="ctr" rotWithShape="0">
              <a:srgbClr val="000000">
                <a:alpha val="74998"/>
              </a:srgbClr>
            </a:outerShdw>
          </a:effectLst>
        </p:spPr>
        <p:txBody>
          <a:bodyPr/>
          <a:lstStyle/>
          <a:p>
            <a:pPr eaLnBrk="1" hangingPunct="1">
              <a:defRPr/>
            </a:pPr>
            <a:r>
              <a:rPr lang="en-US" sz="8800" smtClean="0">
                <a:solidFill>
                  <a:schemeClr val="bg1"/>
                </a:solidFill>
                <a:effectLst>
                  <a:outerShdw blurRad="38100" dist="38100" dir="2700000" algn="tl">
                    <a:srgbClr val="808080"/>
                  </a:outerShdw>
                </a:effectLst>
              </a:rPr>
              <a:t>Things wrong at </a:t>
            </a:r>
            <a:r>
              <a:rPr lang="en-US" sz="8800" i="1" smtClean="0">
                <a:solidFill>
                  <a:srgbClr val="FFFF00"/>
                </a:solidFill>
                <a:effectLst>
                  <a:outerShdw blurRad="38100" dist="38100" dir="2700000" algn="tl">
                    <a:srgbClr val="FFFFFF"/>
                  </a:outerShdw>
                </a:effectLst>
              </a:rPr>
              <a:t>Corinth</a:t>
            </a:r>
            <a:endParaRPr lang="en-US" smtClean="0">
              <a:solidFill>
                <a:schemeClr val="bg1"/>
              </a:solidFill>
            </a:endParaRPr>
          </a:p>
        </p:txBody>
      </p:sp>
      <p:sp>
        <p:nvSpPr>
          <p:cNvPr id="69636" name="WordArt 4" descr="Narrow vertical"/>
          <p:cNvSpPr>
            <a:spLocks noChangeArrowheads="1" noChangeShapeType="1" noTextEdit="1"/>
          </p:cNvSpPr>
          <p:nvPr/>
        </p:nvSpPr>
        <p:spPr bwMode="auto">
          <a:xfrm rot="-871621">
            <a:off x="4038600" y="4953000"/>
            <a:ext cx="4419600" cy="1600200"/>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Discontentment (7)</a:t>
            </a:r>
          </a:p>
        </p:txBody>
      </p:sp>
      <p:sp>
        <p:nvSpPr>
          <p:cNvPr id="69638" name="WordArt 6" descr="Narrow vertical"/>
          <p:cNvSpPr>
            <a:spLocks noChangeArrowheads="1" noChangeShapeType="1" noTextEdit="1"/>
          </p:cNvSpPr>
          <p:nvPr/>
        </p:nvSpPr>
        <p:spPr bwMode="auto">
          <a:xfrm rot="318455">
            <a:off x="2514600" y="0"/>
            <a:ext cx="3708400" cy="1447800"/>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Divisions (1-4)</a:t>
            </a:r>
          </a:p>
        </p:txBody>
      </p:sp>
      <p:sp>
        <p:nvSpPr>
          <p:cNvPr id="69640" name="Text Box 8"/>
          <p:cNvSpPr txBox="1">
            <a:spLocks noChangeArrowheads="1"/>
          </p:cNvSpPr>
          <p:nvPr/>
        </p:nvSpPr>
        <p:spPr bwMode="auto">
          <a:xfrm>
            <a:off x="2590800" y="3962400"/>
            <a:ext cx="3754438" cy="7620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r>
              <a:rPr lang="en-US" sz="4400">
                <a:solidFill>
                  <a:schemeClr val="bg1"/>
                </a:solidFill>
                <a:cs typeface="+mn-cs"/>
              </a:rPr>
              <a:t>1 Corinthians</a:t>
            </a:r>
          </a:p>
        </p:txBody>
      </p:sp>
      <p:sp>
        <p:nvSpPr>
          <p:cNvPr id="69639" name="WordArt 7" descr="Narrow vertical"/>
          <p:cNvSpPr>
            <a:spLocks noChangeArrowheads="1" noChangeShapeType="1" noTextEdit="1"/>
          </p:cNvSpPr>
          <p:nvPr/>
        </p:nvSpPr>
        <p:spPr bwMode="auto">
          <a:xfrm rot="-1307426">
            <a:off x="0" y="4876800"/>
            <a:ext cx="3124200" cy="1617663"/>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Immorality (5-6)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9638"/>
                                        </p:tgtEl>
                                        <p:attrNameLst>
                                          <p:attrName>style.visibility</p:attrName>
                                        </p:attrNameLst>
                                      </p:cBhvr>
                                      <p:to>
                                        <p:strVal val="visible"/>
                                      </p:to>
                                    </p:set>
                                    <p:animEffect transition="in" filter="fade">
                                      <p:cBhvr>
                                        <p:cTn id="7" dur="770" decel="100000"/>
                                        <p:tgtEl>
                                          <p:spTgt spid="69638"/>
                                        </p:tgtEl>
                                      </p:cBhvr>
                                    </p:animEffect>
                                    <p:animScale>
                                      <p:cBhvr>
                                        <p:cTn id="8" dur="770" decel="100000"/>
                                        <p:tgtEl>
                                          <p:spTgt spid="69638"/>
                                        </p:tgtEl>
                                      </p:cBhvr>
                                      <p:from x="10000" y="10000"/>
                                      <p:to x="200000" y="450000"/>
                                    </p:animScale>
                                    <p:animScale>
                                      <p:cBhvr>
                                        <p:cTn id="9" dur="1230" accel="100000" fill="hold">
                                          <p:stCondLst>
                                            <p:cond delay="770"/>
                                          </p:stCondLst>
                                        </p:cTn>
                                        <p:tgtEl>
                                          <p:spTgt spid="69638"/>
                                        </p:tgtEl>
                                      </p:cBhvr>
                                      <p:from x="200000" y="450000"/>
                                      <p:to x="100000" y="100000"/>
                                    </p:animScale>
                                    <p:set>
                                      <p:cBhvr>
                                        <p:cTn id="10" dur="770" fill="hold"/>
                                        <p:tgtEl>
                                          <p:spTgt spid="69638"/>
                                        </p:tgtEl>
                                        <p:attrNameLst>
                                          <p:attrName>ppt_x</p:attrName>
                                        </p:attrNameLst>
                                      </p:cBhvr>
                                      <p:to>
                                        <p:strVal val="(0.5)"/>
                                      </p:to>
                                    </p:set>
                                    <p:anim from="(0.5)" to="(#ppt_x)" calcmode="lin" valueType="num">
                                      <p:cBhvr>
                                        <p:cTn id="11" dur="1230" accel="100000" fill="hold">
                                          <p:stCondLst>
                                            <p:cond delay="770"/>
                                          </p:stCondLst>
                                        </p:cTn>
                                        <p:tgtEl>
                                          <p:spTgt spid="69638"/>
                                        </p:tgtEl>
                                        <p:attrNameLst>
                                          <p:attrName>ppt_x</p:attrName>
                                        </p:attrNameLst>
                                      </p:cBhvr>
                                    </p:anim>
                                    <p:set>
                                      <p:cBhvr>
                                        <p:cTn id="12" dur="770" fill="hold"/>
                                        <p:tgtEl>
                                          <p:spTgt spid="69638"/>
                                        </p:tgtEl>
                                        <p:attrNameLst>
                                          <p:attrName>ppt_y</p:attrName>
                                        </p:attrNameLst>
                                      </p:cBhvr>
                                      <p:to>
                                        <p:strVal val="(#ppt_y+0.4)"/>
                                      </p:to>
                                    </p:set>
                                    <p:anim from="(#ppt_y+0.4)" to="(#ppt_y)" calcmode="lin" valueType="num">
                                      <p:cBhvr>
                                        <p:cTn id="13" dur="1230" accel="100000" fill="hold">
                                          <p:stCondLst>
                                            <p:cond delay="770"/>
                                          </p:stCondLst>
                                        </p:cTn>
                                        <p:tgtEl>
                                          <p:spTgt spid="69638"/>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9639"/>
                                        </p:tgtEl>
                                        <p:attrNameLst>
                                          <p:attrName>style.visibility</p:attrName>
                                        </p:attrNameLst>
                                      </p:cBhvr>
                                      <p:to>
                                        <p:strVal val="visible"/>
                                      </p:to>
                                    </p:set>
                                    <p:animEffect transition="in" filter="fade">
                                      <p:cBhvr>
                                        <p:cTn id="18" dur="770" decel="100000"/>
                                        <p:tgtEl>
                                          <p:spTgt spid="69639"/>
                                        </p:tgtEl>
                                      </p:cBhvr>
                                    </p:animEffect>
                                    <p:animScale>
                                      <p:cBhvr>
                                        <p:cTn id="19" dur="770" decel="100000"/>
                                        <p:tgtEl>
                                          <p:spTgt spid="69639"/>
                                        </p:tgtEl>
                                      </p:cBhvr>
                                      <p:from x="10000" y="10000"/>
                                      <p:to x="200000" y="450000"/>
                                    </p:animScale>
                                    <p:animScale>
                                      <p:cBhvr>
                                        <p:cTn id="20" dur="1230" accel="100000" fill="hold">
                                          <p:stCondLst>
                                            <p:cond delay="770"/>
                                          </p:stCondLst>
                                        </p:cTn>
                                        <p:tgtEl>
                                          <p:spTgt spid="69639"/>
                                        </p:tgtEl>
                                      </p:cBhvr>
                                      <p:from x="200000" y="450000"/>
                                      <p:to x="100000" y="100000"/>
                                    </p:animScale>
                                    <p:set>
                                      <p:cBhvr>
                                        <p:cTn id="21" dur="770" fill="hold"/>
                                        <p:tgtEl>
                                          <p:spTgt spid="69639"/>
                                        </p:tgtEl>
                                        <p:attrNameLst>
                                          <p:attrName>ppt_x</p:attrName>
                                        </p:attrNameLst>
                                      </p:cBhvr>
                                      <p:to>
                                        <p:strVal val="(0.5)"/>
                                      </p:to>
                                    </p:set>
                                    <p:anim from="(0.5)" to="(#ppt_x)" calcmode="lin" valueType="num">
                                      <p:cBhvr>
                                        <p:cTn id="22" dur="1230" accel="100000" fill="hold">
                                          <p:stCondLst>
                                            <p:cond delay="770"/>
                                          </p:stCondLst>
                                        </p:cTn>
                                        <p:tgtEl>
                                          <p:spTgt spid="69639"/>
                                        </p:tgtEl>
                                        <p:attrNameLst>
                                          <p:attrName>ppt_x</p:attrName>
                                        </p:attrNameLst>
                                      </p:cBhvr>
                                    </p:anim>
                                    <p:set>
                                      <p:cBhvr>
                                        <p:cTn id="23" dur="770" fill="hold"/>
                                        <p:tgtEl>
                                          <p:spTgt spid="69639"/>
                                        </p:tgtEl>
                                        <p:attrNameLst>
                                          <p:attrName>ppt_y</p:attrName>
                                        </p:attrNameLst>
                                      </p:cBhvr>
                                      <p:to>
                                        <p:strVal val="(#ppt_y+0.4)"/>
                                      </p:to>
                                    </p:set>
                                    <p:anim from="(#ppt_y+0.4)" to="(#ppt_y)" calcmode="lin" valueType="num">
                                      <p:cBhvr>
                                        <p:cTn id="24" dur="1230" accel="100000" fill="hold">
                                          <p:stCondLst>
                                            <p:cond delay="770"/>
                                          </p:stCondLst>
                                        </p:cTn>
                                        <p:tgtEl>
                                          <p:spTgt spid="69639"/>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9636"/>
                                        </p:tgtEl>
                                        <p:attrNameLst>
                                          <p:attrName>style.visibility</p:attrName>
                                        </p:attrNameLst>
                                      </p:cBhvr>
                                      <p:to>
                                        <p:strVal val="visible"/>
                                      </p:to>
                                    </p:set>
                                    <p:animEffect transition="in" filter="fade">
                                      <p:cBhvr>
                                        <p:cTn id="29" dur="770" decel="100000"/>
                                        <p:tgtEl>
                                          <p:spTgt spid="69636"/>
                                        </p:tgtEl>
                                      </p:cBhvr>
                                    </p:animEffect>
                                    <p:animScale>
                                      <p:cBhvr>
                                        <p:cTn id="30" dur="770" decel="100000"/>
                                        <p:tgtEl>
                                          <p:spTgt spid="69636"/>
                                        </p:tgtEl>
                                      </p:cBhvr>
                                      <p:from x="10000" y="10000"/>
                                      <p:to x="200000" y="450000"/>
                                    </p:animScale>
                                    <p:animScale>
                                      <p:cBhvr>
                                        <p:cTn id="31" dur="1230" accel="100000" fill="hold">
                                          <p:stCondLst>
                                            <p:cond delay="770"/>
                                          </p:stCondLst>
                                        </p:cTn>
                                        <p:tgtEl>
                                          <p:spTgt spid="69636"/>
                                        </p:tgtEl>
                                      </p:cBhvr>
                                      <p:from x="200000" y="450000"/>
                                      <p:to x="100000" y="100000"/>
                                    </p:animScale>
                                    <p:set>
                                      <p:cBhvr>
                                        <p:cTn id="32" dur="770" fill="hold"/>
                                        <p:tgtEl>
                                          <p:spTgt spid="69636"/>
                                        </p:tgtEl>
                                        <p:attrNameLst>
                                          <p:attrName>ppt_x</p:attrName>
                                        </p:attrNameLst>
                                      </p:cBhvr>
                                      <p:to>
                                        <p:strVal val="(0.5)"/>
                                      </p:to>
                                    </p:set>
                                    <p:anim from="(0.5)" to="(#ppt_x)" calcmode="lin" valueType="num">
                                      <p:cBhvr>
                                        <p:cTn id="33" dur="1230" accel="100000" fill="hold">
                                          <p:stCondLst>
                                            <p:cond delay="770"/>
                                          </p:stCondLst>
                                        </p:cTn>
                                        <p:tgtEl>
                                          <p:spTgt spid="69636"/>
                                        </p:tgtEl>
                                        <p:attrNameLst>
                                          <p:attrName>ppt_x</p:attrName>
                                        </p:attrNameLst>
                                      </p:cBhvr>
                                    </p:anim>
                                    <p:set>
                                      <p:cBhvr>
                                        <p:cTn id="34" dur="770" fill="hold"/>
                                        <p:tgtEl>
                                          <p:spTgt spid="69636"/>
                                        </p:tgtEl>
                                        <p:attrNameLst>
                                          <p:attrName>ppt_y</p:attrName>
                                        </p:attrNameLst>
                                      </p:cBhvr>
                                      <p:to>
                                        <p:strVal val="(#ppt_y+0.4)"/>
                                      </p:to>
                                    </p:set>
                                    <p:anim from="(#ppt_y+0.4)" to="(#ppt_y)" calcmode="lin" valueType="num">
                                      <p:cBhvr>
                                        <p:cTn id="35" dur="1230" accel="100000" fill="hold">
                                          <p:stCondLst>
                                            <p:cond delay="770"/>
                                          </p:stCondLst>
                                        </p:cTn>
                                        <p:tgtEl>
                                          <p:spTgt spid="6963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8" grpId="0" animBg="1"/>
      <p:bldP spid="696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Rectangle 3"/>
          <p:cNvSpPr>
            <a:spLocks noGrp="1" noChangeArrowheads="1"/>
          </p:cNvSpPr>
          <p:nvPr>
            <p:ph type="title" idx="4294967295"/>
          </p:nvPr>
        </p:nvSpPr>
        <p:spPr>
          <a:xfrm>
            <a:off x="0" y="2057400"/>
            <a:ext cx="9144000" cy="838200"/>
          </a:xfrm>
          <a:gradFill rotWithShape="0">
            <a:gsLst>
              <a:gs pos="0">
                <a:srgbClr val="1C183E"/>
              </a:gs>
              <a:gs pos="100000">
                <a:srgbClr val="1C183E">
                  <a:gamma/>
                  <a:shade val="47451"/>
                  <a:invGamma/>
                </a:srgbClr>
              </a:gs>
            </a:gsLst>
            <a:path path="shape">
              <a:fillToRect l="50000" t="50000" r="50000" b="50000"/>
            </a:path>
          </a:gradFill>
          <a:ln w="57150">
            <a:solidFill>
              <a:srgbClr val="BBE0E3"/>
            </a:solidFill>
          </a:ln>
        </p:spPr>
        <p:txBody>
          <a:bodyPr/>
          <a:lstStyle/>
          <a:p>
            <a:pPr>
              <a:defRPr/>
            </a:pPr>
            <a:r>
              <a:rPr lang="en-US" sz="3600" b="1" kern="1200" dirty="0">
                <a:solidFill>
                  <a:schemeClr val="bg1"/>
                </a:solidFill>
                <a:latin typeface="Arial"/>
                <a:cs typeface="Arial"/>
              </a:rPr>
              <a:t>Where Convictions Come From…</a:t>
            </a:r>
          </a:p>
        </p:txBody>
      </p:sp>
      <p:sp>
        <p:nvSpPr>
          <p:cNvPr id="292868" name="Rectangle 4"/>
          <p:cNvSpPr>
            <a:spLocks noChangeArrowheads="1"/>
          </p:cNvSpPr>
          <p:nvPr/>
        </p:nvSpPr>
        <p:spPr bwMode="auto">
          <a:xfrm>
            <a:off x="304800" y="6019800"/>
            <a:ext cx="883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600" b="0">
                <a:solidFill>
                  <a:schemeClr val="bg1"/>
                </a:solidFill>
                <a:latin typeface="Arial"/>
                <a:cs typeface="Arial"/>
              </a:rPr>
              <a:t>View of Acrocorinth from the City</a:t>
            </a:r>
            <a:endParaRPr lang="en-US" sz="4400" b="0">
              <a:solidFill>
                <a:schemeClr val="bg1"/>
              </a:solidFill>
              <a:latin typeface="Arial"/>
              <a:cs typeface="Arial"/>
            </a:endParaRPr>
          </a:p>
        </p:txBody>
      </p:sp>
      <p:sp>
        <p:nvSpPr>
          <p:cNvPr id="292869" name="Rectangle 5"/>
          <p:cNvSpPr>
            <a:spLocks noChangeArrowheads="1"/>
          </p:cNvSpPr>
          <p:nvPr/>
        </p:nvSpPr>
        <p:spPr bwMode="auto">
          <a:xfrm>
            <a:off x="609600" y="4114800"/>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w="57150" cmpd="sng">
            <a:solidFill>
              <a:srgbClr val="BBE0E3"/>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600">
                <a:solidFill>
                  <a:schemeClr val="bg1"/>
                </a:solidFill>
                <a:latin typeface="Arial"/>
                <a:ea typeface="+mj-ea"/>
                <a:cs typeface="Arial"/>
              </a:rPr>
              <a:t>Scripture</a:t>
            </a:r>
          </a:p>
        </p:txBody>
      </p:sp>
      <p:sp>
        <p:nvSpPr>
          <p:cNvPr id="292870" name="AutoShape 6"/>
          <p:cNvSpPr>
            <a:spLocks noChangeArrowheads="1"/>
          </p:cNvSpPr>
          <p:nvPr/>
        </p:nvSpPr>
        <p:spPr bwMode="auto">
          <a:xfrm rot="2014926">
            <a:off x="29718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latin typeface="Arial"/>
              <a:cs typeface="Arial"/>
            </a:endParaRPr>
          </a:p>
        </p:txBody>
      </p:sp>
      <p:sp>
        <p:nvSpPr>
          <p:cNvPr id="292871" name="Rectangle 7"/>
          <p:cNvSpPr>
            <a:spLocks noChangeArrowheads="1"/>
          </p:cNvSpPr>
          <p:nvPr/>
        </p:nvSpPr>
        <p:spPr bwMode="auto">
          <a:xfrm>
            <a:off x="4648200" y="4114800"/>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w="57150" cmpd="sng">
            <a:solidFill>
              <a:srgbClr val="BBE0E3"/>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600" dirty="0">
                <a:solidFill>
                  <a:schemeClr val="bg1"/>
                </a:solidFill>
                <a:latin typeface="Arial"/>
                <a:ea typeface="+mj-ea"/>
                <a:cs typeface="Arial"/>
              </a:rPr>
              <a:t>Conscience</a:t>
            </a:r>
          </a:p>
        </p:txBody>
      </p:sp>
      <p:sp>
        <p:nvSpPr>
          <p:cNvPr id="292872" name="AutoShape 8"/>
          <p:cNvSpPr>
            <a:spLocks noChangeArrowheads="1"/>
          </p:cNvSpPr>
          <p:nvPr/>
        </p:nvSpPr>
        <p:spPr bwMode="auto">
          <a:xfrm rot="-2085773">
            <a:off x="48006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latin typeface="Arial"/>
              <a:cs typeface="Arial"/>
            </a:endParaRPr>
          </a:p>
        </p:txBody>
      </p:sp>
      <p:pic>
        <p:nvPicPr>
          <p:cNvPr id="9" name="Picture 4" descr="brainpi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64163" y="4868863"/>
            <a:ext cx="308133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2872"/>
                                        </p:tgtEl>
                                        <p:attrNameLst>
                                          <p:attrName>style.visibility</p:attrName>
                                        </p:attrNameLst>
                                      </p:cBhvr>
                                      <p:to>
                                        <p:strVal val="visible"/>
                                      </p:to>
                                    </p:set>
                                    <p:animEffect transition="in" filter="wipe(up)">
                                      <p:cBhvr>
                                        <p:cTn id="7" dur="500"/>
                                        <p:tgtEl>
                                          <p:spTgt spid="29287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2871"/>
                                        </p:tgtEl>
                                        <p:attrNameLst>
                                          <p:attrName>style.visibility</p:attrName>
                                        </p:attrNameLst>
                                      </p:cBhvr>
                                      <p:to>
                                        <p:strVal val="visible"/>
                                      </p:to>
                                    </p:set>
                                    <p:animEffect transition="in" filter="wipe(left)">
                                      <p:cBhvr>
                                        <p:cTn id="11" dur="500"/>
                                        <p:tgtEl>
                                          <p:spTgt spid="29287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71" grpId="0" animBg="1" autoUpdateAnimBg="0"/>
      <p:bldP spid="29287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3"/>
          <p:cNvSpPr>
            <a:spLocks noChangeArrowheads="1"/>
          </p:cNvSpPr>
          <p:nvPr/>
        </p:nvSpPr>
        <p:spPr bwMode="auto">
          <a:xfrm>
            <a:off x="4343400" y="0"/>
            <a:ext cx="48006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295938" name="Rectangle 2"/>
          <p:cNvSpPr>
            <a:spLocks noGrp="1" noChangeArrowheads="1"/>
          </p:cNvSpPr>
          <p:nvPr>
            <p:ph type="title" idx="4294967295"/>
          </p:nvPr>
        </p:nvSpPr>
        <p:spPr>
          <a:xfrm>
            <a:off x="914400" y="115888"/>
            <a:ext cx="8077200" cy="1460500"/>
          </a:xfrm>
        </p:spPr>
        <p:txBody>
          <a:bodyPr/>
          <a:lstStyle/>
          <a:p>
            <a:pPr eaLnBrk="1" hangingPunct="1">
              <a:defRPr/>
            </a:pPr>
            <a:r>
              <a:rPr lang="en-US" sz="8800" dirty="0" smtClean="0">
                <a:solidFill>
                  <a:schemeClr val="bg1"/>
                </a:solidFill>
                <a:cs typeface="+mj-cs"/>
              </a:rPr>
              <a:t>Black </a:t>
            </a:r>
            <a:r>
              <a:rPr lang="en-US" sz="8800" dirty="0" smtClean="0">
                <a:solidFill>
                  <a:schemeClr val="tx1"/>
                </a:solidFill>
                <a:cs typeface="+mj-cs"/>
              </a:rPr>
              <a:t>&amp; White</a:t>
            </a:r>
            <a:endParaRPr lang="en-US" sz="3200" dirty="0" smtClean="0">
              <a:cs typeface="+mj-cs"/>
            </a:endParaRPr>
          </a:p>
        </p:txBody>
      </p:sp>
      <p:sp>
        <p:nvSpPr>
          <p:cNvPr id="6" name="Rectangle 8"/>
          <p:cNvSpPr>
            <a:spLocks noChangeArrowheads="1"/>
          </p:cNvSpPr>
          <p:nvPr/>
        </p:nvSpPr>
        <p:spPr bwMode="auto">
          <a:xfrm>
            <a:off x="107950" y="3862388"/>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defRPr/>
            </a:pPr>
            <a:r>
              <a:rPr lang="en-US" sz="3600" b="0" i="1" dirty="0">
                <a:solidFill>
                  <a:schemeClr val="bg1"/>
                </a:solidFill>
                <a:cs typeface="+mn-cs"/>
              </a:rPr>
              <a:t>Idolatry</a:t>
            </a:r>
          </a:p>
          <a:p>
            <a:pPr>
              <a:defRPr/>
            </a:pPr>
            <a:r>
              <a:rPr lang="en-US" sz="3600" b="0" i="1" dirty="0">
                <a:solidFill>
                  <a:schemeClr val="bg1"/>
                </a:solidFill>
                <a:cs typeface="+mn-cs"/>
              </a:rPr>
              <a:t>Adultery</a:t>
            </a:r>
          </a:p>
          <a:p>
            <a:pPr>
              <a:defRPr/>
            </a:pPr>
            <a:r>
              <a:rPr lang="en-US" sz="3600" b="0" i="1" dirty="0">
                <a:solidFill>
                  <a:schemeClr val="bg1"/>
                </a:solidFill>
                <a:cs typeface="+mn-cs"/>
              </a:rPr>
              <a:t>Murder</a:t>
            </a:r>
          </a:p>
          <a:p>
            <a:pPr>
              <a:defRPr/>
            </a:pPr>
            <a:r>
              <a:rPr lang="en-US" sz="3600" b="0" i="1" dirty="0">
                <a:solidFill>
                  <a:schemeClr val="bg1"/>
                </a:solidFill>
                <a:cs typeface="+mn-cs"/>
              </a:rPr>
              <a:t>Coveting</a:t>
            </a:r>
          </a:p>
        </p:txBody>
      </p:sp>
      <p:sp>
        <p:nvSpPr>
          <p:cNvPr id="7" name="Rectangle 8"/>
          <p:cNvSpPr>
            <a:spLocks noChangeArrowheads="1"/>
          </p:cNvSpPr>
          <p:nvPr/>
        </p:nvSpPr>
        <p:spPr bwMode="auto">
          <a:xfrm>
            <a:off x="4787900" y="3862388"/>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defRPr/>
            </a:pPr>
            <a:r>
              <a:rPr lang="en-US" sz="3600" b="0" i="1" dirty="0">
                <a:cs typeface="+mn-cs"/>
              </a:rPr>
              <a:t>Contentment</a:t>
            </a:r>
          </a:p>
          <a:p>
            <a:pPr>
              <a:defRPr/>
            </a:pPr>
            <a:r>
              <a:rPr lang="en-US" sz="3600" b="0" i="1" dirty="0">
                <a:cs typeface="+mn-cs"/>
              </a:rPr>
              <a:t>Obedience</a:t>
            </a:r>
          </a:p>
          <a:p>
            <a:pPr>
              <a:defRPr/>
            </a:pPr>
            <a:r>
              <a:rPr lang="en-US" sz="3600" b="0" i="1" dirty="0">
                <a:cs typeface="+mn-cs"/>
              </a:rPr>
              <a:t>Prayer</a:t>
            </a:r>
          </a:p>
          <a:p>
            <a:pPr>
              <a:defRPr/>
            </a:pPr>
            <a:r>
              <a:rPr lang="en-US" sz="3600" b="0" i="1" dirty="0">
                <a:cs typeface="+mn-cs"/>
              </a:rPr>
              <a:t>Purity</a:t>
            </a:r>
          </a:p>
        </p:txBody>
      </p:sp>
      <p:sp>
        <p:nvSpPr>
          <p:cNvPr id="8" name="Rectangle 8"/>
          <p:cNvSpPr>
            <a:spLocks noChangeArrowheads="1"/>
          </p:cNvSpPr>
          <p:nvPr/>
        </p:nvSpPr>
        <p:spPr bwMode="auto">
          <a:xfrm>
            <a:off x="12700" y="1484313"/>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defRPr/>
            </a:pPr>
            <a:r>
              <a:rPr lang="en-US" sz="3600" b="0" i="1" dirty="0">
                <a:solidFill>
                  <a:schemeClr val="bg1"/>
                </a:solidFill>
                <a:cs typeface="+mn-cs"/>
              </a:rPr>
              <a:t>Practices the Bible says are always wrong</a:t>
            </a:r>
          </a:p>
        </p:txBody>
      </p:sp>
      <p:sp>
        <p:nvSpPr>
          <p:cNvPr id="9" name="Rectangle 8"/>
          <p:cNvSpPr>
            <a:spLocks noChangeArrowheads="1"/>
          </p:cNvSpPr>
          <p:nvPr/>
        </p:nvSpPr>
        <p:spPr bwMode="auto">
          <a:xfrm>
            <a:off x="4694238" y="1484313"/>
            <a:ext cx="4138612"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defRPr/>
            </a:pPr>
            <a:r>
              <a:rPr lang="en-US" sz="3600" b="0" i="1" dirty="0">
                <a:cs typeface="+mn-cs"/>
              </a:rPr>
              <a:t>Practices the Bible says are always right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5939"/>
                                        </p:tgtEl>
                                        <p:attrNameLst>
                                          <p:attrName>style.visibility</p:attrName>
                                        </p:attrNameLst>
                                      </p:cBhvr>
                                      <p:to>
                                        <p:strVal val="visible"/>
                                      </p:to>
                                    </p:set>
                                    <p:animEffect transition="in" filter="wipe(left)">
                                      <p:cBhvr>
                                        <p:cTn id="7" dur="500"/>
                                        <p:tgtEl>
                                          <p:spTgt spid="29593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5938"/>
                                        </p:tgtEl>
                                        <p:attrNameLst>
                                          <p:attrName>style.visibility</p:attrName>
                                        </p:attrNameLst>
                                      </p:cBhvr>
                                      <p:to>
                                        <p:strVal val="visible"/>
                                      </p:to>
                                    </p:set>
                                    <p:animEffect transition="in" filter="wipe(left)">
                                      <p:cBhvr>
                                        <p:cTn id="11" dur="500"/>
                                        <p:tgtEl>
                                          <p:spTgt spid="2959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9" grpId="0" animBg="1"/>
      <p:bldP spid="295938"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2" name="Rectangle 6"/>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86023" name="Rectangle 7"/>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86021" name="Rectangle 5"/>
          <p:cNvSpPr>
            <a:spLocks noGrp="1" noChangeArrowheads="1"/>
          </p:cNvSpPr>
          <p:nvPr>
            <p:ph type="title" idx="4294967295"/>
          </p:nvPr>
        </p:nvSpPr>
        <p:spPr>
          <a:xfrm>
            <a:off x="2514600" y="228600"/>
            <a:ext cx="3962400" cy="3733800"/>
          </a:xfrm>
          <a:effectLst>
            <a:outerShdw blurRad="63500" dist="35921" dir="2700000" algn="ctr" rotWithShape="0">
              <a:schemeClr val="tx1">
                <a:alpha val="74998"/>
              </a:schemeClr>
            </a:outerShdw>
          </a:effectLst>
        </p:spPr>
        <p:txBody>
          <a:bodyPr/>
          <a:lstStyle/>
          <a:p>
            <a:pPr eaLnBrk="1" hangingPunct="1">
              <a:defRPr/>
            </a:pPr>
            <a:r>
              <a:rPr lang="en-US" sz="9600" dirty="0" smtClean="0">
                <a:solidFill>
                  <a:schemeClr val="bg1"/>
                </a:solidFill>
                <a:latin typeface="Arial"/>
                <a:cs typeface="Arial"/>
              </a:rPr>
              <a:t>Gray Areas</a:t>
            </a:r>
            <a:endParaRPr lang="en-US" sz="9600" dirty="0" smtClean="0">
              <a:latin typeface="Arial"/>
              <a:cs typeface="Arial"/>
            </a:endParaRPr>
          </a:p>
        </p:txBody>
      </p:sp>
      <p:sp>
        <p:nvSpPr>
          <p:cNvPr id="86024" name="Rectangle 8"/>
          <p:cNvSpPr>
            <a:spLocks noChangeArrowheads="1"/>
          </p:cNvSpPr>
          <p:nvPr/>
        </p:nvSpPr>
        <p:spPr bwMode="auto">
          <a:xfrm>
            <a:off x="2151063" y="3962400"/>
            <a:ext cx="47244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defRPr/>
            </a:pPr>
            <a:r>
              <a:rPr lang="en-US" sz="3600" b="0" i="1" dirty="0">
                <a:solidFill>
                  <a:schemeClr val="bg1"/>
                </a:solidFill>
                <a:cs typeface="+mn-cs"/>
              </a:rPr>
              <a:t>Practices not forbidden in the Bible over which Christians disagree</a:t>
            </a:r>
            <a:endParaRPr lang="en-US" sz="5400" b="0" i="1" dirty="0">
              <a:solidFill>
                <a:schemeClr val="tx2"/>
              </a:solidFill>
              <a:cs typeface="+mn-cs"/>
            </a:endParaRPr>
          </a:p>
        </p:txBody>
      </p:sp>
      <p:sp>
        <p:nvSpPr>
          <p:cNvPr id="141317" name="TextBox 7"/>
          <p:cNvSpPr txBox="1">
            <a:spLocks noChangeArrowheads="1"/>
          </p:cNvSpPr>
          <p:nvPr/>
        </p:nvSpPr>
        <p:spPr bwMode="auto">
          <a:xfrm>
            <a:off x="8027988" y="87313"/>
            <a:ext cx="1041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t>155aa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5691</TotalTime>
  <Words>759</Words>
  <Application>Microsoft Macintosh PowerPoint</Application>
  <PresentationFormat>On-screen Show (4:3)</PresentationFormat>
  <Paragraphs>189</Paragraphs>
  <Slides>46</Slides>
  <Notes>46</Notes>
  <HiddenSlides>0</HiddenSlides>
  <MMClips>0</MMClips>
  <ScaleCrop>false</ScaleCrop>
  <HeadingPairs>
    <vt:vector size="6" baseType="variant">
      <vt:variant>
        <vt:lpstr>Fonts Used</vt:lpstr>
      </vt:variant>
      <vt:variant>
        <vt:i4>9</vt:i4>
      </vt:variant>
      <vt:variant>
        <vt:lpstr>Theme</vt:lpstr>
      </vt:variant>
      <vt:variant>
        <vt:i4>11</vt:i4>
      </vt:variant>
      <vt:variant>
        <vt:lpstr>Slide Titles</vt:lpstr>
      </vt:variant>
      <vt:variant>
        <vt:i4>46</vt:i4>
      </vt:variant>
    </vt:vector>
  </HeadingPairs>
  <TitlesOfParts>
    <vt:vector size="66" baseType="lpstr">
      <vt:lpstr>Arial</vt:lpstr>
      <vt:lpstr>ＭＳ Ｐゴシック</vt:lpstr>
      <vt:lpstr>Times New Roman</vt:lpstr>
      <vt:lpstr>Wingdings</vt:lpstr>
      <vt:lpstr>Tahoma</vt:lpstr>
      <vt:lpstr>Osaka</vt:lpstr>
      <vt:lpstr>Helvetica</vt:lpstr>
      <vt:lpstr>SimSun</vt:lpstr>
      <vt:lpstr>Calibri</vt:lpstr>
      <vt:lpstr>Expedition</vt:lpstr>
      <vt:lpstr>Gleam</vt:lpstr>
      <vt:lpstr>Default Design</vt:lpstr>
      <vt:lpstr>Blank Presentation</vt:lpstr>
      <vt:lpstr>2_Blank Presentation</vt:lpstr>
      <vt:lpstr>1_Blank Presentation</vt:lpstr>
      <vt:lpstr>3_Blank Presentation</vt:lpstr>
      <vt:lpstr>1_Default Design</vt:lpstr>
      <vt:lpstr>2_Default Design</vt:lpstr>
      <vt:lpstr>3_Default Design</vt:lpstr>
      <vt:lpstr>1_Orbit</vt:lpstr>
      <vt:lpstr>Using Your Gray Matter on Gray Matters</vt:lpstr>
      <vt:lpstr>The Pork Debate…</vt:lpstr>
      <vt:lpstr>Using Your Gray Matter on Gray Matters</vt:lpstr>
      <vt:lpstr>Third Missionary Journey Map</vt:lpstr>
      <vt:lpstr>Where Convictions Come From…</vt:lpstr>
      <vt:lpstr>Things wrong at Corinth</vt:lpstr>
      <vt:lpstr>Where Convictions Come From…</vt:lpstr>
      <vt:lpstr>Black &amp; White</vt:lpstr>
      <vt:lpstr>Gray Areas</vt:lpstr>
      <vt:lpstr>Gray Area Examples</vt:lpstr>
      <vt:lpstr>Gray Area Examples</vt:lpstr>
      <vt:lpstr>Gray Area Examples</vt:lpstr>
      <vt:lpstr>But should we follow someone else's conscience?</vt:lpstr>
      <vt:lpstr>To do, or not to do?</vt:lpstr>
      <vt:lpstr>Overview of the Chapters</vt:lpstr>
      <vt:lpstr>The Wayward Local Church</vt:lpstr>
      <vt:lpstr>Why should we give up our rights in gray matters?</vt:lpstr>
      <vt:lpstr>I. Meekness shows love more than knowledge (1-3).</vt:lpstr>
      <vt:lpstr>Now regarding your question about food that has been offered to idols. Yes, we know that “we all have knowledge” about this issue. But while knowledge makes us feel important, it is love that strengthens the church (8:1 NLT).</vt:lpstr>
      <vt:lpstr>Meat &amp; the Marketplace</vt:lpstr>
      <vt:lpstr>The Pufferfish</vt:lpstr>
      <vt:lpstr>Love</vt:lpstr>
      <vt:lpstr>Black</vt:lpstr>
      <vt:lpstr>II. Meekness protects the conscience of weak believers (4-8).</vt:lpstr>
      <vt:lpstr>"We all know that an idol is not really a god and that there is only one God" (8:4 NLT)</vt:lpstr>
      <vt:lpstr>"There may be so-called gods both in heaven and on earth, and some people actually worship many gods and many lords"  (8:5 NLT)</vt:lpstr>
      <vt:lpstr>American Idol</vt:lpstr>
      <vt:lpstr>Thai idol food</vt:lpstr>
      <vt:lpstr>Black</vt:lpstr>
      <vt:lpstr>Why should we give up our rights in gray matters?</vt:lpstr>
      <vt:lpstr>I. Meekness shows love more than knowledge (1-3).</vt:lpstr>
      <vt:lpstr>II. Meekness protects the conscience of weak believers (4-8).</vt:lpstr>
      <vt:lpstr>III. Meekness keeps you from ruining the faith of a weaker brother (9-13).</vt:lpstr>
      <vt:lpstr>Don't exercise your freedom if it hurts a weaker believer (9).</vt:lpstr>
      <vt:lpstr>Bad things happen if you insist on your rights in gray matters (10-12).</vt:lpstr>
      <vt:lpstr>Touching Scale</vt:lpstr>
      <vt:lpstr>Why should we give up our rights in gray matters?</vt:lpstr>
      <vt:lpstr>The Big Idea:</vt:lpstr>
      <vt:lpstr>Use your brain</vt:lpstr>
      <vt:lpstr>Use your heart</vt:lpstr>
      <vt:lpstr>The Pork Debate…</vt:lpstr>
      <vt:lpstr>Which gray matter is God asking you to give over to Him?</vt:lpstr>
      <vt:lpstr>Black</vt:lpstr>
      <vt:lpstr>Paul's "Line"</vt:lpstr>
      <vt:lpstr>Black</vt:lpstr>
      <vt:lpstr>NT Preaching link at BibleStudyDownloads.org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202</cp:revision>
  <dcterms:created xsi:type="dcterms:W3CDTF">2003-02-10T10:22:19Z</dcterms:created>
  <dcterms:modified xsi:type="dcterms:W3CDTF">2017-07-12T13:03:27Z</dcterms:modified>
</cp:coreProperties>
</file>