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73" r:id="rId2"/>
    <p:sldMasterId id="2147483665" r:id="rId3"/>
    <p:sldMasterId id="2147483663" r:id="rId4"/>
    <p:sldMasterId id="2147483658" r:id="rId5"/>
    <p:sldMasterId id="2147483650" r:id="rId6"/>
    <p:sldMasterId id="2147483883" r:id="rId7"/>
    <p:sldMasterId id="2147483895" r:id="rId8"/>
    <p:sldMasterId id="2147483907" r:id="rId9"/>
    <p:sldMasterId id="2147483919" r:id="rId10"/>
    <p:sldMasterId id="2147483931" r:id="rId11"/>
    <p:sldMasterId id="2147483943" r:id="rId12"/>
    <p:sldMasterId id="2147483955" r:id="rId13"/>
    <p:sldMasterId id="2147483967" r:id="rId14"/>
    <p:sldMasterId id="2147483979" r:id="rId15"/>
    <p:sldMasterId id="2147483991" r:id="rId16"/>
    <p:sldMasterId id="2147484003" r:id="rId17"/>
    <p:sldMasterId id="2147484015" r:id="rId18"/>
    <p:sldMasterId id="2147484687" r:id="rId19"/>
  </p:sldMasterIdLst>
  <p:notesMasterIdLst>
    <p:notesMasterId r:id="rId90"/>
  </p:notesMasterIdLst>
  <p:sldIdLst>
    <p:sldId id="451" r:id="rId20"/>
    <p:sldId id="460" r:id="rId21"/>
    <p:sldId id="463" r:id="rId22"/>
    <p:sldId id="378" r:id="rId23"/>
    <p:sldId id="462" r:id="rId24"/>
    <p:sldId id="461" r:id="rId25"/>
    <p:sldId id="323" r:id="rId26"/>
    <p:sldId id="452" r:id="rId27"/>
    <p:sldId id="341" r:id="rId28"/>
    <p:sldId id="363" r:id="rId29"/>
    <p:sldId id="440" r:id="rId30"/>
    <p:sldId id="439" r:id="rId31"/>
    <p:sldId id="370" r:id="rId32"/>
    <p:sldId id="369" r:id="rId33"/>
    <p:sldId id="366" r:id="rId34"/>
    <p:sldId id="475" r:id="rId35"/>
    <p:sldId id="361" r:id="rId36"/>
    <p:sldId id="465" r:id="rId37"/>
    <p:sldId id="421" r:id="rId38"/>
    <p:sldId id="457" r:id="rId39"/>
    <p:sldId id="383" r:id="rId40"/>
    <p:sldId id="456" r:id="rId41"/>
    <p:sldId id="464" r:id="rId42"/>
    <p:sldId id="454" r:id="rId43"/>
    <p:sldId id="455" r:id="rId44"/>
    <p:sldId id="458" r:id="rId45"/>
    <p:sldId id="459" r:id="rId46"/>
    <p:sldId id="392" r:id="rId47"/>
    <p:sldId id="396" r:id="rId48"/>
    <p:sldId id="397" r:id="rId49"/>
    <p:sldId id="406" r:id="rId50"/>
    <p:sldId id="405" r:id="rId51"/>
    <p:sldId id="342" r:id="rId52"/>
    <p:sldId id="420" r:id="rId53"/>
    <p:sldId id="466" r:id="rId54"/>
    <p:sldId id="426" r:id="rId55"/>
    <p:sldId id="467" r:id="rId56"/>
    <p:sldId id="427" r:id="rId57"/>
    <p:sldId id="468" r:id="rId58"/>
    <p:sldId id="415" r:id="rId59"/>
    <p:sldId id="428" r:id="rId60"/>
    <p:sldId id="434" r:id="rId61"/>
    <p:sldId id="435" r:id="rId62"/>
    <p:sldId id="447" r:id="rId63"/>
    <p:sldId id="411" r:id="rId64"/>
    <p:sldId id="448" r:id="rId65"/>
    <p:sldId id="449" r:id="rId66"/>
    <p:sldId id="450" r:id="rId67"/>
    <p:sldId id="359" r:id="rId68"/>
    <p:sldId id="355" r:id="rId69"/>
    <p:sldId id="431" r:id="rId70"/>
    <p:sldId id="441" r:id="rId71"/>
    <p:sldId id="442" r:id="rId72"/>
    <p:sldId id="401" r:id="rId73"/>
    <p:sldId id="469" r:id="rId74"/>
    <p:sldId id="474" r:id="rId75"/>
    <p:sldId id="443" r:id="rId76"/>
    <p:sldId id="446" r:id="rId77"/>
    <p:sldId id="444" r:id="rId78"/>
    <p:sldId id="471" r:id="rId79"/>
    <p:sldId id="429" r:id="rId80"/>
    <p:sldId id="436" r:id="rId81"/>
    <p:sldId id="470" r:id="rId82"/>
    <p:sldId id="437" r:id="rId83"/>
    <p:sldId id="438" r:id="rId84"/>
    <p:sldId id="445" r:id="rId85"/>
    <p:sldId id="472" r:id="rId86"/>
    <p:sldId id="473" r:id="rId87"/>
    <p:sldId id="356" r:id="rId88"/>
    <p:sldId id="476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F18"/>
    <a:srgbClr val="00FFFF"/>
    <a:srgbClr val="FFFF00"/>
    <a:srgbClr val="00FF00"/>
    <a:srgbClr val="FF0000"/>
    <a:srgbClr val="FF00FF"/>
    <a:srgbClr val="EE3D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1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5068F8-94C9-8844-A14C-7AA86BCA9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30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E06F36-08A1-254D-BB08-7E446DB850C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25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B8A22CF-E8E5-624E-9EEB-3EE5D7AE5898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2252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E7F023-18D9-0E43-B92E-68E967F708E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457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77F443-C185-A74E-BA3D-46E4019D379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478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C760B2-8021-5848-9B5C-13F99803B4BC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49858" name="Rectangle 2"/>
          <p:cNvSpPr>
            <a:spLocks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249859" name="Rectangle 3"/>
          <p:cNvSpPr>
            <a:spLocks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55390-9611-7048-8FA5-69B7393204E8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ECA41E-E0AC-6B49-A854-C90CD7EFB79D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5395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AB494-5F41-F847-8C9A-C5E608814EC8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992C41-F384-314C-B582-D84EACB64DF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5805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A9C508-23B2-7446-B1A8-EB23A8E733A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1C1448-5F62-1A41-B879-BFDD0862D17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6214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FEA53-C206-BB44-A443-E6E539F5DC23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018172-1C86-8444-9EFA-7111C51B956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7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A3D315C-C5E5-994F-9F79-FB5F1E31F8C1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2273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2DDB16-339F-C74F-AF47-E392BEC90C0E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4A7C1-53AA-DF41-A703-12BA44C7C7FE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82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two main teachings on restoring Christians in sin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404A24-F2DC-EF4F-B23C-94CA14710140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95F6EA-D037-1044-9C64-9CC7C28089E1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5BF949-97AF-7943-B9DD-D8CAB767B02E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ECE404-AADA-6E4D-819F-0C20DDA88B9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764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2B197B-5FCF-2043-95A3-2C87995E724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785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A385CA-DBCC-FE4D-91D3-9E076104B6A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8057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B428B2-B87C-8143-9ADB-8E0743D08A1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8262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9B3821-E41A-844C-9EEE-8A3DF413CB30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846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D87EF4-BE35-D343-8C66-149FB8A796D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5F7BD5A-AC29-0F48-8EB3-8E34424D7D9F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2293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7B7670-9EA3-6F48-8557-3E9F8B56411A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867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73FD28-DD92-F446-9FA8-311BCAE65E58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908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08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B40D1D-391E-8548-80FD-697C5BC380C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928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286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0E353-370F-494B-995E-A41D2361C37E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949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49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60938-F390-1B4F-ADF7-DAC12552921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979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98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CE88B1-9F4F-2449-93BE-C3C0CEE8DA4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3000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00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4C3C8D-A37D-D147-A587-08DA4578D88A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3020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20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7171AC-D4F5-9B4C-96BD-0F85A3496EE2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3041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41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B78950-B488-8849-A584-713E79D5A7EA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A7D3B-A38C-D94C-9B09-50AAB14004B9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30822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76D298-FC40-A946-B092-AA726DA8A9E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8B061C-BCBB-BE45-868B-2A60242D056C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2314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CDC16F-84B2-344B-8DC3-5E97261F09BE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28F91E-834F-0A4F-BD68-D5AD37BB73DF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8E3F50-1AA5-BC4B-B1A7-CA9A314661F2}" type="slidenum">
              <a:rPr lang="en-US" sz="1200">
                <a:solidFill>
                  <a:srgbClr val="000000"/>
                </a:solidFill>
              </a:rPr>
              <a:pPr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590C3F-AA44-754C-AC82-0AD7A8C5DC4E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3164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64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20FF5D-0CEA-7B45-9B68-0E0A795F4875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3184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84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B98250-375F-F244-BC6B-E252BE60CDE4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3205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B68270-04B6-0F46-BA62-50844BB7D52D}" type="slidenum">
              <a:rPr lang="en-US" sz="1200">
                <a:solidFill>
                  <a:srgbClr val="000000"/>
                </a:solidFill>
              </a:rPr>
              <a:pPr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8F5A34-C999-B941-9642-F1AF633A0B3C}" type="slidenum">
              <a:rPr lang="en-US" sz="1200">
                <a:solidFill>
                  <a:srgbClr val="000000"/>
                </a:solidFill>
              </a:rPr>
              <a:pPr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4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D1418-CAC2-9445-8953-B8EE4F6297B3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3266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700A0C-578D-524A-BAED-04D19E16AA1D}" type="slidenum">
              <a:rPr lang="en-US" sz="1200">
                <a:solidFill>
                  <a:srgbClr val="000000"/>
                </a:solidFill>
              </a:rPr>
              <a:pPr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9251DF-3311-8540-955B-98FAA971030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3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8C6D11B-7134-EB43-B0B7-89A93553A2DC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233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5A535F-100A-6B45-AE1C-D074FE07AB10}" type="slidenum">
              <a:rPr lang="en-US" sz="1200">
                <a:solidFill>
                  <a:srgbClr val="000000"/>
                </a:solidFill>
              </a:rPr>
              <a:pPr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0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07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two main teachings on restoring Christians in sin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E93C36-20A6-394D-8354-C83F52314A5B}" type="slidenum">
              <a:rPr lang="en-US" sz="1200">
                <a:solidFill>
                  <a:srgbClr val="000000"/>
                </a:solidFill>
              </a:rPr>
              <a:pPr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D44FD2-5102-5D48-9C23-77D5D2B951D0}" type="slidenum">
              <a:rPr lang="en-US" sz="1200">
                <a:solidFill>
                  <a:srgbClr val="000000"/>
                </a:solidFill>
              </a:rPr>
              <a:pPr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54DEA7-118C-DA4D-8835-D0C2BC59D3F4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3379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471111-08E4-F34B-9DB3-5BB2374513EE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33997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997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D41917-A7DC-B040-B790-D7B124B52B6A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3420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20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4DE68-864E-9347-AC93-9BB29B9BD7B0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3440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40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306428-E87A-9142-AF7E-A29A1EA0A235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3461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61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153BFD-3C99-1F4C-801D-074AC0A69527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3481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397B47-E378-014C-B8B4-CA4C8D7B0FC5}" type="slidenum">
              <a:rPr lang="en-US" sz="1200">
                <a:solidFill>
                  <a:srgbClr val="000000"/>
                </a:solidFill>
              </a:rPr>
              <a:pPr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1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10F60C-A80F-0B46-A069-2EE0F5DAEBD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55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D62FE9-BFB6-B943-A65D-6F47FBE975AE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35430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43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553062-E717-1244-83DC-EA5576E468F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396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8A1594-8965-A440-8866-4D3A4DFBB939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90F3DC-FB61-2B4A-8B5C-3EE4A70EA2A6}" type="slidenum">
              <a:rPr lang="en-US" sz="1200" b="1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5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7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807E-1F14-9245-BBB8-2AF0C4734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02F0-3858-AD4E-ADD5-3E2CF7C17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636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D11EE-0CCB-5F4D-8E5E-237AB2B2E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209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769E-D943-A848-A866-536698EF5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636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53267-2970-4C4F-9988-CD6661584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0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B36D-663E-6347-A320-2B6DB85F2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67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887A9-FE17-4540-95A5-B00516904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6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C2320-F9B4-6B45-AC8F-37B87CA87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895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67CC-E26C-1247-9D15-F65863BE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3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4D28-EF35-D541-8BA1-CD178A7C4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528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DE380-A06B-B94C-8BA5-35C655FAE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25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6AAC4-DAC9-0948-B3E0-DABD68524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5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8BB7A-74B1-BE4F-8C4C-9833EB30D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1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8E44-60F1-544F-9992-E0814571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227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1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9" cy="182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9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588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588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47D4C3F-9D95-B841-9758-04A7788DE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727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D9673-E2D6-1B4E-A4A1-32AE769C3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313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F87AF-8609-F54F-A167-B04CD3399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22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AF806-1106-2049-91B6-411D3C8EC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377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A97F1-865D-154B-87BB-BE9E93EC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29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AF6F-269B-5D4E-B8AD-C9EACBC3B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327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7AFC-398E-6F48-B69D-8E35DFD75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2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72286-44E7-F249-8252-728EB4644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644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3AD0-1BAA-064E-BE71-E85FAD84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73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2736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E41C-1371-2346-BCEE-37405D926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407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08711-8B8E-5B40-A224-7DCB911FE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5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76C78-BEAE-5F42-B0DD-1F6B7AC6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413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AB823-01D4-0A42-8882-35BE91A3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25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D3E-FFC8-8543-907C-35B9F26A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945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422A-CA84-3449-A4B0-465FB43C1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359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9591-70EB-9E46-94F2-A1F084D67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45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A88F8-5064-D543-B792-29F48C6AA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08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F85E3-D9C0-E040-B390-0DD4D6F38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717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19160-AB00-F541-A4F0-F30145FE7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135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C925-46D0-B94D-B324-9853522B0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6B668-3EE6-0949-8AFF-CEF2F142E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7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2F25D-C958-3341-96DA-4C5C077C0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5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6CAA-A530-044E-A5AF-071527F27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34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6F0EB-1C6B-3C43-8530-DC427CE49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91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57175" y="-23813"/>
            <a:ext cx="9518650" cy="7229476"/>
            <a:chOff x="-162" y="-15"/>
            <a:chExt cx="5996" cy="455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162" y="-15"/>
              <a:ext cx="5996" cy="4554"/>
              <a:chOff x="-162" y="-15"/>
              <a:chExt cx="5996" cy="4554"/>
            </a:xfrm>
          </p:grpSpPr>
          <p:sp>
            <p:nvSpPr>
              <p:cNvPr id="20" name="Freeform 4"/>
              <p:cNvSpPr>
                <a:spLocks/>
              </p:cNvSpPr>
              <p:nvPr userDrawn="1"/>
            </p:nvSpPr>
            <p:spPr bwMode="hidden">
              <a:xfrm>
                <a:off x="3314" y="299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5"/>
              <p:cNvSpPr>
                <a:spLocks/>
              </p:cNvSpPr>
              <p:nvPr userDrawn="1"/>
            </p:nvSpPr>
            <p:spPr bwMode="hidden">
              <a:xfrm>
                <a:off x="2200" y="2586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/>
              </p:cNvSpPr>
              <p:nvPr userDrawn="1"/>
            </p:nvSpPr>
            <p:spPr bwMode="hidden">
              <a:xfrm>
                <a:off x="2288" y="3047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/>
              </p:cNvSpPr>
              <p:nvPr userDrawn="1"/>
            </p:nvSpPr>
            <p:spPr bwMode="hidden">
              <a:xfrm>
                <a:off x="2609" y="3558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8"/>
              <p:cNvSpPr>
                <a:spLocks/>
              </p:cNvSpPr>
              <p:nvPr userDrawn="1"/>
            </p:nvSpPr>
            <p:spPr bwMode="hidden">
              <a:xfrm>
                <a:off x="3980" y="1830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/>
              </p:cNvSpPr>
              <p:nvPr userDrawn="1"/>
            </p:nvSpPr>
            <p:spPr bwMode="hidden">
              <a:xfrm>
                <a:off x="3089" y="206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10"/>
              <p:cNvSpPr>
                <a:spLocks/>
              </p:cNvSpPr>
              <p:nvPr userDrawn="1"/>
            </p:nvSpPr>
            <p:spPr bwMode="hidden">
              <a:xfrm rot="3318475">
                <a:off x="2254" y="189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Freeform 11"/>
              <p:cNvSpPr>
                <a:spLocks/>
              </p:cNvSpPr>
              <p:nvPr userDrawn="1"/>
            </p:nvSpPr>
            <p:spPr bwMode="hidden">
              <a:xfrm rot="20976686" flipH="1">
                <a:off x="2956" y="338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/>
              </p:cNvSpPr>
              <p:nvPr userDrawn="1"/>
            </p:nvSpPr>
            <p:spPr bwMode="hidden">
              <a:xfrm>
                <a:off x="1821" y="3000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/>
              </p:cNvSpPr>
              <p:nvPr userDrawn="1"/>
            </p:nvSpPr>
            <p:spPr bwMode="hidden">
              <a:xfrm rot="16244410" flipH="1">
                <a:off x="3615" y="375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Freeform 14"/>
              <p:cNvSpPr>
                <a:spLocks/>
              </p:cNvSpPr>
              <p:nvPr userDrawn="1"/>
            </p:nvSpPr>
            <p:spPr bwMode="hidden">
              <a:xfrm rot="6018034">
                <a:off x="1966" y="3575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/>
              </p:cNvSpPr>
              <p:nvPr userDrawn="1"/>
            </p:nvSpPr>
            <p:spPr bwMode="hidden">
              <a:xfrm rot="6284068">
                <a:off x="3400" y="3066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Freeform 16"/>
              <p:cNvSpPr>
                <a:spLocks/>
              </p:cNvSpPr>
              <p:nvPr userDrawn="1"/>
            </p:nvSpPr>
            <p:spPr bwMode="hidden">
              <a:xfrm rot="19272242" flipV="1">
                <a:off x="3188" y="2264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Freeform 17"/>
              <p:cNvSpPr>
                <a:spLocks/>
              </p:cNvSpPr>
              <p:nvPr userDrawn="1"/>
            </p:nvSpPr>
            <p:spPr bwMode="hidden">
              <a:xfrm rot="563450" flipH="1">
                <a:off x="1796" y="2358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hidden">
              <a:xfrm>
                <a:off x="1227" y="273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Freeform 19"/>
              <p:cNvSpPr>
                <a:spLocks/>
              </p:cNvSpPr>
              <p:nvPr userDrawn="1"/>
            </p:nvSpPr>
            <p:spPr bwMode="hidden">
              <a:xfrm>
                <a:off x="113" y="2578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/>
              </p:cNvSpPr>
              <p:nvPr userDrawn="1"/>
            </p:nvSpPr>
            <p:spPr bwMode="hidden">
              <a:xfrm>
                <a:off x="153" y="3003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/>
              </p:cNvSpPr>
              <p:nvPr userDrawn="1"/>
            </p:nvSpPr>
            <p:spPr bwMode="hidden">
              <a:xfrm rot="-2130091">
                <a:off x="738" y="3742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Freeform 22"/>
              <p:cNvSpPr>
                <a:spLocks/>
              </p:cNvSpPr>
              <p:nvPr userDrawn="1"/>
            </p:nvSpPr>
            <p:spPr bwMode="hidden">
              <a:xfrm>
                <a:off x="1821" y="1954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hidden">
              <a:xfrm>
                <a:off x="1002" y="2055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hidden">
              <a:xfrm rot="3318475">
                <a:off x="-73" y="200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hidden">
              <a:xfrm rot="20976686" flipH="1">
                <a:off x="869" y="3374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Freeform 26"/>
              <p:cNvSpPr>
                <a:spLocks/>
              </p:cNvSpPr>
              <p:nvPr userDrawn="1"/>
            </p:nvSpPr>
            <p:spPr bwMode="hidden">
              <a:xfrm>
                <a:off x="-14" y="2956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hidden">
              <a:xfrm rot="16244410" flipH="1">
                <a:off x="1516" y="3727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hidden">
              <a:xfrm rot="5508134">
                <a:off x="-25" y="3520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hidden">
              <a:xfrm rot="6284068">
                <a:off x="1169" y="290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Freeform 30"/>
              <p:cNvSpPr>
                <a:spLocks/>
              </p:cNvSpPr>
              <p:nvPr userDrawn="1"/>
            </p:nvSpPr>
            <p:spPr bwMode="hidden">
              <a:xfrm rot="19272242" flipV="1">
                <a:off x="945" y="2040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/>
              </p:cNvSpPr>
              <p:nvPr userDrawn="1"/>
            </p:nvSpPr>
            <p:spPr bwMode="hidden">
              <a:xfrm rot="563450" flipH="1">
                <a:off x="501" y="2218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32"/>
              <p:cNvSpPr>
                <a:spLocks/>
              </p:cNvSpPr>
              <p:nvPr userDrawn="1"/>
            </p:nvSpPr>
            <p:spPr bwMode="hidden">
              <a:xfrm>
                <a:off x="1210" y="87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Freeform 33"/>
              <p:cNvSpPr>
                <a:spLocks/>
              </p:cNvSpPr>
              <p:nvPr userDrawn="1"/>
            </p:nvSpPr>
            <p:spPr bwMode="hidden">
              <a:xfrm>
                <a:off x="96" y="466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Freeform 34"/>
              <p:cNvSpPr>
                <a:spLocks/>
              </p:cNvSpPr>
              <p:nvPr userDrawn="1"/>
            </p:nvSpPr>
            <p:spPr bwMode="hidden">
              <a:xfrm>
                <a:off x="-20" y="1119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Freeform 35"/>
              <p:cNvSpPr>
                <a:spLocks/>
              </p:cNvSpPr>
              <p:nvPr userDrawn="1"/>
            </p:nvSpPr>
            <p:spPr bwMode="hidden">
              <a:xfrm>
                <a:off x="721" y="1630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36"/>
              <p:cNvSpPr>
                <a:spLocks/>
              </p:cNvSpPr>
              <p:nvPr userDrawn="1"/>
            </p:nvSpPr>
            <p:spPr bwMode="hidden">
              <a:xfrm>
                <a:off x="1804" y="-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Freeform 37"/>
              <p:cNvSpPr>
                <a:spLocks/>
              </p:cNvSpPr>
              <p:nvPr userDrawn="1"/>
            </p:nvSpPr>
            <p:spPr bwMode="hidden">
              <a:xfrm>
                <a:off x="985" y="99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Freeform 38"/>
              <p:cNvSpPr>
                <a:spLocks/>
              </p:cNvSpPr>
              <p:nvPr userDrawn="1"/>
            </p:nvSpPr>
            <p:spPr bwMode="hidden">
              <a:xfrm rot="3318475">
                <a:off x="185" y="-9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Freeform 39"/>
              <p:cNvSpPr>
                <a:spLocks/>
              </p:cNvSpPr>
              <p:nvPr userDrawn="1"/>
            </p:nvSpPr>
            <p:spPr bwMode="hidden">
              <a:xfrm rot="20976686" flipH="1">
                <a:off x="852" y="126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Freeform 40"/>
              <p:cNvSpPr>
                <a:spLocks/>
              </p:cNvSpPr>
              <p:nvPr userDrawn="1"/>
            </p:nvSpPr>
            <p:spPr bwMode="hidden">
              <a:xfrm>
                <a:off x="185" y="952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Freeform 41"/>
              <p:cNvSpPr>
                <a:spLocks/>
              </p:cNvSpPr>
              <p:nvPr userDrawn="1"/>
            </p:nvSpPr>
            <p:spPr bwMode="hidden">
              <a:xfrm rot="16244410" flipH="1">
                <a:off x="1487" y="1463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Freeform 42"/>
              <p:cNvSpPr>
                <a:spLocks/>
              </p:cNvSpPr>
              <p:nvPr userDrawn="1"/>
            </p:nvSpPr>
            <p:spPr bwMode="hidden">
              <a:xfrm rot="2428453">
                <a:off x="-162" y="1684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43"/>
              <p:cNvSpPr>
                <a:spLocks/>
              </p:cNvSpPr>
              <p:nvPr userDrawn="1"/>
            </p:nvSpPr>
            <p:spPr bwMode="hidden">
              <a:xfrm rot="6284068">
                <a:off x="1296" y="94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44"/>
              <p:cNvSpPr>
                <a:spLocks/>
              </p:cNvSpPr>
              <p:nvPr userDrawn="1"/>
            </p:nvSpPr>
            <p:spPr bwMode="hidden">
              <a:xfrm rot="19272242" flipV="1">
                <a:off x="928" y="84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Freeform 45"/>
              <p:cNvSpPr>
                <a:spLocks/>
              </p:cNvSpPr>
              <p:nvPr userDrawn="1"/>
            </p:nvSpPr>
            <p:spPr bwMode="hidden">
              <a:xfrm rot="563450" flipH="1">
                <a:off x="-20" y="238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Freeform 46"/>
              <p:cNvSpPr>
                <a:spLocks/>
              </p:cNvSpPr>
              <p:nvPr userDrawn="1"/>
            </p:nvSpPr>
            <p:spPr bwMode="hidden">
              <a:xfrm>
                <a:off x="3305" y="87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Freeform 47"/>
              <p:cNvSpPr>
                <a:spLocks/>
              </p:cNvSpPr>
              <p:nvPr userDrawn="1"/>
            </p:nvSpPr>
            <p:spPr bwMode="hidden">
              <a:xfrm>
                <a:off x="2191" y="466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Freeform 48"/>
              <p:cNvSpPr>
                <a:spLocks/>
              </p:cNvSpPr>
              <p:nvPr userDrawn="1"/>
            </p:nvSpPr>
            <p:spPr bwMode="hidden">
              <a:xfrm>
                <a:off x="2075" y="1119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Freeform 49"/>
              <p:cNvSpPr>
                <a:spLocks/>
              </p:cNvSpPr>
              <p:nvPr userDrawn="1"/>
            </p:nvSpPr>
            <p:spPr bwMode="hidden">
              <a:xfrm>
                <a:off x="2816" y="1630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Freeform 50"/>
              <p:cNvSpPr>
                <a:spLocks/>
              </p:cNvSpPr>
              <p:nvPr userDrawn="1"/>
            </p:nvSpPr>
            <p:spPr bwMode="hidden">
              <a:xfrm>
                <a:off x="3899" y="-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Freeform 51"/>
              <p:cNvSpPr>
                <a:spLocks/>
              </p:cNvSpPr>
              <p:nvPr userDrawn="1"/>
            </p:nvSpPr>
            <p:spPr bwMode="hidden">
              <a:xfrm>
                <a:off x="3080" y="99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52"/>
              <p:cNvSpPr>
                <a:spLocks/>
              </p:cNvSpPr>
              <p:nvPr userDrawn="1"/>
            </p:nvSpPr>
            <p:spPr bwMode="hidden">
              <a:xfrm rot="3318475">
                <a:off x="2005" y="51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Freeform 53"/>
              <p:cNvSpPr>
                <a:spLocks/>
              </p:cNvSpPr>
              <p:nvPr userDrawn="1"/>
            </p:nvSpPr>
            <p:spPr bwMode="hidden">
              <a:xfrm rot="20976686" flipH="1">
                <a:off x="2947" y="126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54"/>
              <p:cNvSpPr>
                <a:spLocks/>
              </p:cNvSpPr>
              <p:nvPr userDrawn="1"/>
            </p:nvSpPr>
            <p:spPr bwMode="hidden">
              <a:xfrm>
                <a:off x="1908" y="1072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Freeform 55"/>
              <p:cNvSpPr>
                <a:spLocks/>
              </p:cNvSpPr>
              <p:nvPr userDrawn="1"/>
            </p:nvSpPr>
            <p:spPr bwMode="hidden">
              <a:xfrm rot="16244410" flipH="1">
                <a:off x="3582" y="1463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Freeform 56"/>
              <p:cNvSpPr>
                <a:spLocks/>
              </p:cNvSpPr>
              <p:nvPr userDrawn="1"/>
            </p:nvSpPr>
            <p:spPr bwMode="hidden">
              <a:xfrm rot="2428453">
                <a:off x="1933" y="1684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Freeform 57"/>
              <p:cNvSpPr>
                <a:spLocks/>
              </p:cNvSpPr>
              <p:nvPr userDrawn="1"/>
            </p:nvSpPr>
            <p:spPr bwMode="hidden">
              <a:xfrm rot="6284068">
                <a:off x="3391" y="94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Freeform 58"/>
              <p:cNvSpPr>
                <a:spLocks/>
              </p:cNvSpPr>
              <p:nvPr userDrawn="1"/>
            </p:nvSpPr>
            <p:spPr bwMode="hidden">
              <a:xfrm rot="19272242" flipV="1">
                <a:off x="3023" y="84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Freeform 59"/>
              <p:cNvSpPr>
                <a:spLocks/>
              </p:cNvSpPr>
              <p:nvPr userDrawn="1"/>
            </p:nvSpPr>
            <p:spPr bwMode="hidden">
              <a:xfrm rot="563450" flipH="1">
                <a:off x="1847" y="238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60"/>
              <p:cNvSpPr>
                <a:spLocks/>
              </p:cNvSpPr>
              <p:nvPr userDrawn="1"/>
            </p:nvSpPr>
            <p:spPr bwMode="hidden">
              <a:xfrm flipH="1">
                <a:off x="5075" y="867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Freeform 61"/>
              <p:cNvSpPr>
                <a:spLocks/>
              </p:cNvSpPr>
              <p:nvPr userDrawn="1"/>
            </p:nvSpPr>
            <p:spPr bwMode="hidden">
              <a:xfrm>
                <a:off x="4287" y="475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Freeform 62"/>
              <p:cNvSpPr>
                <a:spLocks/>
              </p:cNvSpPr>
              <p:nvPr userDrawn="1"/>
            </p:nvSpPr>
            <p:spPr bwMode="hidden">
              <a:xfrm>
                <a:off x="4171" y="1128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Freeform 63"/>
              <p:cNvSpPr>
                <a:spLocks/>
              </p:cNvSpPr>
              <p:nvPr userDrawn="1"/>
            </p:nvSpPr>
            <p:spPr bwMode="hidden">
              <a:xfrm>
                <a:off x="5092" y="157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Freeform 64"/>
              <p:cNvSpPr>
                <a:spLocks/>
              </p:cNvSpPr>
              <p:nvPr userDrawn="1"/>
            </p:nvSpPr>
            <p:spPr bwMode="hidden">
              <a:xfrm>
                <a:off x="4828" y="24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Freeform 65"/>
              <p:cNvSpPr>
                <a:spLocks/>
              </p:cNvSpPr>
              <p:nvPr userDrawn="1"/>
            </p:nvSpPr>
            <p:spPr bwMode="hidden">
              <a:xfrm rot="3318475">
                <a:off x="4137" y="-48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Freeform 66"/>
              <p:cNvSpPr>
                <a:spLocks/>
              </p:cNvSpPr>
              <p:nvPr userDrawn="1"/>
            </p:nvSpPr>
            <p:spPr bwMode="hidden">
              <a:xfrm rot="20976686" flipH="1">
                <a:off x="5043" y="127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Freeform 67"/>
              <p:cNvSpPr>
                <a:spLocks/>
              </p:cNvSpPr>
              <p:nvPr userDrawn="1"/>
            </p:nvSpPr>
            <p:spPr bwMode="hidden">
              <a:xfrm>
                <a:off x="4328" y="949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Freeform 68"/>
              <p:cNvSpPr>
                <a:spLocks/>
              </p:cNvSpPr>
              <p:nvPr userDrawn="1"/>
            </p:nvSpPr>
            <p:spPr bwMode="hidden">
              <a:xfrm rot="16244410" flipH="1">
                <a:off x="5172" y="321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69"/>
              <p:cNvSpPr>
                <a:spLocks/>
              </p:cNvSpPr>
              <p:nvPr userDrawn="1"/>
            </p:nvSpPr>
            <p:spPr bwMode="hidden">
              <a:xfrm rot="2428453">
                <a:off x="4161" y="1609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Freeform 70"/>
              <p:cNvSpPr>
                <a:spLocks/>
              </p:cNvSpPr>
              <p:nvPr userDrawn="1"/>
            </p:nvSpPr>
            <p:spPr bwMode="hidden">
              <a:xfrm rot="6284068">
                <a:off x="4899" y="77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71"/>
              <p:cNvSpPr>
                <a:spLocks/>
              </p:cNvSpPr>
              <p:nvPr userDrawn="1"/>
            </p:nvSpPr>
            <p:spPr bwMode="hidden">
              <a:xfrm rot="21011466" flipV="1">
                <a:off x="5122" y="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Freeform 72"/>
              <p:cNvSpPr>
                <a:spLocks/>
              </p:cNvSpPr>
              <p:nvPr userDrawn="1"/>
            </p:nvSpPr>
            <p:spPr bwMode="hidden">
              <a:xfrm rot="563450" flipH="1">
                <a:off x="3823" y="463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Freeform 73"/>
              <p:cNvSpPr>
                <a:spLocks/>
              </p:cNvSpPr>
              <p:nvPr userDrawn="1"/>
            </p:nvSpPr>
            <p:spPr bwMode="hidden">
              <a:xfrm rot="6521641">
                <a:off x="5097" y="2955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Freeform 74"/>
              <p:cNvSpPr>
                <a:spLocks/>
              </p:cNvSpPr>
              <p:nvPr userDrawn="1"/>
            </p:nvSpPr>
            <p:spPr bwMode="hidden">
              <a:xfrm>
                <a:off x="4287" y="2587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Freeform 75"/>
              <p:cNvSpPr>
                <a:spLocks/>
              </p:cNvSpPr>
              <p:nvPr userDrawn="1"/>
            </p:nvSpPr>
            <p:spPr bwMode="hidden">
              <a:xfrm>
                <a:off x="4171" y="3240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Freeform 76"/>
              <p:cNvSpPr>
                <a:spLocks/>
              </p:cNvSpPr>
              <p:nvPr userDrawn="1"/>
            </p:nvSpPr>
            <p:spPr bwMode="hidden">
              <a:xfrm rot="5844778">
                <a:off x="5044" y="3610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77"/>
              <p:cNvSpPr>
                <a:spLocks/>
              </p:cNvSpPr>
              <p:nvPr userDrawn="1"/>
            </p:nvSpPr>
            <p:spPr bwMode="hidden">
              <a:xfrm>
                <a:off x="4852" y="204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Freeform 78"/>
              <p:cNvSpPr>
                <a:spLocks/>
              </p:cNvSpPr>
              <p:nvPr userDrawn="1"/>
            </p:nvSpPr>
            <p:spPr bwMode="hidden">
              <a:xfrm rot="3318475">
                <a:off x="4101" y="201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Freeform 79"/>
              <p:cNvSpPr>
                <a:spLocks/>
              </p:cNvSpPr>
              <p:nvPr userDrawn="1"/>
            </p:nvSpPr>
            <p:spPr bwMode="hidden">
              <a:xfrm rot="20976686" flipH="1">
                <a:off x="4923" y="3684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Freeform 80"/>
              <p:cNvSpPr>
                <a:spLocks/>
              </p:cNvSpPr>
              <p:nvPr userDrawn="1"/>
            </p:nvSpPr>
            <p:spPr bwMode="hidden">
              <a:xfrm>
                <a:off x="4004" y="3193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Freeform 81"/>
              <p:cNvSpPr>
                <a:spLocks/>
              </p:cNvSpPr>
              <p:nvPr userDrawn="1"/>
            </p:nvSpPr>
            <p:spPr bwMode="hidden">
              <a:xfrm rot="6820033">
                <a:off x="4161" y="3637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Freeform 82"/>
              <p:cNvSpPr>
                <a:spLocks/>
              </p:cNvSpPr>
              <p:nvPr userDrawn="1"/>
            </p:nvSpPr>
            <p:spPr bwMode="hidden">
              <a:xfrm rot="6284068">
                <a:off x="4587" y="257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Freeform 83"/>
              <p:cNvSpPr>
                <a:spLocks/>
              </p:cNvSpPr>
              <p:nvPr userDrawn="1"/>
            </p:nvSpPr>
            <p:spPr bwMode="hidden">
              <a:xfrm rot="15949041" flipV="1">
                <a:off x="5116" y="210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Freeform 84"/>
              <p:cNvSpPr>
                <a:spLocks/>
              </p:cNvSpPr>
              <p:nvPr userDrawn="1"/>
            </p:nvSpPr>
            <p:spPr bwMode="hidden">
              <a:xfrm rot="563450" flipH="1">
                <a:off x="3979" y="2419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85"/>
            <p:cNvGrpSpPr>
              <a:grpSpLocks/>
            </p:cNvGrpSpPr>
            <p:nvPr userDrawn="1"/>
          </p:nvGrpSpPr>
          <p:grpSpPr bwMode="auto">
            <a:xfrm>
              <a:off x="76" y="1909"/>
              <a:ext cx="5577" cy="1251"/>
              <a:chOff x="76" y="1909"/>
              <a:chExt cx="5577" cy="1251"/>
            </a:xfrm>
          </p:grpSpPr>
          <p:sp>
            <p:nvSpPr>
              <p:cNvPr id="7" name="Freeform 86"/>
              <p:cNvSpPr>
                <a:spLocks/>
              </p:cNvSpPr>
              <p:nvPr/>
            </p:nvSpPr>
            <p:spPr bwMode="ltGray">
              <a:xfrm rot="-3632084">
                <a:off x="225" y="2083"/>
                <a:ext cx="1123" cy="1031"/>
              </a:xfrm>
              <a:custGeom>
                <a:avLst/>
                <a:gdLst>
                  <a:gd name="T0" fmla="*/ 38 w 866"/>
                  <a:gd name="T1" fmla="*/ 392 h 795"/>
                  <a:gd name="T2" fmla="*/ 619 w 866"/>
                  <a:gd name="T3" fmla="*/ 1570 h 795"/>
                  <a:gd name="T4" fmla="*/ 829 w 866"/>
                  <a:gd name="T5" fmla="*/ 1498 h 795"/>
                  <a:gd name="T6" fmla="*/ 1411 w 866"/>
                  <a:gd name="T7" fmla="*/ 543 h 795"/>
                  <a:gd name="T8" fmla="*/ 1560 w 866"/>
                  <a:gd name="T9" fmla="*/ 301 h 795"/>
                  <a:gd name="T10" fmla="*/ 397 w 866"/>
                  <a:gd name="T11" fmla="*/ 0 h 795"/>
                  <a:gd name="T12" fmla="*/ 38 w 866"/>
                  <a:gd name="T13" fmla="*/ 392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87"/>
              <p:cNvGrpSpPr>
                <a:grpSpLocks/>
              </p:cNvGrpSpPr>
              <p:nvPr/>
            </p:nvGrpSpPr>
            <p:grpSpPr bwMode="auto">
              <a:xfrm>
                <a:off x="144" y="2221"/>
                <a:ext cx="5509" cy="141"/>
                <a:chOff x="150" y="543"/>
                <a:chExt cx="5309" cy="200"/>
              </a:xfrm>
            </p:grpSpPr>
            <p:sp>
              <p:nvSpPr>
                <p:cNvPr id="18" name="AutoShape 88"/>
                <p:cNvSpPr>
                  <a:spLocks noChangeArrowheads="1"/>
                </p:cNvSpPr>
                <p:nvPr/>
              </p:nvSpPr>
              <p:spPr bwMode="ltGray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08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9" name="Rectangle 89"/>
                <p:cNvSpPr>
                  <a:spLocks noChangeArrowheads="1"/>
                </p:cNvSpPr>
                <p:nvPr/>
              </p:nvSpPr>
              <p:spPr bwMode="ltGray">
                <a:xfrm>
                  <a:off x="175" y="600"/>
                  <a:ext cx="5251" cy="50"/>
                </a:xfrm>
                <a:prstGeom prst="rect">
                  <a:avLst/>
                </a:prstGeom>
                <a:solidFill>
                  <a:srgbClr val="808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9" name="Group 90"/>
              <p:cNvGrpSpPr>
                <a:grpSpLocks/>
              </p:cNvGrpSpPr>
              <p:nvPr/>
            </p:nvGrpSpPr>
            <p:grpSpPr bwMode="auto">
              <a:xfrm>
                <a:off x="76" y="2164"/>
                <a:ext cx="5509" cy="141"/>
                <a:chOff x="150" y="543"/>
                <a:chExt cx="5309" cy="200"/>
              </a:xfrm>
            </p:grpSpPr>
            <p:sp>
              <p:nvSpPr>
                <p:cNvPr id="16" name="AutoShape 91"/>
                <p:cNvSpPr>
                  <a:spLocks noChangeArrowheads="1"/>
                </p:cNvSpPr>
                <p:nvPr/>
              </p:nvSpPr>
              <p:spPr bwMode="auto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7" name="Rectangle 92"/>
                <p:cNvSpPr>
                  <a:spLocks noChangeArrowheads="1"/>
                </p:cNvSpPr>
                <p:nvPr/>
              </p:nvSpPr>
              <p:spPr bwMode="auto">
                <a:xfrm>
                  <a:off x="175" y="600"/>
                  <a:ext cx="5251" cy="50"/>
                </a:xfrm>
                <a:prstGeom prst="rect">
                  <a:avLst/>
                </a:prstGeom>
                <a:gradFill rotWithShape="0">
                  <a:gsLst>
                    <a:gs pos="0">
                      <a:srgbClr val="B2B2B2"/>
                    </a:gs>
                    <a:gs pos="50000">
                      <a:srgbClr val="EAEAEA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10" name="Group 93"/>
              <p:cNvGrpSpPr>
                <a:grpSpLocks/>
              </p:cNvGrpSpPr>
              <p:nvPr/>
            </p:nvGrpSpPr>
            <p:grpSpPr bwMode="auto">
              <a:xfrm rot="-3629538">
                <a:off x="242" y="1946"/>
                <a:ext cx="1025" cy="952"/>
                <a:chOff x="1016" y="940"/>
                <a:chExt cx="2844" cy="2644"/>
              </a:xfrm>
            </p:grpSpPr>
            <p:sp>
              <p:nvSpPr>
                <p:cNvPr id="11" name="Freeform 94"/>
                <p:cNvSpPr>
                  <a:spLocks/>
                </p:cNvSpPr>
                <p:nvPr/>
              </p:nvSpPr>
              <p:spPr bwMode="auto">
                <a:xfrm>
                  <a:off x="1019" y="969"/>
                  <a:ext cx="2844" cy="2613"/>
                </a:xfrm>
                <a:custGeom>
                  <a:avLst/>
                  <a:gdLst>
                    <a:gd name="T0" fmla="*/ 604 w 866"/>
                    <a:gd name="T1" fmla="*/ 6396 h 795"/>
                    <a:gd name="T2" fmla="*/ 10062 w 866"/>
                    <a:gd name="T3" fmla="*/ 25561 h 795"/>
                    <a:gd name="T4" fmla="*/ 13461 w 866"/>
                    <a:gd name="T5" fmla="*/ 24395 h 795"/>
                    <a:gd name="T6" fmla="*/ 22919 w 866"/>
                    <a:gd name="T7" fmla="*/ 8838 h 795"/>
                    <a:gd name="T8" fmla="*/ 25356 w 866"/>
                    <a:gd name="T9" fmla="*/ 4904 h 795"/>
                    <a:gd name="T10" fmla="*/ 6450 w 866"/>
                    <a:gd name="T11" fmla="*/ 0 h 795"/>
                    <a:gd name="T12" fmla="*/ 604 w 866"/>
                    <a:gd name="T13" fmla="*/ 6396 h 7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66" h="795">
                      <a:moveTo>
                        <a:pt x="17" y="180"/>
                      </a:moveTo>
                      <a:cubicBezTo>
                        <a:pt x="49" y="413"/>
                        <a:pt x="206" y="636"/>
                        <a:pt x="284" y="720"/>
                      </a:cubicBezTo>
                      <a:cubicBezTo>
                        <a:pt x="359" y="795"/>
                        <a:pt x="422" y="771"/>
                        <a:pt x="380" y="687"/>
                      </a:cubicBezTo>
                      <a:cubicBezTo>
                        <a:pt x="284" y="378"/>
                        <a:pt x="197" y="183"/>
                        <a:pt x="647" y="249"/>
                      </a:cubicBezTo>
                      <a:cubicBezTo>
                        <a:pt x="866" y="276"/>
                        <a:pt x="791" y="175"/>
                        <a:pt x="716" y="138"/>
                      </a:cubicBezTo>
                      <a:cubicBezTo>
                        <a:pt x="575" y="63"/>
                        <a:pt x="317" y="6"/>
                        <a:pt x="182" y="0"/>
                      </a:cubicBezTo>
                      <a:cubicBezTo>
                        <a:pt x="95" y="0"/>
                        <a:pt x="0" y="32"/>
                        <a:pt x="17" y="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Freeform 95"/>
                <p:cNvSpPr>
                  <a:spLocks/>
                </p:cNvSpPr>
                <p:nvPr/>
              </p:nvSpPr>
              <p:spPr bwMode="auto">
                <a:xfrm>
                  <a:off x="1078" y="978"/>
                  <a:ext cx="641" cy="1919"/>
                </a:xfrm>
                <a:custGeom>
                  <a:avLst/>
                  <a:gdLst/>
                  <a:ahLst/>
                  <a:cxnLst>
                    <a:cxn ang="0">
                      <a:pos x="209" y="42"/>
                    </a:cxn>
                    <a:cxn ang="0">
                      <a:pos x="1" y="551"/>
                    </a:cxn>
                    <a:cxn ang="0">
                      <a:pos x="218" y="1319"/>
                    </a:cxn>
                    <a:cxn ang="0">
                      <a:pos x="518" y="1845"/>
                    </a:cxn>
                    <a:cxn ang="0">
                      <a:pos x="551" y="1761"/>
                    </a:cxn>
                    <a:cxn ang="0">
                      <a:pos x="259" y="1060"/>
                    </a:cxn>
                    <a:cxn ang="0">
                      <a:pos x="218" y="559"/>
                    </a:cxn>
                    <a:cxn ang="0">
                      <a:pos x="343" y="192"/>
                    </a:cxn>
                    <a:cxn ang="0">
                      <a:pos x="476" y="117"/>
                    </a:cxn>
                    <a:cxn ang="0">
                      <a:pos x="635" y="58"/>
                    </a:cxn>
                    <a:cxn ang="0">
                      <a:pos x="518" y="8"/>
                    </a:cxn>
                    <a:cxn ang="0">
                      <a:pos x="326" y="8"/>
                    </a:cxn>
                    <a:cxn ang="0">
                      <a:pos x="209" y="42"/>
                    </a:cxn>
                  </a:cxnLst>
                  <a:rect l="0" t="0" r="r" b="b"/>
                  <a:pathLst>
                    <a:path w="642" h="1919">
                      <a:moveTo>
                        <a:pt x="209" y="42"/>
                      </a:moveTo>
                      <a:cubicBezTo>
                        <a:pt x="59" y="125"/>
                        <a:pt x="0" y="338"/>
                        <a:pt x="1" y="551"/>
                      </a:cubicBezTo>
                      <a:cubicBezTo>
                        <a:pt x="2" y="764"/>
                        <a:pt x="132" y="1103"/>
                        <a:pt x="218" y="1319"/>
                      </a:cubicBezTo>
                      <a:cubicBezTo>
                        <a:pt x="304" y="1535"/>
                        <a:pt x="462" y="1771"/>
                        <a:pt x="518" y="1845"/>
                      </a:cubicBezTo>
                      <a:cubicBezTo>
                        <a:pt x="574" y="1919"/>
                        <a:pt x="594" y="1892"/>
                        <a:pt x="551" y="1761"/>
                      </a:cubicBezTo>
                      <a:cubicBezTo>
                        <a:pt x="508" y="1630"/>
                        <a:pt x="314" y="1260"/>
                        <a:pt x="259" y="1060"/>
                      </a:cubicBezTo>
                      <a:cubicBezTo>
                        <a:pt x="204" y="860"/>
                        <a:pt x="204" y="704"/>
                        <a:pt x="218" y="559"/>
                      </a:cubicBezTo>
                      <a:cubicBezTo>
                        <a:pt x="232" y="414"/>
                        <a:pt x="300" y="266"/>
                        <a:pt x="343" y="192"/>
                      </a:cubicBezTo>
                      <a:cubicBezTo>
                        <a:pt x="386" y="118"/>
                        <a:pt x="427" y="139"/>
                        <a:pt x="476" y="117"/>
                      </a:cubicBezTo>
                      <a:cubicBezTo>
                        <a:pt x="525" y="95"/>
                        <a:pt x="628" y="76"/>
                        <a:pt x="635" y="58"/>
                      </a:cubicBezTo>
                      <a:cubicBezTo>
                        <a:pt x="642" y="40"/>
                        <a:pt x="569" y="16"/>
                        <a:pt x="518" y="8"/>
                      </a:cubicBezTo>
                      <a:cubicBezTo>
                        <a:pt x="467" y="0"/>
                        <a:pt x="378" y="2"/>
                        <a:pt x="326" y="8"/>
                      </a:cubicBezTo>
                      <a:cubicBezTo>
                        <a:pt x="274" y="14"/>
                        <a:pt x="259" y="0"/>
                        <a:pt x="209" y="4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3" name="Freeform 96"/>
                <p:cNvSpPr>
                  <a:spLocks/>
                </p:cNvSpPr>
                <p:nvPr/>
              </p:nvSpPr>
              <p:spPr bwMode="auto">
                <a:xfrm>
                  <a:off x="1204" y="932"/>
                  <a:ext cx="2411" cy="628"/>
                </a:xfrm>
                <a:custGeom>
                  <a:avLst/>
                  <a:gdLst/>
                  <a:ahLst/>
                  <a:cxnLst>
                    <a:cxn ang="0">
                      <a:pos x="11" y="117"/>
                    </a:cxn>
                    <a:cxn ang="0">
                      <a:pos x="250" y="10"/>
                    </a:cxn>
                    <a:cxn ang="0">
                      <a:pos x="765" y="58"/>
                    </a:cxn>
                    <a:cxn ang="0">
                      <a:pos x="1574" y="256"/>
                    </a:cxn>
                    <a:cxn ang="0">
                      <a:pos x="2162" y="470"/>
                    </a:cxn>
                    <a:cxn ang="0">
                      <a:pos x="2359" y="586"/>
                    </a:cxn>
                    <a:cxn ang="0">
                      <a:pos x="2307" y="601"/>
                    </a:cxn>
                    <a:cxn ang="0">
                      <a:pos x="1741" y="415"/>
                    </a:cxn>
                    <a:cxn ang="0">
                      <a:pos x="874" y="212"/>
                    </a:cxn>
                    <a:cxn ang="0">
                      <a:pos x="382" y="179"/>
                    </a:cxn>
                    <a:cxn ang="0">
                      <a:pos x="198" y="270"/>
                    </a:cxn>
                    <a:cxn ang="0">
                      <a:pos x="31" y="187"/>
                    </a:cxn>
                    <a:cxn ang="0">
                      <a:pos x="11" y="117"/>
                    </a:cxn>
                  </a:cxnLst>
                  <a:rect l="0" t="0" r="r" b="b"/>
                  <a:pathLst>
                    <a:path w="2411" h="630">
                      <a:moveTo>
                        <a:pt x="11" y="117"/>
                      </a:moveTo>
                      <a:cubicBezTo>
                        <a:pt x="41" y="92"/>
                        <a:pt x="124" y="20"/>
                        <a:pt x="250" y="10"/>
                      </a:cubicBezTo>
                      <a:cubicBezTo>
                        <a:pt x="375" y="0"/>
                        <a:pt x="545" y="18"/>
                        <a:pt x="765" y="58"/>
                      </a:cubicBezTo>
                      <a:cubicBezTo>
                        <a:pt x="986" y="100"/>
                        <a:pt x="1341" y="187"/>
                        <a:pt x="1574" y="256"/>
                      </a:cubicBezTo>
                      <a:cubicBezTo>
                        <a:pt x="1807" y="324"/>
                        <a:pt x="2032" y="415"/>
                        <a:pt x="2162" y="470"/>
                      </a:cubicBezTo>
                      <a:cubicBezTo>
                        <a:pt x="2293" y="525"/>
                        <a:pt x="2336" y="565"/>
                        <a:pt x="2359" y="586"/>
                      </a:cubicBezTo>
                      <a:cubicBezTo>
                        <a:pt x="2383" y="607"/>
                        <a:pt x="2411" y="630"/>
                        <a:pt x="2307" y="601"/>
                      </a:cubicBezTo>
                      <a:cubicBezTo>
                        <a:pt x="2204" y="573"/>
                        <a:pt x="1980" y="481"/>
                        <a:pt x="1741" y="415"/>
                      </a:cubicBezTo>
                      <a:cubicBezTo>
                        <a:pt x="1502" y="351"/>
                        <a:pt x="1100" y="251"/>
                        <a:pt x="874" y="212"/>
                      </a:cubicBezTo>
                      <a:cubicBezTo>
                        <a:pt x="648" y="173"/>
                        <a:pt x="495" y="169"/>
                        <a:pt x="382" y="179"/>
                      </a:cubicBezTo>
                      <a:cubicBezTo>
                        <a:pt x="269" y="189"/>
                        <a:pt x="256" y="269"/>
                        <a:pt x="198" y="270"/>
                      </a:cubicBezTo>
                      <a:cubicBezTo>
                        <a:pt x="140" y="271"/>
                        <a:pt x="62" y="212"/>
                        <a:pt x="31" y="187"/>
                      </a:cubicBezTo>
                      <a:cubicBezTo>
                        <a:pt x="0" y="162"/>
                        <a:pt x="15" y="132"/>
                        <a:pt x="11" y="11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" name="Freeform 97"/>
                <p:cNvSpPr>
                  <a:spLocks/>
                </p:cNvSpPr>
                <p:nvPr/>
              </p:nvSpPr>
              <p:spPr bwMode="auto">
                <a:xfrm>
                  <a:off x="1843" y="1636"/>
                  <a:ext cx="1548" cy="1503"/>
                </a:xfrm>
                <a:custGeom>
                  <a:avLst/>
                  <a:gdLst/>
                  <a:ahLst/>
                  <a:cxnLst>
                    <a:cxn ang="0">
                      <a:pos x="54" y="275"/>
                    </a:cxn>
                    <a:cxn ang="0">
                      <a:pos x="388" y="33"/>
                    </a:cxn>
                    <a:cxn ang="0">
                      <a:pos x="1323" y="74"/>
                    </a:cxn>
                    <a:cxn ang="0">
                      <a:pos x="1448" y="149"/>
                    </a:cxn>
                    <a:cxn ang="0">
                      <a:pos x="730" y="108"/>
                    </a:cxn>
                    <a:cxn ang="0">
                      <a:pos x="305" y="216"/>
                    </a:cxn>
                    <a:cxn ang="0">
                      <a:pos x="146" y="525"/>
                    </a:cxn>
                    <a:cxn ang="0">
                      <a:pos x="246" y="1126"/>
                    </a:cxn>
                    <a:cxn ang="0">
                      <a:pos x="338" y="1435"/>
                    </a:cxn>
                    <a:cxn ang="0">
                      <a:pos x="280" y="1435"/>
                    </a:cxn>
                    <a:cxn ang="0">
                      <a:pos x="121" y="1034"/>
                    </a:cxn>
                    <a:cxn ang="0">
                      <a:pos x="38" y="617"/>
                    </a:cxn>
                    <a:cxn ang="0">
                      <a:pos x="54" y="275"/>
                    </a:cxn>
                  </a:cxnLst>
                  <a:rect l="0" t="0" r="r" b="b"/>
                  <a:pathLst>
                    <a:path w="1547" h="1502">
                      <a:moveTo>
                        <a:pt x="54" y="275"/>
                      </a:moveTo>
                      <a:cubicBezTo>
                        <a:pt x="112" y="178"/>
                        <a:pt x="177" y="66"/>
                        <a:pt x="388" y="33"/>
                      </a:cubicBezTo>
                      <a:cubicBezTo>
                        <a:pt x="599" y="0"/>
                        <a:pt x="1146" y="55"/>
                        <a:pt x="1323" y="74"/>
                      </a:cubicBezTo>
                      <a:cubicBezTo>
                        <a:pt x="1500" y="93"/>
                        <a:pt x="1547" y="143"/>
                        <a:pt x="1448" y="149"/>
                      </a:cubicBezTo>
                      <a:cubicBezTo>
                        <a:pt x="1349" y="155"/>
                        <a:pt x="920" y="97"/>
                        <a:pt x="730" y="108"/>
                      </a:cubicBezTo>
                      <a:cubicBezTo>
                        <a:pt x="540" y="119"/>
                        <a:pt x="402" y="147"/>
                        <a:pt x="305" y="216"/>
                      </a:cubicBezTo>
                      <a:cubicBezTo>
                        <a:pt x="208" y="285"/>
                        <a:pt x="156" y="373"/>
                        <a:pt x="146" y="525"/>
                      </a:cubicBezTo>
                      <a:cubicBezTo>
                        <a:pt x="136" y="677"/>
                        <a:pt x="214" y="974"/>
                        <a:pt x="246" y="1126"/>
                      </a:cubicBezTo>
                      <a:cubicBezTo>
                        <a:pt x="278" y="1278"/>
                        <a:pt x="332" y="1383"/>
                        <a:pt x="338" y="1435"/>
                      </a:cubicBezTo>
                      <a:cubicBezTo>
                        <a:pt x="344" y="1487"/>
                        <a:pt x="316" y="1502"/>
                        <a:pt x="280" y="1435"/>
                      </a:cubicBezTo>
                      <a:cubicBezTo>
                        <a:pt x="244" y="1368"/>
                        <a:pt x="161" y="1170"/>
                        <a:pt x="121" y="1034"/>
                      </a:cubicBezTo>
                      <a:cubicBezTo>
                        <a:pt x="81" y="898"/>
                        <a:pt x="49" y="743"/>
                        <a:pt x="38" y="617"/>
                      </a:cubicBezTo>
                      <a:cubicBezTo>
                        <a:pt x="27" y="491"/>
                        <a:pt x="0" y="375"/>
                        <a:pt x="54" y="275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tint val="15294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5" name="Freeform 98"/>
                <p:cNvSpPr>
                  <a:spLocks/>
                </p:cNvSpPr>
                <p:nvPr/>
              </p:nvSpPr>
              <p:spPr bwMode="auto">
                <a:xfrm>
                  <a:off x="1631" y="1453"/>
                  <a:ext cx="921" cy="911"/>
                </a:xfrm>
                <a:custGeom>
                  <a:avLst/>
                  <a:gdLst/>
                  <a:ahLst/>
                  <a:cxnLst>
                    <a:cxn ang="0">
                      <a:pos x="14" y="164"/>
                    </a:cxn>
                    <a:cxn ang="0">
                      <a:pos x="216" y="33"/>
                    </a:cxn>
                    <a:cxn ang="0">
                      <a:pos x="871" y="217"/>
                    </a:cxn>
                    <a:cxn ang="0">
                      <a:pos x="613" y="258"/>
                    </a:cxn>
                    <a:cxn ang="0">
                      <a:pos x="396" y="400"/>
                    </a:cxn>
                    <a:cxn ang="0">
                      <a:pos x="287" y="576"/>
                    </a:cxn>
                    <a:cxn ang="0">
                      <a:pos x="262" y="843"/>
                    </a:cxn>
                    <a:cxn ang="0">
                      <a:pos x="14" y="164"/>
                    </a:cxn>
                  </a:cxnLst>
                  <a:rect l="0" t="0" r="r" b="b"/>
                  <a:pathLst>
                    <a:path w="921" h="912">
                      <a:moveTo>
                        <a:pt x="14" y="164"/>
                      </a:moveTo>
                      <a:cubicBezTo>
                        <a:pt x="0" y="66"/>
                        <a:pt x="67" y="0"/>
                        <a:pt x="216" y="33"/>
                      </a:cubicBezTo>
                      <a:cubicBezTo>
                        <a:pt x="419" y="54"/>
                        <a:pt x="487" y="8"/>
                        <a:pt x="871" y="217"/>
                      </a:cubicBezTo>
                      <a:cubicBezTo>
                        <a:pt x="921" y="234"/>
                        <a:pt x="692" y="228"/>
                        <a:pt x="613" y="258"/>
                      </a:cubicBezTo>
                      <a:cubicBezTo>
                        <a:pt x="534" y="288"/>
                        <a:pt x="450" y="347"/>
                        <a:pt x="396" y="400"/>
                      </a:cubicBezTo>
                      <a:cubicBezTo>
                        <a:pt x="342" y="453"/>
                        <a:pt x="309" y="502"/>
                        <a:pt x="287" y="576"/>
                      </a:cubicBezTo>
                      <a:cubicBezTo>
                        <a:pt x="265" y="650"/>
                        <a:pt x="308" y="912"/>
                        <a:pt x="262" y="843"/>
                      </a:cubicBezTo>
                      <a:cubicBezTo>
                        <a:pt x="45" y="626"/>
                        <a:pt x="59" y="295"/>
                        <a:pt x="14" y="16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1215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sp>
        <p:nvSpPr>
          <p:cNvPr id="291939" name="Rectangle 99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209800"/>
            <a:ext cx="685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1940" name="Rectangle 10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53340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" name="Rectangle 10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" name="Rectangle 10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" name="Rectangle 10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8F5F-1A3B-EA4C-80C5-309E2959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789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38801-9723-D24E-ADFC-9CAA3A8D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764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85217-0CB6-DE48-A72C-75FBC8DA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804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70C1-EEE2-4342-B9DD-D2BFD51C3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79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687BD-F3E6-434F-8B36-B6D0CF855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150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E7DEA-7DF2-A74E-B6A1-CF2A00160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511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601A4-082A-3940-A845-62BF7460E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37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9A686-30FE-D146-8115-07DB510EF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026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CE74D-673B-CA45-8520-8C39CAD28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9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1CDAE-EAA1-3843-8B69-496B58AFF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908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BF1A-D4D2-904A-94DB-EA695722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292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14CA9-89A3-8049-B1C4-0399ADB3C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314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4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4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C9AD4-ECE5-2B45-A897-D200ABE0C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755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50AAC-BEF4-8548-9282-F138C22D5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13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93D9B-842A-764F-BE4A-BB8165C17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796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8052-9663-3240-9F23-7E08611C3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0393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BC5AC-1C5E-0443-8585-068BCB284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9020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66CC0-F18A-9740-A3F7-EC6510157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736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2CAD-92AA-AE47-AFF9-C296190C6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76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CB13-F8CB-5540-B639-96CB2268A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6422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BB42-10BA-0946-976F-F077CDC0F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1051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4B5DE-6D85-E742-B8B3-BC04FD49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704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D3293-22AE-5D44-AB79-C1188F4F9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8067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5A1E-6B86-914D-8B65-FF7A0A086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9955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DE6D4459-1C5A-9A48-8DA1-C0C361DB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1728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A2E3B-35E7-C54F-BFFA-6DC3ACB6E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108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82FAC-031C-C34E-9F05-3892327E2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1751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54AB-E434-0641-AB83-AE8E687C8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233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1C2FC-EB55-2B48-B052-B6CDA858B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97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55F53-3BD2-1044-8229-3D6C5B65D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11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3394D-697E-7A44-A952-65B257334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782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B8289-A8F5-D64E-9558-3AE1D3515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1201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9001-1886-AC44-B461-1DE4AD2A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6695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1491-DFAB-2948-879B-1614E6A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853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A9D7-5CD3-2F42-8517-E3C6AE760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0506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5D4F-9967-B244-A4E6-21FD2BFD1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6665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2286000"/>
            <a:ext cx="5791200" cy="19812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419600"/>
            <a:ext cx="5791200" cy="1295400"/>
          </a:xfrm>
        </p:spPr>
        <p:txBody>
          <a:bodyPr/>
          <a:lstStyle>
            <a:lvl1pPr marL="0" indent="0" algn="ctr">
              <a:buFont typeface="Monotype Sort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9ABD-2FB7-3642-8E62-9E68896E1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224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42AF6-C5D5-5741-BF02-8DC799F1F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427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5A5B4-09B8-4345-92F8-9D24CC9C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232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60F81-8696-C047-9E65-A36C8AE6B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69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6885A-5BCD-114E-95BD-F07C2AAC2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127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04FAF-FF4A-394A-811C-69C24F0E6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070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30118-6FAB-8D44-9BB4-4279D7968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484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93448-C9CC-3E49-B3E6-53F4F6650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342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01977-E482-BE42-B8A7-EC77F6E77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05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6C23C-2A77-CB4B-A402-2864280EC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92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BC85-6136-EC4D-945D-9B4F445A5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829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097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52768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4C148-9F5F-984B-A853-D43E02D8C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458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6E41D-C9D9-554D-8C9C-FD24AAC12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9652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3AE29-6C8D-C948-8B73-14B1163EF0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77523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A79F9-7D7E-B14C-8DD0-B171EC4DCB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966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76B2B-4281-9843-A8F4-24CDF21A7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04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D793-A545-8543-B689-535E4DBB3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83177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FA2FA-A4A0-1048-9248-46BA0DDE8E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1566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6E1E3-C398-5B4C-864B-63979E1DE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17568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95BE8-7716-0344-8EF4-0EB9F304E4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361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8912E-6242-E64E-9E54-C387EA2B8B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53649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8335-015A-A24B-B77C-9499D8AE18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4515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15F99-431B-644E-B499-C5ED2CD522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738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571B-C06B-3641-9B7D-DECAC229FF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61738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0513" y="2546350"/>
            <a:ext cx="711200" cy="474663"/>
            <a:chOff x="720" y="336"/>
            <a:chExt cx="624" cy="4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20" y="336"/>
              <a:ext cx="384" cy="4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056" y="336"/>
              <a:ext cx="288" cy="432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14338" y="2968625"/>
            <a:ext cx="738187" cy="474663"/>
            <a:chOff x="912" y="2640"/>
            <a:chExt cx="672" cy="43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12" y="2640"/>
              <a:ext cx="384" cy="4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249" y="2640"/>
              <a:ext cx="335" cy="432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8956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108954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8954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9A994F50-69C1-6041-A52D-02EA2DCF2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744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C9564-DCC6-1E45-B5EA-CC6350C9D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1663-B4D7-F54F-91EB-BFDFEB517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4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2F339-5745-8F4B-B91F-479AAD14C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879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FABC5-3689-3241-9C81-7D25BD021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7708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781D4-540A-1546-89D7-2E63FC79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620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A5D0E-BC38-A94D-A224-27AE008E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90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3F337-25E1-354C-AB9D-6A796D9E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82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D36A-C698-5941-A28D-6F6994724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559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4F5E-5A7F-4C49-BCF3-39B77A663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94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01B08-BE52-FD4D-A4DC-C7DD1760A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84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31BB-FF53-FB40-9111-5E88ACF6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01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9344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413B-9E6B-2946-8A0C-A9C26BD7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39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43925-E0B4-BA45-B088-41030EBA7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118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5259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19915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921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55845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5020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6085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436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6634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1492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952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3BBA9-1FB1-3B46-BE2A-E51ACB99D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A3EF-6625-4749-989C-FCE790EB4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00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2286000"/>
            <a:ext cx="5791200" cy="1981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419600"/>
            <a:ext cx="5791200" cy="12954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2F49E-A317-2141-A7BF-06998E2D6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8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E6E9-C49E-8147-8FC2-C9C94B998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5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87360-C53B-264A-BEA4-D2A31AA5B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50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3F516-5121-2741-AB34-84DA0E9CA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09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13DE2-B411-C847-B64F-550F11BC4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67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8397D-CFF1-2B4B-B63A-396B86A44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3750C-B242-E048-B03F-3E1FF013D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4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6E10E-3D8B-E646-BD6D-5D3775DAF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71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803B-7016-1044-B09C-269FFC1F9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44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B0F6D-28EA-254F-BC98-622566EDD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9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F04F-F81D-424B-B190-BE1F8707D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95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097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52768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D2ADB-1FD1-2C40-8EDB-8D400060D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02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293A-1078-AC4D-AB03-0837E3124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789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4608-3A97-6D4E-8841-8C4AE4EA5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4484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B45F2-542A-384A-B818-E25B0CFBC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153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2417-06DB-8145-97E8-084DCD708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973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7DF76-915B-D642-B6A9-6DD159CF8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659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67401-B67A-C045-A15E-A5DDA1C26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3044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8976B-00EF-3B40-B264-E538E0CAF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84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EB7F8-5E83-8549-9B67-A3708104B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731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48EE3-D76F-7247-BB45-F71AC056A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544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1A141-60B9-084F-8627-23E7B9A11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0236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1D22-178B-054E-B92D-CC86FF1AB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969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F945-CE5A-DA44-89C2-DE65DE402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9857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25535FC-E644-4B4A-BB3A-DDC8FBC36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84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289FB-E159-B340-B3CD-953715157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8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771D-2CB7-D244-9DF8-B968F41D0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0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B9030-B9E2-354D-BE9B-06271EBCE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9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F0960-3B8E-F74F-B217-79D2DC2E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D6FA-0096-7A43-A926-F3C0281FC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5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A5F11-D664-FF4E-9CCD-DEAFACAF0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35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B1260-516C-3E42-A544-98FE88A4E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96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16B95-7040-1F41-A621-8B58851BE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5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90FE3-34BB-3A4B-99F8-2707B539C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1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9BDD2-2448-864A-91CA-2B6902453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69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0CC4B-25B9-D947-BD9B-3D6BC1352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3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9101B-1E46-034E-9885-524F8471C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71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18AA-3235-1849-BCBB-86FC9CA77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8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F5375-E67D-CB46-A9D8-88A5A112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5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49DE3-A5BC-AB48-9E69-BB64E2919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617B0-32F4-2142-8BB1-EAD8F1FB0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29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6CEC-2814-004D-AB9C-EAB38C390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02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83531-E426-9B4A-9C23-89AD94CB5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9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E9DA6-14B7-E048-9F26-215088A5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27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7DDE1-B8D4-C645-9B72-C192016F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4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C02-0171-1A48-BA55-9C97C5B9A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61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3570B-69F2-2E41-9FC8-0933DC7E7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4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70A5D-2FC5-0441-B287-25B994AB5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12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AD7276-2971-0341-8098-3702358B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37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8999C9-AA69-6441-B686-88E859F02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2098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4E61A6-7C9E-BC4E-BA5B-06DE4F9CF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4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08F13-3B44-A848-9BDC-09C928D1D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54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BEEE5A-D036-EC41-8E5F-E669406AC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5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859BB9-C1D9-094C-A7B7-D04C92B3C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217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7EB9F9-41B6-914E-A0F2-D9CFA3BBE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920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CB8A5D-DA59-2940-8132-6FC612E4A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9913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4F7B70-D1BE-F349-9DCA-50417BA16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2044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2239D5-97BC-724D-B5D5-1696F34C1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719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473374-9558-8E4E-930C-ACEA79F76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225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9DCFE74-A4F0-FA4C-9B89-CD5C96A0E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02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63B7D126-671E-924B-AD13-A031AB439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40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8FC1C-B005-BE40-9BE3-5E5944E6B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93C7F-0F8C-C045-B61B-A004C47DB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68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AD30-8C6B-6249-BA08-359936B97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73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38A6-11ED-094D-9C9A-2EE05044D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703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54998-6224-0C4C-A9CE-507FB0FDC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0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8DBF-B624-E847-90D8-5CEE1EE0D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06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5B6BE-1DA8-7045-B27E-E4D6C462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407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C0C7E-2616-8748-9552-F29E03CE3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1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3008A-5855-4E4A-8071-A38A839A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25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ADCC8-2FF5-BE49-8435-7ABA6420D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04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A9B2-33DD-C245-A493-644072D50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7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FB4C-8D2E-5243-A74C-3C6C6D1B4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5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BE7AA-81EE-C740-92D1-3EDB63DC4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57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AEFC-21C5-8447-A206-4D853621F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38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A6232-64A4-2545-A492-AA4B87A0F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9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BA65-D328-6645-A5D3-6F1980A82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67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787F6-AB08-CD4C-935A-C9B789E26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35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3EF5A-EDA7-CC46-8F8F-D568B9B2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63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3B118-B40C-DA4C-AE4D-C3E52B2A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214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FFA7A-D567-474E-B408-0B4EF9775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373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207FE-8096-DF4A-BEF8-535D35BAD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02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EE767-9EA1-EA45-AFB1-457D2B5C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94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23367-1984-7E47-BBBC-28CBD7EFF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1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A7ADC47-8065-D045-95E9-0B6E259C1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5623AC-5B86-E745-9B65-00998FBC8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2391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2392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1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2391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2392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9" cy="182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2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2391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2391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9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391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2390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48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solidFill>
                  <a:srgbClr val="EAEAEA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48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EAEAEA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48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EAEAEA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EF8EE05-B663-A948-A1AC-F3591469A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1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9FD0B05-FA91-C14C-A760-C2FDDD878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-254000" y="-50800"/>
            <a:ext cx="9518650" cy="7229475"/>
            <a:chOff x="-160" y="-32"/>
            <a:chExt cx="5996" cy="4554"/>
          </a:xfrm>
        </p:grpSpPr>
        <p:grpSp>
          <p:nvGrpSpPr>
            <p:cNvPr id="148488" name="Group 3"/>
            <p:cNvGrpSpPr>
              <a:grpSpLocks/>
            </p:cNvGrpSpPr>
            <p:nvPr userDrawn="1"/>
          </p:nvGrpSpPr>
          <p:grpSpPr bwMode="auto">
            <a:xfrm>
              <a:off x="-160" y="-32"/>
              <a:ext cx="5996" cy="4554"/>
              <a:chOff x="-160" y="-32"/>
              <a:chExt cx="5996" cy="4554"/>
            </a:xfrm>
          </p:grpSpPr>
          <p:sp>
            <p:nvSpPr>
              <p:cNvPr id="148502" name="Freeform 4"/>
              <p:cNvSpPr>
                <a:spLocks/>
              </p:cNvSpPr>
              <p:nvPr userDrawn="1"/>
            </p:nvSpPr>
            <p:spPr bwMode="hidden">
              <a:xfrm>
                <a:off x="3316" y="297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3" name="Freeform 5"/>
              <p:cNvSpPr>
                <a:spLocks/>
              </p:cNvSpPr>
              <p:nvPr userDrawn="1"/>
            </p:nvSpPr>
            <p:spPr bwMode="hidden">
              <a:xfrm>
                <a:off x="2202" y="2569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4" name="Freeform 6"/>
              <p:cNvSpPr>
                <a:spLocks/>
              </p:cNvSpPr>
              <p:nvPr userDrawn="1"/>
            </p:nvSpPr>
            <p:spPr bwMode="hidden">
              <a:xfrm>
                <a:off x="2290" y="3030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5" name="Freeform 7"/>
              <p:cNvSpPr>
                <a:spLocks/>
              </p:cNvSpPr>
              <p:nvPr userDrawn="1"/>
            </p:nvSpPr>
            <p:spPr bwMode="hidden">
              <a:xfrm>
                <a:off x="2611" y="3541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6" name="Freeform 8"/>
              <p:cNvSpPr>
                <a:spLocks/>
              </p:cNvSpPr>
              <p:nvPr userDrawn="1"/>
            </p:nvSpPr>
            <p:spPr bwMode="hidden">
              <a:xfrm>
                <a:off x="3982" y="1813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7" name="Freeform 9"/>
              <p:cNvSpPr>
                <a:spLocks/>
              </p:cNvSpPr>
              <p:nvPr userDrawn="1"/>
            </p:nvSpPr>
            <p:spPr bwMode="hidden">
              <a:xfrm>
                <a:off x="3091" y="2046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8" name="Freeform 10"/>
              <p:cNvSpPr>
                <a:spLocks/>
              </p:cNvSpPr>
              <p:nvPr userDrawn="1"/>
            </p:nvSpPr>
            <p:spPr bwMode="hidden">
              <a:xfrm rot="3318475">
                <a:off x="2256" y="187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9" name="Freeform 11"/>
              <p:cNvSpPr>
                <a:spLocks/>
              </p:cNvSpPr>
              <p:nvPr userDrawn="1"/>
            </p:nvSpPr>
            <p:spPr bwMode="hidden">
              <a:xfrm rot="20976686" flipH="1">
                <a:off x="2958" y="3365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0" name="Freeform 12"/>
              <p:cNvSpPr>
                <a:spLocks/>
              </p:cNvSpPr>
              <p:nvPr userDrawn="1"/>
            </p:nvSpPr>
            <p:spPr bwMode="hidden">
              <a:xfrm>
                <a:off x="1823" y="2983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1" name="Freeform 13"/>
              <p:cNvSpPr>
                <a:spLocks/>
              </p:cNvSpPr>
              <p:nvPr userDrawn="1"/>
            </p:nvSpPr>
            <p:spPr bwMode="hidden">
              <a:xfrm rot="16244410" flipH="1">
                <a:off x="3617" y="3734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2" name="Freeform 14"/>
              <p:cNvSpPr>
                <a:spLocks/>
              </p:cNvSpPr>
              <p:nvPr userDrawn="1"/>
            </p:nvSpPr>
            <p:spPr bwMode="hidden">
              <a:xfrm rot="6018034">
                <a:off x="1968" y="3558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3" name="Freeform 15"/>
              <p:cNvSpPr>
                <a:spLocks/>
              </p:cNvSpPr>
              <p:nvPr userDrawn="1"/>
            </p:nvSpPr>
            <p:spPr bwMode="hidden">
              <a:xfrm rot="6284068">
                <a:off x="3402" y="304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4" name="Freeform 16"/>
              <p:cNvSpPr>
                <a:spLocks/>
              </p:cNvSpPr>
              <p:nvPr userDrawn="1"/>
            </p:nvSpPr>
            <p:spPr bwMode="hidden">
              <a:xfrm rot="19272242" flipV="1">
                <a:off x="3190" y="224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5" name="Freeform 17"/>
              <p:cNvSpPr>
                <a:spLocks/>
              </p:cNvSpPr>
              <p:nvPr userDrawn="1"/>
            </p:nvSpPr>
            <p:spPr bwMode="hidden">
              <a:xfrm rot="563450" flipH="1">
                <a:off x="1798" y="234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6" name="Freeform 18"/>
              <p:cNvSpPr>
                <a:spLocks/>
              </p:cNvSpPr>
              <p:nvPr userDrawn="1"/>
            </p:nvSpPr>
            <p:spPr bwMode="hidden">
              <a:xfrm>
                <a:off x="1229" y="271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7" name="Freeform 19"/>
              <p:cNvSpPr>
                <a:spLocks/>
              </p:cNvSpPr>
              <p:nvPr userDrawn="1"/>
            </p:nvSpPr>
            <p:spPr bwMode="hidden">
              <a:xfrm>
                <a:off x="115" y="2561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8" name="Freeform 20"/>
              <p:cNvSpPr>
                <a:spLocks/>
              </p:cNvSpPr>
              <p:nvPr userDrawn="1"/>
            </p:nvSpPr>
            <p:spPr bwMode="hidden">
              <a:xfrm>
                <a:off x="155" y="2986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19" name="Freeform 21"/>
              <p:cNvSpPr>
                <a:spLocks/>
              </p:cNvSpPr>
              <p:nvPr userDrawn="1"/>
            </p:nvSpPr>
            <p:spPr bwMode="hidden">
              <a:xfrm rot="-2130091">
                <a:off x="740" y="372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0" name="Freeform 22"/>
              <p:cNvSpPr>
                <a:spLocks/>
              </p:cNvSpPr>
              <p:nvPr userDrawn="1"/>
            </p:nvSpPr>
            <p:spPr bwMode="hidden">
              <a:xfrm>
                <a:off x="1823" y="1937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1" name="Freeform 23"/>
              <p:cNvSpPr>
                <a:spLocks/>
              </p:cNvSpPr>
              <p:nvPr userDrawn="1"/>
            </p:nvSpPr>
            <p:spPr bwMode="hidden">
              <a:xfrm>
                <a:off x="1004" y="2038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2" name="Freeform 24"/>
              <p:cNvSpPr>
                <a:spLocks/>
              </p:cNvSpPr>
              <p:nvPr userDrawn="1"/>
            </p:nvSpPr>
            <p:spPr bwMode="hidden">
              <a:xfrm rot="3318475">
                <a:off x="-71" y="198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3" name="Freeform 25"/>
              <p:cNvSpPr>
                <a:spLocks/>
              </p:cNvSpPr>
              <p:nvPr userDrawn="1"/>
            </p:nvSpPr>
            <p:spPr bwMode="hidden">
              <a:xfrm rot="20976686" flipH="1">
                <a:off x="871" y="3357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4" name="Freeform 26"/>
              <p:cNvSpPr>
                <a:spLocks/>
              </p:cNvSpPr>
              <p:nvPr userDrawn="1"/>
            </p:nvSpPr>
            <p:spPr bwMode="hidden">
              <a:xfrm>
                <a:off x="-12" y="2939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5" name="Freeform 27"/>
              <p:cNvSpPr>
                <a:spLocks/>
              </p:cNvSpPr>
              <p:nvPr userDrawn="1"/>
            </p:nvSpPr>
            <p:spPr bwMode="hidden">
              <a:xfrm rot="16244410" flipH="1">
                <a:off x="1518" y="3710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6" name="Freeform 28"/>
              <p:cNvSpPr>
                <a:spLocks/>
              </p:cNvSpPr>
              <p:nvPr userDrawn="1"/>
            </p:nvSpPr>
            <p:spPr bwMode="hidden">
              <a:xfrm rot="5508134">
                <a:off x="-23" y="3503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7" name="Freeform 29"/>
              <p:cNvSpPr>
                <a:spLocks/>
              </p:cNvSpPr>
              <p:nvPr userDrawn="1"/>
            </p:nvSpPr>
            <p:spPr bwMode="hidden">
              <a:xfrm rot="6284068">
                <a:off x="1171" y="288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8" name="Freeform 30"/>
              <p:cNvSpPr>
                <a:spLocks/>
              </p:cNvSpPr>
              <p:nvPr userDrawn="1"/>
            </p:nvSpPr>
            <p:spPr bwMode="hidden">
              <a:xfrm rot="19272242" flipV="1">
                <a:off x="947" y="202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29" name="Freeform 31"/>
              <p:cNvSpPr>
                <a:spLocks/>
              </p:cNvSpPr>
              <p:nvPr userDrawn="1"/>
            </p:nvSpPr>
            <p:spPr bwMode="hidden">
              <a:xfrm rot="563450" flipH="1">
                <a:off x="503" y="220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0" name="Freeform 32"/>
              <p:cNvSpPr>
                <a:spLocks/>
              </p:cNvSpPr>
              <p:nvPr userDrawn="1"/>
            </p:nvSpPr>
            <p:spPr bwMode="hidden">
              <a:xfrm>
                <a:off x="1212" y="85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1" name="Freeform 33"/>
              <p:cNvSpPr>
                <a:spLocks/>
              </p:cNvSpPr>
              <p:nvPr userDrawn="1"/>
            </p:nvSpPr>
            <p:spPr bwMode="hidden">
              <a:xfrm>
                <a:off x="98" y="449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2" name="Freeform 34"/>
              <p:cNvSpPr>
                <a:spLocks/>
              </p:cNvSpPr>
              <p:nvPr userDrawn="1"/>
            </p:nvSpPr>
            <p:spPr bwMode="hidden">
              <a:xfrm>
                <a:off x="-18" y="1102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3" name="Freeform 35"/>
              <p:cNvSpPr>
                <a:spLocks/>
              </p:cNvSpPr>
              <p:nvPr userDrawn="1"/>
            </p:nvSpPr>
            <p:spPr bwMode="hidden">
              <a:xfrm>
                <a:off x="723" y="161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4" name="Freeform 36"/>
              <p:cNvSpPr>
                <a:spLocks/>
              </p:cNvSpPr>
              <p:nvPr userDrawn="1"/>
            </p:nvSpPr>
            <p:spPr bwMode="hidden">
              <a:xfrm>
                <a:off x="1806" y="-19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5" name="Freeform 37"/>
              <p:cNvSpPr>
                <a:spLocks/>
              </p:cNvSpPr>
              <p:nvPr userDrawn="1"/>
            </p:nvSpPr>
            <p:spPr bwMode="hidden">
              <a:xfrm>
                <a:off x="987" y="82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6" name="Freeform 38"/>
              <p:cNvSpPr>
                <a:spLocks/>
              </p:cNvSpPr>
              <p:nvPr userDrawn="1"/>
            </p:nvSpPr>
            <p:spPr bwMode="hidden">
              <a:xfrm rot="3318475">
                <a:off x="188" y="-111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7" name="Freeform 39"/>
              <p:cNvSpPr>
                <a:spLocks/>
              </p:cNvSpPr>
              <p:nvPr userDrawn="1"/>
            </p:nvSpPr>
            <p:spPr bwMode="hidden">
              <a:xfrm rot="20976686" flipH="1">
                <a:off x="854" y="1245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8" name="Freeform 40"/>
              <p:cNvSpPr>
                <a:spLocks/>
              </p:cNvSpPr>
              <p:nvPr userDrawn="1"/>
            </p:nvSpPr>
            <p:spPr bwMode="hidden">
              <a:xfrm>
                <a:off x="187" y="935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39" name="Freeform 41"/>
              <p:cNvSpPr>
                <a:spLocks/>
              </p:cNvSpPr>
              <p:nvPr userDrawn="1"/>
            </p:nvSpPr>
            <p:spPr bwMode="hidden">
              <a:xfrm rot="16244410" flipH="1">
                <a:off x="1489" y="1446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0" name="Freeform 42"/>
              <p:cNvSpPr>
                <a:spLocks/>
              </p:cNvSpPr>
              <p:nvPr userDrawn="1"/>
            </p:nvSpPr>
            <p:spPr bwMode="hidden">
              <a:xfrm rot="2428453">
                <a:off x="-160" y="1667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1" name="Freeform 43"/>
              <p:cNvSpPr>
                <a:spLocks/>
              </p:cNvSpPr>
              <p:nvPr userDrawn="1"/>
            </p:nvSpPr>
            <p:spPr bwMode="hidden">
              <a:xfrm rot="6284068">
                <a:off x="1298" y="92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2" name="Freeform 44"/>
              <p:cNvSpPr>
                <a:spLocks/>
              </p:cNvSpPr>
              <p:nvPr userDrawn="1"/>
            </p:nvSpPr>
            <p:spPr bwMode="hidden">
              <a:xfrm rot="19272242" flipV="1">
                <a:off x="930" y="6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3" name="Freeform 45"/>
              <p:cNvSpPr>
                <a:spLocks/>
              </p:cNvSpPr>
              <p:nvPr userDrawn="1"/>
            </p:nvSpPr>
            <p:spPr bwMode="hidden">
              <a:xfrm rot="563450" flipH="1">
                <a:off x="-18" y="22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4" name="Freeform 46"/>
              <p:cNvSpPr>
                <a:spLocks/>
              </p:cNvSpPr>
              <p:nvPr userDrawn="1"/>
            </p:nvSpPr>
            <p:spPr bwMode="hidden">
              <a:xfrm>
                <a:off x="3307" y="85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5" name="Freeform 47"/>
              <p:cNvSpPr>
                <a:spLocks/>
              </p:cNvSpPr>
              <p:nvPr userDrawn="1"/>
            </p:nvSpPr>
            <p:spPr bwMode="hidden">
              <a:xfrm>
                <a:off x="2193" y="449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6" name="Freeform 48"/>
              <p:cNvSpPr>
                <a:spLocks/>
              </p:cNvSpPr>
              <p:nvPr userDrawn="1"/>
            </p:nvSpPr>
            <p:spPr bwMode="hidden">
              <a:xfrm>
                <a:off x="2077" y="1102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7" name="Freeform 49"/>
              <p:cNvSpPr>
                <a:spLocks/>
              </p:cNvSpPr>
              <p:nvPr userDrawn="1"/>
            </p:nvSpPr>
            <p:spPr bwMode="hidden">
              <a:xfrm>
                <a:off x="2818" y="161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8" name="Freeform 50"/>
              <p:cNvSpPr>
                <a:spLocks/>
              </p:cNvSpPr>
              <p:nvPr userDrawn="1"/>
            </p:nvSpPr>
            <p:spPr bwMode="hidden">
              <a:xfrm>
                <a:off x="3901" y="-19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49" name="Freeform 51"/>
              <p:cNvSpPr>
                <a:spLocks/>
              </p:cNvSpPr>
              <p:nvPr userDrawn="1"/>
            </p:nvSpPr>
            <p:spPr bwMode="hidden">
              <a:xfrm>
                <a:off x="3082" y="82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0" name="Freeform 52"/>
              <p:cNvSpPr>
                <a:spLocks/>
              </p:cNvSpPr>
              <p:nvPr userDrawn="1"/>
            </p:nvSpPr>
            <p:spPr bwMode="hidden">
              <a:xfrm rot="3318475">
                <a:off x="2007" y="3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1" name="Freeform 53"/>
              <p:cNvSpPr>
                <a:spLocks/>
              </p:cNvSpPr>
              <p:nvPr userDrawn="1"/>
            </p:nvSpPr>
            <p:spPr bwMode="hidden">
              <a:xfrm rot="20976686" flipH="1">
                <a:off x="2949" y="1245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2" name="Freeform 54"/>
              <p:cNvSpPr>
                <a:spLocks/>
              </p:cNvSpPr>
              <p:nvPr userDrawn="1"/>
            </p:nvSpPr>
            <p:spPr bwMode="hidden">
              <a:xfrm>
                <a:off x="1910" y="1055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3" name="Freeform 55"/>
              <p:cNvSpPr>
                <a:spLocks/>
              </p:cNvSpPr>
              <p:nvPr userDrawn="1"/>
            </p:nvSpPr>
            <p:spPr bwMode="hidden">
              <a:xfrm rot="16244410" flipH="1">
                <a:off x="3584" y="1446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4" name="Freeform 56"/>
              <p:cNvSpPr>
                <a:spLocks/>
              </p:cNvSpPr>
              <p:nvPr userDrawn="1"/>
            </p:nvSpPr>
            <p:spPr bwMode="hidden">
              <a:xfrm rot="2428453">
                <a:off x="1935" y="1667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5" name="Freeform 57"/>
              <p:cNvSpPr>
                <a:spLocks/>
              </p:cNvSpPr>
              <p:nvPr userDrawn="1"/>
            </p:nvSpPr>
            <p:spPr bwMode="hidden">
              <a:xfrm rot="6284068">
                <a:off x="3393" y="92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6" name="Freeform 58"/>
              <p:cNvSpPr>
                <a:spLocks/>
              </p:cNvSpPr>
              <p:nvPr userDrawn="1"/>
            </p:nvSpPr>
            <p:spPr bwMode="hidden">
              <a:xfrm rot="19272242" flipV="1">
                <a:off x="3025" y="67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7" name="Freeform 59"/>
              <p:cNvSpPr>
                <a:spLocks/>
              </p:cNvSpPr>
              <p:nvPr userDrawn="1"/>
            </p:nvSpPr>
            <p:spPr bwMode="hidden">
              <a:xfrm rot="563450" flipH="1">
                <a:off x="1849" y="221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8" name="Freeform 60"/>
              <p:cNvSpPr>
                <a:spLocks/>
              </p:cNvSpPr>
              <p:nvPr userDrawn="1"/>
            </p:nvSpPr>
            <p:spPr bwMode="hidden">
              <a:xfrm flipH="1">
                <a:off x="5077" y="850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59" name="Freeform 61"/>
              <p:cNvSpPr>
                <a:spLocks/>
              </p:cNvSpPr>
              <p:nvPr userDrawn="1"/>
            </p:nvSpPr>
            <p:spPr bwMode="hidden">
              <a:xfrm>
                <a:off x="4289" y="458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0" name="Freeform 62"/>
              <p:cNvSpPr>
                <a:spLocks/>
              </p:cNvSpPr>
              <p:nvPr userDrawn="1"/>
            </p:nvSpPr>
            <p:spPr bwMode="hidden">
              <a:xfrm>
                <a:off x="4173" y="1111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1" name="Freeform 63"/>
              <p:cNvSpPr>
                <a:spLocks/>
              </p:cNvSpPr>
              <p:nvPr userDrawn="1"/>
            </p:nvSpPr>
            <p:spPr bwMode="hidden">
              <a:xfrm>
                <a:off x="5094" y="1562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2" name="Freeform 64"/>
              <p:cNvSpPr>
                <a:spLocks/>
              </p:cNvSpPr>
              <p:nvPr userDrawn="1"/>
            </p:nvSpPr>
            <p:spPr bwMode="hidden">
              <a:xfrm>
                <a:off x="4830" y="7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3" name="Freeform 65"/>
              <p:cNvSpPr>
                <a:spLocks/>
              </p:cNvSpPr>
              <p:nvPr userDrawn="1"/>
            </p:nvSpPr>
            <p:spPr bwMode="hidden">
              <a:xfrm rot="3318475">
                <a:off x="4139" y="-65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4" name="Freeform 66"/>
              <p:cNvSpPr>
                <a:spLocks/>
              </p:cNvSpPr>
              <p:nvPr userDrawn="1"/>
            </p:nvSpPr>
            <p:spPr bwMode="hidden">
              <a:xfrm rot="20976686" flipH="1">
                <a:off x="5045" y="1254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5" name="Freeform 67"/>
              <p:cNvSpPr>
                <a:spLocks/>
              </p:cNvSpPr>
              <p:nvPr userDrawn="1"/>
            </p:nvSpPr>
            <p:spPr bwMode="hidden">
              <a:xfrm>
                <a:off x="4330" y="932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6" name="Freeform 68"/>
              <p:cNvSpPr>
                <a:spLocks/>
              </p:cNvSpPr>
              <p:nvPr userDrawn="1"/>
            </p:nvSpPr>
            <p:spPr bwMode="hidden">
              <a:xfrm rot="16244410" flipH="1">
                <a:off x="5174" y="3195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7" name="Freeform 69"/>
              <p:cNvSpPr>
                <a:spLocks/>
              </p:cNvSpPr>
              <p:nvPr userDrawn="1"/>
            </p:nvSpPr>
            <p:spPr bwMode="hidden">
              <a:xfrm rot="2428453">
                <a:off x="4163" y="1592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8" name="Freeform 70"/>
              <p:cNvSpPr>
                <a:spLocks/>
              </p:cNvSpPr>
              <p:nvPr userDrawn="1"/>
            </p:nvSpPr>
            <p:spPr bwMode="hidden">
              <a:xfrm rot="6284068">
                <a:off x="4901" y="75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69" name="Freeform 71"/>
              <p:cNvSpPr>
                <a:spLocks/>
              </p:cNvSpPr>
              <p:nvPr userDrawn="1"/>
            </p:nvSpPr>
            <p:spPr bwMode="hidden">
              <a:xfrm rot="21011466" flipV="1">
                <a:off x="5124" y="-8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0" name="Freeform 72"/>
              <p:cNvSpPr>
                <a:spLocks/>
              </p:cNvSpPr>
              <p:nvPr userDrawn="1"/>
            </p:nvSpPr>
            <p:spPr bwMode="hidden">
              <a:xfrm rot="563450" flipH="1">
                <a:off x="3825" y="446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1" name="Freeform 73"/>
              <p:cNvSpPr>
                <a:spLocks/>
              </p:cNvSpPr>
              <p:nvPr userDrawn="1"/>
            </p:nvSpPr>
            <p:spPr bwMode="hidden">
              <a:xfrm rot="6521641">
                <a:off x="5099" y="2938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2" name="Freeform 74"/>
              <p:cNvSpPr>
                <a:spLocks/>
              </p:cNvSpPr>
              <p:nvPr userDrawn="1"/>
            </p:nvSpPr>
            <p:spPr bwMode="hidden">
              <a:xfrm>
                <a:off x="4289" y="2570"/>
                <a:ext cx="987" cy="743"/>
              </a:xfrm>
              <a:custGeom>
                <a:avLst/>
                <a:gdLst>
                  <a:gd name="T0" fmla="*/ 742 w 987"/>
                  <a:gd name="T1" fmla="*/ 110 h 743"/>
                  <a:gd name="T2" fmla="*/ 958 w 987"/>
                  <a:gd name="T3" fmla="*/ 572 h 743"/>
                  <a:gd name="T4" fmla="*/ 847 w 987"/>
                  <a:gd name="T5" fmla="*/ 638 h 743"/>
                  <a:gd name="T6" fmla="*/ 202 w 987"/>
                  <a:gd name="T7" fmla="*/ 269 h 743"/>
                  <a:gd name="T8" fmla="*/ 163 w 987"/>
                  <a:gd name="T9" fmla="*/ 173 h 743"/>
                  <a:gd name="T10" fmla="*/ 481 w 987"/>
                  <a:gd name="T11" fmla="*/ 35 h 743"/>
                  <a:gd name="T12" fmla="*/ 742 w 987"/>
                  <a:gd name="T13" fmla="*/ 110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3" name="Freeform 75"/>
              <p:cNvSpPr>
                <a:spLocks/>
              </p:cNvSpPr>
              <p:nvPr userDrawn="1"/>
            </p:nvSpPr>
            <p:spPr bwMode="hidden">
              <a:xfrm>
                <a:off x="4173" y="3223"/>
                <a:ext cx="650" cy="648"/>
              </a:xfrm>
              <a:custGeom>
                <a:avLst/>
                <a:gdLst>
                  <a:gd name="T0" fmla="*/ 468 w 650"/>
                  <a:gd name="T1" fmla="*/ 114 h 648"/>
                  <a:gd name="T2" fmla="*/ 621 w 650"/>
                  <a:gd name="T3" fmla="*/ 453 h 648"/>
                  <a:gd name="T4" fmla="*/ 522 w 650"/>
                  <a:gd name="T5" fmla="*/ 495 h 648"/>
                  <a:gd name="T6" fmla="*/ 105 w 650"/>
                  <a:gd name="T7" fmla="*/ 519 h 648"/>
                  <a:gd name="T8" fmla="*/ 30 w 650"/>
                  <a:gd name="T9" fmla="*/ 450 h 648"/>
                  <a:gd name="T10" fmla="*/ 231 w 650"/>
                  <a:gd name="T11" fmla="*/ 84 h 648"/>
                  <a:gd name="T12" fmla="*/ 468 w 650"/>
                  <a:gd name="T13" fmla="*/ 114 h 6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4" name="Freeform 76"/>
              <p:cNvSpPr>
                <a:spLocks/>
              </p:cNvSpPr>
              <p:nvPr userDrawn="1"/>
            </p:nvSpPr>
            <p:spPr bwMode="hidden">
              <a:xfrm rot="5844778">
                <a:off x="5046" y="359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5" name="Freeform 77"/>
              <p:cNvSpPr>
                <a:spLocks/>
              </p:cNvSpPr>
              <p:nvPr userDrawn="1"/>
            </p:nvSpPr>
            <p:spPr bwMode="hidden">
              <a:xfrm>
                <a:off x="4854" y="2023"/>
                <a:ext cx="687" cy="609"/>
              </a:xfrm>
              <a:custGeom>
                <a:avLst/>
                <a:gdLst>
                  <a:gd name="T0" fmla="*/ 144 w 687"/>
                  <a:gd name="T1" fmla="*/ 45 h 609"/>
                  <a:gd name="T2" fmla="*/ 546 w 687"/>
                  <a:gd name="T3" fmla="*/ 9 h 609"/>
                  <a:gd name="T4" fmla="*/ 582 w 687"/>
                  <a:gd name="T5" fmla="*/ 99 h 609"/>
                  <a:gd name="T6" fmla="*/ 123 w 687"/>
                  <a:gd name="T7" fmla="*/ 462 h 609"/>
                  <a:gd name="T8" fmla="*/ 27 w 687"/>
                  <a:gd name="T9" fmla="*/ 438 h 609"/>
                  <a:gd name="T10" fmla="*/ 12 w 687"/>
                  <a:gd name="T11" fmla="*/ 210 h 609"/>
                  <a:gd name="T12" fmla="*/ 144 w 687"/>
                  <a:gd name="T13" fmla="*/ 45 h 6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6" name="Freeform 78"/>
              <p:cNvSpPr>
                <a:spLocks/>
              </p:cNvSpPr>
              <p:nvPr userDrawn="1"/>
            </p:nvSpPr>
            <p:spPr bwMode="hidden">
              <a:xfrm rot="3318475">
                <a:off x="4103" y="199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7" name="Freeform 79"/>
              <p:cNvSpPr>
                <a:spLocks/>
              </p:cNvSpPr>
              <p:nvPr userDrawn="1"/>
            </p:nvSpPr>
            <p:spPr bwMode="hidden">
              <a:xfrm rot="20976686" flipH="1">
                <a:off x="4925" y="3667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8" name="Freeform 80"/>
              <p:cNvSpPr>
                <a:spLocks/>
              </p:cNvSpPr>
              <p:nvPr userDrawn="1"/>
            </p:nvSpPr>
            <p:spPr bwMode="hidden">
              <a:xfrm>
                <a:off x="4006" y="3176"/>
                <a:ext cx="866" cy="795"/>
              </a:xfrm>
              <a:custGeom>
                <a:avLst/>
                <a:gdLst>
                  <a:gd name="T0" fmla="*/ 17 w 866"/>
                  <a:gd name="T1" fmla="*/ 180 h 795"/>
                  <a:gd name="T2" fmla="*/ 284 w 866"/>
                  <a:gd name="T3" fmla="*/ 720 h 795"/>
                  <a:gd name="T4" fmla="*/ 380 w 866"/>
                  <a:gd name="T5" fmla="*/ 687 h 795"/>
                  <a:gd name="T6" fmla="*/ 647 w 866"/>
                  <a:gd name="T7" fmla="*/ 249 h 795"/>
                  <a:gd name="T8" fmla="*/ 716 w 866"/>
                  <a:gd name="T9" fmla="*/ 138 h 795"/>
                  <a:gd name="T10" fmla="*/ 182 w 866"/>
                  <a:gd name="T11" fmla="*/ 0 h 795"/>
                  <a:gd name="T12" fmla="*/ 17 w 866"/>
                  <a:gd name="T13" fmla="*/ 180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79" name="Freeform 81"/>
              <p:cNvSpPr>
                <a:spLocks/>
              </p:cNvSpPr>
              <p:nvPr userDrawn="1"/>
            </p:nvSpPr>
            <p:spPr bwMode="hidden">
              <a:xfrm rot="6820033">
                <a:off x="4163" y="3620"/>
                <a:ext cx="802" cy="706"/>
              </a:xfrm>
              <a:custGeom>
                <a:avLst/>
                <a:gdLst>
                  <a:gd name="T0" fmla="*/ 398 w 987"/>
                  <a:gd name="T1" fmla="*/ 95 h 743"/>
                  <a:gd name="T2" fmla="*/ 514 w 987"/>
                  <a:gd name="T3" fmla="*/ 491 h 743"/>
                  <a:gd name="T4" fmla="*/ 454 w 987"/>
                  <a:gd name="T5" fmla="*/ 547 h 743"/>
                  <a:gd name="T6" fmla="*/ 108 w 987"/>
                  <a:gd name="T7" fmla="*/ 231 h 743"/>
                  <a:gd name="T8" fmla="*/ 87 w 987"/>
                  <a:gd name="T9" fmla="*/ 148 h 743"/>
                  <a:gd name="T10" fmla="*/ 258 w 987"/>
                  <a:gd name="T11" fmla="*/ 29 h 743"/>
                  <a:gd name="T12" fmla="*/ 398 w 987"/>
                  <a:gd name="T13" fmla="*/ 95 h 7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80" name="Freeform 82"/>
              <p:cNvSpPr>
                <a:spLocks/>
              </p:cNvSpPr>
              <p:nvPr userDrawn="1"/>
            </p:nvSpPr>
            <p:spPr bwMode="hidden">
              <a:xfrm rot="6284068">
                <a:off x="4589" y="2559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81" name="Freeform 83"/>
              <p:cNvSpPr>
                <a:spLocks/>
              </p:cNvSpPr>
              <p:nvPr userDrawn="1"/>
            </p:nvSpPr>
            <p:spPr bwMode="hidden">
              <a:xfrm rot="15949041" flipV="1">
                <a:off x="5118" y="2093"/>
                <a:ext cx="640" cy="797"/>
              </a:xfrm>
              <a:custGeom>
                <a:avLst/>
                <a:gdLst>
                  <a:gd name="T0" fmla="*/ 600 w 640"/>
                  <a:gd name="T1" fmla="*/ 216 h 797"/>
                  <a:gd name="T2" fmla="*/ 598 w 640"/>
                  <a:gd name="T3" fmla="*/ 658 h 797"/>
                  <a:gd name="T4" fmla="*/ 507 w 640"/>
                  <a:gd name="T5" fmla="*/ 691 h 797"/>
                  <a:gd name="T6" fmla="*/ 147 w 640"/>
                  <a:gd name="T7" fmla="*/ 354 h 797"/>
                  <a:gd name="T8" fmla="*/ 84 w 640"/>
                  <a:gd name="T9" fmla="*/ 249 h 797"/>
                  <a:gd name="T10" fmla="*/ 423 w 640"/>
                  <a:gd name="T11" fmla="*/ 96 h 797"/>
                  <a:gd name="T12" fmla="*/ 600 w 640"/>
                  <a:gd name="T13" fmla="*/ 216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82" name="Freeform 84"/>
              <p:cNvSpPr>
                <a:spLocks/>
              </p:cNvSpPr>
              <p:nvPr userDrawn="1"/>
            </p:nvSpPr>
            <p:spPr bwMode="hidden">
              <a:xfrm rot="563450" flipH="1">
                <a:off x="3981" y="2402"/>
                <a:ext cx="535" cy="645"/>
              </a:xfrm>
              <a:custGeom>
                <a:avLst/>
                <a:gdLst>
                  <a:gd name="T0" fmla="*/ 462 w 535"/>
                  <a:gd name="T1" fmla="*/ 423 h 645"/>
                  <a:gd name="T2" fmla="*/ 144 w 535"/>
                  <a:gd name="T3" fmla="*/ 612 h 645"/>
                  <a:gd name="T4" fmla="*/ 87 w 535"/>
                  <a:gd name="T5" fmla="*/ 558 h 645"/>
                  <a:gd name="T6" fmla="*/ 162 w 535"/>
                  <a:gd name="T7" fmla="*/ 117 h 645"/>
                  <a:gd name="T8" fmla="*/ 210 w 535"/>
                  <a:gd name="T9" fmla="*/ 39 h 645"/>
                  <a:gd name="T10" fmla="*/ 441 w 535"/>
                  <a:gd name="T11" fmla="*/ 243 h 645"/>
                  <a:gd name="T12" fmla="*/ 462 w 535"/>
                  <a:gd name="T13" fmla="*/ 423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8489" name="Group 85"/>
            <p:cNvGrpSpPr>
              <a:grpSpLocks/>
            </p:cNvGrpSpPr>
            <p:nvPr userDrawn="1"/>
          </p:nvGrpSpPr>
          <p:grpSpPr bwMode="auto">
            <a:xfrm>
              <a:off x="120" y="298"/>
              <a:ext cx="5509" cy="141"/>
              <a:chOff x="150" y="543"/>
              <a:chExt cx="5309" cy="200"/>
            </a:xfrm>
          </p:grpSpPr>
          <p:sp>
            <p:nvSpPr>
              <p:cNvPr id="148500" name="AutoShape 86"/>
              <p:cNvSpPr>
                <a:spLocks noChangeArrowheads="1"/>
              </p:cNvSpPr>
              <p:nvPr/>
            </p:nvSpPr>
            <p:spPr bwMode="ltGray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148501" name="Rectangle 87"/>
              <p:cNvSpPr>
                <a:spLocks noChangeArrowheads="1"/>
              </p:cNvSpPr>
              <p:nvPr/>
            </p:nvSpPr>
            <p:spPr bwMode="ltGray">
              <a:xfrm>
                <a:off x="175" y="600"/>
                <a:ext cx="5251" cy="50"/>
              </a:xfrm>
              <a:prstGeom prst="rect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333333"/>
                  </a:solidFill>
                </a:endParaRPr>
              </a:p>
            </p:txBody>
          </p:sp>
        </p:grpSp>
        <p:grpSp>
          <p:nvGrpSpPr>
            <p:cNvPr id="148490" name="Group 88"/>
            <p:cNvGrpSpPr>
              <a:grpSpLocks/>
            </p:cNvGrpSpPr>
            <p:nvPr userDrawn="1"/>
          </p:nvGrpSpPr>
          <p:grpSpPr bwMode="auto">
            <a:xfrm>
              <a:off x="52" y="241"/>
              <a:ext cx="5509" cy="141"/>
              <a:chOff x="150" y="543"/>
              <a:chExt cx="5309" cy="200"/>
            </a:xfrm>
          </p:grpSpPr>
          <p:sp>
            <p:nvSpPr>
              <p:cNvPr id="148498" name="AutoShape 89"/>
              <p:cNvSpPr>
                <a:spLocks noChangeArrowheads="1"/>
              </p:cNvSpPr>
              <p:nvPr/>
            </p:nvSpPr>
            <p:spPr bwMode="auto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148499" name="Rectangle 90"/>
              <p:cNvSpPr>
                <a:spLocks noChangeArrowheads="1"/>
              </p:cNvSpPr>
              <p:nvPr/>
            </p:nvSpPr>
            <p:spPr bwMode="auto">
              <a:xfrm>
                <a:off x="175" y="600"/>
                <a:ext cx="5251" cy="50"/>
              </a:xfrm>
              <a:prstGeom prst="rect">
                <a:avLst/>
              </a:prstGeom>
              <a:gradFill rotWithShape="0">
                <a:gsLst>
                  <a:gs pos="0">
                    <a:srgbClr val="B2B2B2"/>
                  </a:gs>
                  <a:gs pos="50000">
                    <a:srgbClr val="EAEAEA"/>
                  </a:gs>
                  <a:gs pos="100000">
                    <a:srgbClr val="B2B2B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48491" name="Freeform 91"/>
            <p:cNvSpPr>
              <a:spLocks/>
            </p:cNvSpPr>
            <p:nvPr userDrawn="1"/>
          </p:nvSpPr>
          <p:spPr bwMode="ltGray">
            <a:xfrm>
              <a:off x="97" y="300"/>
              <a:ext cx="866" cy="795"/>
            </a:xfrm>
            <a:custGeom>
              <a:avLst/>
              <a:gdLst>
                <a:gd name="T0" fmla="*/ 17 w 866"/>
                <a:gd name="T1" fmla="*/ 180 h 795"/>
                <a:gd name="T2" fmla="*/ 284 w 866"/>
                <a:gd name="T3" fmla="*/ 720 h 795"/>
                <a:gd name="T4" fmla="*/ 380 w 866"/>
                <a:gd name="T5" fmla="*/ 687 h 795"/>
                <a:gd name="T6" fmla="*/ 647 w 866"/>
                <a:gd name="T7" fmla="*/ 249 h 795"/>
                <a:gd name="T8" fmla="*/ 716 w 866"/>
                <a:gd name="T9" fmla="*/ 138 h 795"/>
                <a:gd name="T10" fmla="*/ 182 w 866"/>
                <a:gd name="T11" fmla="*/ 0 h 795"/>
                <a:gd name="T12" fmla="*/ 17 w 866"/>
                <a:gd name="T13" fmla="*/ 180 h 7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6" h="795">
                  <a:moveTo>
                    <a:pt x="17" y="180"/>
                  </a:moveTo>
                  <a:cubicBezTo>
                    <a:pt x="49" y="413"/>
                    <a:pt x="206" y="636"/>
                    <a:pt x="284" y="720"/>
                  </a:cubicBezTo>
                  <a:cubicBezTo>
                    <a:pt x="359" y="795"/>
                    <a:pt x="422" y="771"/>
                    <a:pt x="380" y="687"/>
                  </a:cubicBezTo>
                  <a:cubicBezTo>
                    <a:pt x="284" y="378"/>
                    <a:pt x="197" y="183"/>
                    <a:pt x="647" y="249"/>
                  </a:cubicBezTo>
                  <a:cubicBezTo>
                    <a:pt x="866" y="276"/>
                    <a:pt x="791" y="175"/>
                    <a:pt x="716" y="138"/>
                  </a:cubicBezTo>
                  <a:cubicBezTo>
                    <a:pt x="575" y="63"/>
                    <a:pt x="317" y="6"/>
                    <a:pt x="182" y="0"/>
                  </a:cubicBezTo>
                  <a:cubicBezTo>
                    <a:pt x="95" y="0"/>
                    <a:pt x="0" y="32"/>
                    <a:pt x="17" y="180"/>
                  </a:cubicBezTo>
                  <a:close/>
                </a:path>
              </a:pathLst>
            </a:custGeom>
            <a:solidFill>
              <a:srgbClr val="808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8492" name="Group 92"/>
            <p:cNvGrpSpPr>
              <a:grpSpLocks/>
            </p:cNvGrpSpPr>
            <p:nvPr userDrawn="1"/>
          </p:nvGrpSpPr>
          <p:grpSpPr bwMode="auto">
            <a:xfrm>
              <a:off x="136" y="94"/>
              <a:ext cx="790" cy="737"/>
              <a:chOff x="138" y="104"/>
              <a:chExt cx="790" cy="737"/>
            </a:xfrm>
          </p:grpSpPr>
          <p:sp>
            <p:nvSpPr>
              <p:cNvPr id="148493" name="Freeform 93"/>
              <p:cNvSpPr>
                <a:spLocks/>
              </p:cNvSpPr>
              <p:nvPr/>
            </p:nvSpPr>
            <p:spPr bwMode="auto">
              <a:xfrm>
                <a:off x="138" y="115"/>
                <a:ext cx="790" cy="726"/>
              </a:xfrm>
              <a:custGeom>
                <a:avLst/>
                <a:gdLst>
                  <a:gd name="T0" fmla="*/ 14 w 866"/>
                  <a:gd name="T1" fmla="*/ 137 h 795"/>
                  <a:gd name="T2" fmla="*/ 215 w 866"/>
                  <a:gd name="T3" fmla="*/ 549 h 795"/>
                  <a:gd name="T4" fmla="*/ 289 w 866"/>
                  <a:gd name="T5" fmla="*/ 523 h 795"/>
                  <a:gd name="T6" fmla="*/ 491 w 866"/>
                  <a:gd name="T7" fmla="*/ 189 h 795"/>
                  <a:gd name="T8" fmla="*/ 544 w 866"/>
                  <a:gd name="T9" fmla="*/ 105 h 795"/>
                  <a:gd name="T10" fmla="*/ 138 w 866"/>
                  <a:gd name="T11" fmla="*/ 0 h 795"/>
                  <a:gd name="T12" fmla="*/ 14 w 866"/>
                  <a:gd name="T13" fmla="*/ 137 h 7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910" name="Freeform 94"/>
              <p:cNvSpPr>
                <a:spLocks/>
              </p:cNvSpPr>
              <p:nvPr/>
            </p:nvSpPr>
            <p:spPr bwMode="auto">
              <a:xfrm>
                <a:off x="150" y="119"/>
                <a:ext cx="181" cy="533"/>
              </a:xfrm>
              <a:custGeom>
                <a:avLst/>
                <a:gdLst/>
                <a:ahLst/>
                <a:cxnLst>
                  <a:cxn ang="0">
                    <a:pos x="60" y="12"/>
                  </a:cxn>
                  <a:cxn ang="0">
                    <a:pos x="2" y="153"/>
                  </a:cxn>
                  <a:cxn ang="0">
                    <a:pos x="63" y="366"/>
                  </a:cxn>
                  <a:cxn ang="0">
                    <a:pos x="146" y="512"/>
                  </a:cxn>
                  <a:cxn ang="0">
                    <a:pos x="156" y="489"/>
                  </a:cxn>
                  <a:cxn ang="0">
                    <a:pos x="74" y="294"/>
                  </a:cxn>
                  <a:cxn ang="0">
                    <a:pos x="63" y="155"/>
                  </a:cxn>
                  <a:cxn ang="0">
                    <a:pos x="98" y="53"/>
                  </a:cxn>
                  <a:cxn ang="0">
                    <a:pos x="135" y="32"/>
                  </a:cxn>
                  <a:cxn ang="0">
                    <a:pos x="179" y="16"/>
                  </a:cxn>
                  <a:cxn ang="0">
                    <a:pos x="146" y="2"/>
                  </a:cxn>
                  <a:cxn ang="0">
                    <a:pos x="93" y="2"/>
                  </a:cxn>
                  <a:cxn ang="0">
                    <a:pos x="60" y="12"/>
                  </a:cxn>
                </a:cxnLst>
                <a:rect l="0" t="0" r="r" b="b"/>
                <a:pathLst>
                  <a:path w="181" h="533">
                    <a:moveTo>
                      <a:pt x="60" y="12"/>
                    </a:moveTo>
                    <a:cubicBezTo>
                      <a:pt x="18" y="35"/>
                      <a:pt x="0" y="83"/>
                      <a:pt x="2" y="153"/>
                    </a:cubicBezTo>
                    <a:cubicBezTo>
                      <a:pt x="3" y="212"/>
                      <a:pt x="39" y="306"/>
                      <a:pt x="63" y="366"/>
                    </a:cubicBezTo>
                    <a:cubicBezTo>
                      <a:pt x="87" y="426"/>
                      <a:pt x="131" y="492"/>
                      <a:pt x="146" y="512"/>
                    </a:cubicBezTo>
                    <a:cubicBezTo>
                      <a:pt x="162" y="533"/>
                      <a:pt x="168" y="526"/>
                      <a:pt x="156" y="489"/>
                    </a:cubicBezTo>
                    <a:cubicBezTo>
                      <a:pt x="144" y="453"/>
                      <a:pt x="90" y="350"/>
                      <a:pt x="74" y="294"/>
                    </a:cubicBezTo>
                    <a:cubicBezTo>
                      <a:pt x="59" y="239"/>
                      <a:pt x="59" y="196"/>
                      <a:pt x="63" y="155"/>
                    </a:cubicBezTo>
                    <a:cubicBezTo>
                      <a:pt x="67" y="115"/>
                      <a:pt x="86" y="74"/>
                      <a:pt x="98" y="53"/>
                    </a:cubicBezTo>
                    <a:cubicBezTo>
                      <a:pt x="110" y="33"/>
                      <a:pt x="121" y="39"/>
                      <a:pt x="135" y="32"/>
                    </a:cubicBezTo>
                    <a:cubicBezTo>
                      <a:pt x="148" y="26"/>
                      <a:pt x="177" y="21"/>
                      <a:pt x="179" y="16"/>
                    </a:cubicBezTo>
                    <a:cubicBezTo>
                      <a:pt x="181" y="11"/>
                      <a:pt x="161" y="4"/>
                      <a:pt x="146" y="2"/>
                    </a:cubicBezTo>
                    <a:cubicBezTo>
                      <a:pt x="132" y="0"/>
                      <a:pt x="107" y="1"/>
                      <a:pt x="93" y="2"/>
                    </a:cubicBezTo>
                    <a:cubicBezTo>
                      <a:pt x="78" y="4"/>
                      <a:pt x="74" y="0"/>
                      <a:pt x="60" y="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290911" name="Freeform 95"/>
              <p:cNvSpPr>
                <a:spLocks/>
              </p:cNvSpPr>
              <p:nvPr/>
            </p:nvSpPr>
            <p:spPr bwMode="auto">
              <a:xfrm>
                <a:off x="190" y="104"/>
                <a:ext cx="666" cy="195"/>
              </a:xfrm>
              <a:custGeom>
                <a:avLst/>
                <a:gdLst/>
                <a:ahLst/>
                <a:cxnLst>
                  <a:cxn ang="0">
                    <a:pos x="10" y="32"/>
                  </a:cxn>
                  <a:cxn ang="0">
                    <a:pos x="72" y="3"/>
                  </a:cxn>
                  <a:cxn ang="0">
                    <a:pos x="214" y="16"/>
                  </a:cxn>
                  <a:cxn ang="0">
                    <a:pos x="440" y="74"/>
                  </a:cxn>
                  <a:cxn ang="0">
                    <a:pos x="604" y="140"/>
                  </a:cxn>
                  <a:cxn ang="0">
                    <a:pos x="653" y="182"/>
                  </a:cxn>
                  <a:cxn ang="0">
                    <a:pos x="638" y="186"/>
                  </a:cxn>
                  <a:cxn ang="0">
                    <a:pos x="483" y="129"/>
                  </a:cxn>
                  <a:cxn ang="0">
                    <a:pos x="244" y="64"/>
                  </a:cxn>
                  <a:cxn ang="0">
                    <a:pos x="107" y="51"/>
                  </a:cxn>
                  <a:cxn ang="0">
                    <a:pos x="55" y="74"/>
                  </a:cxn>
                  <a:cxn ang="0">
                    <a:pos x="10" y="50"/>
                  </a:cxn>
                  <a:cxn ang="0">
                    <a:pos x="10" y="32"/>
                  </a:cxn>
                </a:cxnLst>
                <a:rect l="0" t="0" r="r" b="b"/>
                <a:pathLst>
                  <a:path w="666" h="195">
                    <a:moveTo>
                      <a:pt x="10" y="32"/>
                    </a:moveTo>
                    <a:cubicBezTo>
                      <a:pt x="20" y="24"/>
                      <a:pt x="38" y="6"/>
                      <a:pt x="72" y="3"/>
                    </a:cubicBezTo>
                    <a:cubicBezTo>
                      <a:pt x="106" y="0"/>
                      <a:pt x="153" y="4"/>
                      <a:pt x="214" y="16"/>
                    </a:cubicBezTo>
                    <a:cubicBezTo>
                      <a:pt x="275" y="28"/>
                      <a:pt x="375" y="53"/>
                      <a:pt x="440" y="74"/>
                    </a:cubicBezTo>
                    <a:cubicBezTo>
                      <a:pt x="505" y="95"/>
                      <a:pt x="568" y="122"/>
                      <a:pt x="604" y="140"/>
                    </a:cubicBezTo>
                    <a:cubicBezTo>
                      <a:pt x="640" y="158"/>
                      <a:pt x="647" y="174"/>
                      <a:pt x="653" y="182"/>
                    </a:cubicBezTo>
                    <a:cubicBezTo>
                      <a:pt x="659" y="190"/>
                      <a:pt x="666" y="195"/>
                      <a:pt x="638" y="186"/>
                    </a:cubicBezTo>
                    <a:cubicBezTo>
                      <a:pt x="609" y="177"/>
                      <a:pt x="548" y="150"/>
                      <a:pt x="483" y="129"/>
                    </a:cubicBezTo>
                    <a:cubicBezTo>
                      <a:pt x="416" y="109"/>
                      <a:pt x="306" y="78"/>
                      <a:pt x="244" y="64"/>
                    </a:cubicBezTo>
                    <a:cubicBezTo>
                      <a:pt x="181" y="51"/>
                      <a:pt x="139" y="49"/>
                      <a:pt x="107" y="51"/>
                    </a:cubicBezTo>
                    <a:cubicBezTo>
                      <a:pt x="76" y="53"/>
                      <a:pt x="71" y="75"/>
                      <a:pt x="55" y="74"/>
                    </a:cubicBezTo>
                    <a:cubicBezTo>
                      <a:pt x="39" y="74"/>
                      <a:pt x="18" y="57"/>
                      <a:pt x="10" y="50"/>
                    </a:cubicBezTo>
                    <a:cubicBezTo>
                      <a:pt x="2" y="43"/>
                      <a:pt x="0" y="40"/>
                      <a:pt x="10" y="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290912" name="Freeform 96"/>
              <p:cNvSpPr>
                <a:spLocks/>
              </p:cNvSpPr>
              <p:nvPr/>
            </p:nvSpPr>
            <p:spPr bwMode="auto">
              <a:xfrm>
                <a:off x="369" y="300"/>
                <a:ext cx="430" cy="417"/>
              </a:xfrm>
              <a:custGeom>
                <a:avLst/>
                <a:gdLst/>
                <a:ahLst/>
                <a:cxnLst>
                  <a:cxn ang="0">
                    <a:pos x="54" y="275"/>
                  </a:cxn>
                  <a:cxn ang="0">
                    <a:pos x="388" y="33"/>
                  </a:cxn>
                  <a:cxn ang="0">
                    <a:pos x="1323" y="74"/>
                  </a:cxn>
                  <a:cxn ang="0">
                    <a:pos x="1448" y="149"/>
                  </a:cxn>
                  <a:cxn ang="0">
                    <a:pos x="730" y="108"/>
                  </a:cxn>
                  <a:cxn ang="0">
                    <a:pos x="305" y="216"/>
                  </a:cxn>
                  <a:cxn ang="0">
                    <a:pos x="146" y="525"/>
                  </a:cxn>
                  <a:cxn ang="0">
                    <a:pos x="246" y="1126"/>
                  </a:cxn>
                  <a:cxn ang="0">
                    <a:pos x="338" y="1435"/>
                  </a:cxn>
                  <a:cxn ang="0">
                    <a:pos x="280" y="1435"/>
                  </a:cxn>
                  <a:cxn ang="0">
                    <a:pos x="121" y="1034"/>
                  </a:cxn>
                  <a:cxn ang="0">
                    <a:pos x="38" y="617"/>
                  </a:cxn>
                  <a:cxn ang="0">
                    <a:pos x="54" y="275"/>
                  </a:cxn>
                </a:cxnLst>
                <a:rect l="0" t="0" r="r" b="b"/>
                <a:pathLst>
                  <a:path w="1547" h="1502">
                    <a:moveTo>
                      <a:pt x="54" y="275"/>
                    </a:moveTo>
                    <a:cubicBezTo>
                      <a:pt x="112" y="178"/>
                      <a:pt x="177" y="66"/>
                      <a:pt x="388" y="33"/>
                    </a:cubicBezTo>
                    <a:cubicBezTo>
                      <a:pt x="599" y="0"/>
                      <a:pt x="1146" y="55"/>
                      <a:pt x="1323" y="74"/>
                    </a:cubicBezTo>
                    <a:cubicBezTo>
                      <a:pt x="1500" y="93"/>
                      <a:pt x="1547" y="143"/>
                      <a:pt x="1448" y="149"/>
                    </a:cubicBezTo>
                    <a:cubicBezTo>
                      <a:pt x="1349" y="155"/>
                      <a:pt x="920" y="97"/>
                      <a:pt x="730" y="108"/>
                    </a:cubicBezTo>
                    <a:cubicBezTo>
                      <a:pt x="540" y="119"/>
                      <a:pt x="402" y="147"/>
                      <a:pt x="305" y="216"/>
                    </a:cubicBezTo>
                    <a:cubicBezTo>
                      <a:pt x="208" y="285"/>
                      <a:pt x="156" y="373"/>
                      <a:pt x="146" y="525"/>
                    </a:cubicBezTo>
                    <a:cubicBezTo>
                      <a:pt x="136" y="677"/>
                      <a:pt x="214" y="974"/>
                      <a:pt x="246" y="1126"/>
                    </a:cubicBezTo>
                    <a:cubicBezTo>
                      <a:pt x="278" y="1278"/>
                      <a:pt x="332" y="1383"/>
                      <a:pt x="338" y="1435"/>
                    </a:cubicBezTo>
                    <a:cubicBezTo>
                      <a:pt x="344" y="1487"/>
                      <a:pt x="316" y="1502"/>
                      <a:pt x="280" y="1435"/>
                    </a:cubicBezTo>
                    <a:cubicBezTo>
                      <a:pt x="244" y="1368"/>
                      <a:pt x="161" y="1170"/>
                      <a:pt x="121" y="1034"/>
                    </a:cubicBezTo>
                    <a:cubicBezTo>
                      <a:pt x="81" y="898"/>
                      <a:pt x="49" y="743"/>
                      <a:pt x="38" y="617"/>
                    </a:cubicBezTo>
                    <a:cubicBezTo>
                      <a:pt x="27" y="491"/>
                      <a:pt x="0" y="375"/>
                      <a:pt x="54" y="27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5294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333333"/>
                  </a:solidFill>
                </a:endParaRPr>
              </a:p>
            </p:txBody>
          </p:sp>
          <p:sp>
            <p:nvSpPr>
              <p:cNvPr id="290913" name="Freeform 97"/>
              <p:cNvSpPr>
                <a:spLocks/>
              </p:cNvSpPr>
              <p:nvPr/>
            </p:nvSpPr>
            <p:spPr bwMode="auto">
              <a:xfrm>
                <a:off x="309" y="249"/>
                <a:ext cx="256" cy="254"/>
              </a:xfrm>
              <a:custGeom>
                <a:avLst/>
                <a:gdLst/>
                <a:ahLst/>
                <a:cxnLst>
                  <a:cxn ang="0">
                    <a:pos x="14" y="164"/>
                  </a:cxn>
                  <a:cxn ang="0">
                    <a:pos x="216" y="33"/>
                  </a:cxn>
                  <a:cxn ang="0">
                    <a:pos x="871" y="217"/>
                  </a:cxn>
                  <a:cxn ang="0">
                    <a:pos x="613" y="258"/>
                  </a:cxn>
                  <a:cxn ang="0">
                    <a:pos x="396" y="400"/>
                  </a:cxn>
                  <a:cxn ang="0">
                    <a:pos x="287" y="576"/>
                  </a:cxn>
                  <a:cxn ang="0">
                    <a:pos x="262" y="843"/>
                  </a:cxn>
                  <a:cxn ang="0">
                    <a:pos x="14" y="164"/>
                  </a:cxn>
                </a:cxnLst>
                <a:rect l="0" t="0" r="r" b="b"/>
                <a:pathLst>
                  <a:path w="921" h="912">
                    <a:moveTo>
                      <a:pt x="14" y="164"/>
                    </a:moveTo>
                    <a:cubicBezTo>
                      <a:pt x="0" y="66"/>
                      <a:pt x="67" y="0"/>
                      <a:pt x="216" y="33"/>
                    </a:cubicBezTo>
                    <a:cubicBezTo>
                      <a:pt x="419" y="54"/>
                      <a:pt x="487" y="8"/>
                      <a:pt x="871" y="217"/>
                    </a:cubicBezTo>
                    <a:cubicBezTo>
                      <a:pt x="921" y="234"/>
                      <a:pt x="692" y="228"/>
                      <a:pt x="613" y="258"/>
                    </a:cubicBezTo>
                    <a:cubicBezTo>
                      <a:pt x="534" y="288"/>
                      <a:pt x="450" y="347"/>
                      <a:pt x="396" y="400"/>
                    </a:cubicBezTo>
                    <a:cubicBezTo>
                      <a:pt x="342" y="453"/>
                      <a:pt x="309" y="502"/>
                      <a:pt x="287" y="576"/>
                    </a:cubicBezTo>
                    <a:cubicBezTo>
                      <a:pt x="265" y="650"/>
                      <a:pt x="308" y="912"/>
                      <a:pt x="262" y="843"/>
                    </a:cubicBezTo>
                    <a:cubicBezTo>
                      <a:pt x="45" y="626"/>
                      <a:pt x="59" y="295"/>
                      <a:pt x="14" y="16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1215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333333"/>
                  </a:solidFill>
                </a:endParaRPr>
              </a:p>
            </p:txBody>
          </p:sp>
        </p:grpSp>
      </p:grpSp>
      <p:sp>
        <p:nvSpPr>
          <p:cNvPr id="148483" name="Rectangle 9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4" name="Rectangle 9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0916" name="Rectangle 10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333333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917" name="Rectangle 10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333333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918" name="Rectangle 10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33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B1196FA-CF7A-3048-938C-EDAC972EC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3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BBE0E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BBE0E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BBE0E3"/>
                </a:solidFill>
                <a:latin typeface="Helvetica" charset="0"/>
              </a:defRPr>
            </a:lvl1pPr>
          </a:lstStyle>
          <a:p>
            <a:pPr>
              <a:defRPr/>
            </a:pPr>
            <a:fld id="{BD9574BD-9EF1-374E-B986-13F36323D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824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4824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758DBB66-2439-D246-9D85-DF88B5F2A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3063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transition xmlns:p14="http://schemas.microsoft.com/office/powerpoint/2010/main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7239000" cy="11430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981200"/>
            <a:ext cx="6400800" cy="41148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Verdana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Verdana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Verdan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6380C524-23B1-C34C-9657-2EC8B1D1C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9A92C068-F5DC-1F42-A1BF-25DF9BB534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7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8" name="Rectangle 8"/>
          <p:cNvSpPr>
            <a:spLocks noChangeArrowheads="1"/>
          </p:cNvSpPr>
          <p:nvPr/>
        </p:nvSpPr>
        <p:spPr bwMode="gray">
          <a:xfrm flipV="1">
            <a:off x="460375" y="1828800"/>
            <a:ext cx="8683625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</a:endParaRPr>
          </a:p>
        </p:txBody>
      </p:sp>
      <p:sp>
        <p:nvSpPr>
          <p:cNvPr id="2099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8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8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8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5BABC-295C-F642-88FE-FFAF25AF0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00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  <p:sldLayoutId id="2147484692" r:id="rId5"/>
    <p:sldLayoutId id="2147484693" r:id="rId6"/>
    <p:sldLayoutId id="2147484694" r:id="rId7"/>
    <p:sldLayoutId id="2147484695" r:id="rId8"/>
    <p:sldLayoutId id="2147484696" r:id="rId9"/>
    <p:sldLayoutId id="2147484697" r:id="rId10"/>
    <p:sldLayoutId id="214748469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5263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6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6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6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6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6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FC58C50D-85B5-9B44-9BC8-E7A256CD3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5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981200"/>
            <a:ext cx="6400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FBBC1D3-002F-FA4A-B70E-48F77E94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6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Helvetic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Helvetic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46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Helvetica" charset="0"/>
              </a:defRPr>
            </a:lvl1pPr>
          </a:lstStyle>
          <a:p>
            <a:pPr>
              <a:defRPr/>
            </a:pPr>
            <a:fld id="{41AD4659-2FD7-8E48-B33D-736E8DB0D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7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8AC6D6-93F5-1343-8260-C6314EC3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0183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BEA64850-DF61-1442-99A9-C80660186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ADC1CD1-96A6-6347-A306-511C0298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53B466B8-F118-F141-B1BE-A2B013176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7047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7A4F450-16B9-EB41-9E16-7E4399AB5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4" Type="http://schemas.openxmlformats.org/officeDocument/2006/relationships/image" Target="../media/image56.jpeg"/><Relationship Id="rId5" Type="http://schemas.openxmlformats.org/officeDocument/2006/relationships/hyperlink" Target="http://www.globalgourmet.com/food/foodday/fd0397/art/bdyeast.gif" TargetMode="External"/><Relationship Id="rId6" Type="http://schemas.openxmlformats.org/officeDocument/2006/relationships/image" Target="../media/image57.png"/><Relationship Id="rId7" Type="http://schemas.openxmlformats.org/officeDocument/2006/relationships/hyperlink" Target="http://www.foodsubs.com/Photos/yeast-breadmachine.jpg" TargetMode="External"/><Relationship Id="rId8" Type="http://schemas.openxmlformats.org/officeDocument/2006/relationships/image" Target="../media/image58.jpeg"/><Relationship Id="rId9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Relationship Id="rId10" Type="http://schemas.openxmlformats.org/officeDocument/2006/relationships/image" Target="../media/image59.jpeg"/><Relationship Id="rId11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09.xml"/><Relationship Id="rId2" Type="http://schemas.openxmlformats.org/officeDocument/2006/relationships/notesSlide" Target="../notesSlides/notes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72008" y="-27384"/>
            <a:ext cx="9252520" cy="3168079"/>
          </a:xfrm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1500" b="1" i="1" dirty="0" smtClean="0">
                <a:solidFill>
                  <a:srgbClr val="000090"/>
                </a:solidFill>
                <a:effectLst>
                  <a:glow rad="431800">
                    <a:schemeClr val="bg1">
                      <a:alpha val="75000"/>
                    </a:schemeClr>
                  </a:glow>
                </a:effectLst>
                <a:latin typeface="Apple Chancery" charset="0"/>
                <a:ea typeface="ＭＳ Ｐゴシック" charset="0"/>
                <a:cs typeface="Apple Chancery" charset="0"/>
              </a:rPr>
              <a:t>Unchristian Christians</a:t>
            </a:r>
            <a:endParaRPr lang="en-US" sz="11500" b="1" i="1" dirty="0">
              <a:solidFill>
                <a:srgbClr val="000090"/>
              </a:solidFill>
              <a:effectLst>
                <a:glow rad="431800">
                  <a:schemeClr val="bg1">
                    <a:alpha val="75000"/>
                  </a:schemeClr>
                </a:glow>
              </a:effectLst>
              <a:latin typeface="Apple Chancery" charset="0"/>
              <a:ea typeface="ＭＳ Ｐゴシック" charset="0"/>
              <a:cs typeface="Apple Chancery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067175" y="5301258"/>
            <a:ext cx="5076825" cy="10080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eaLnBrk="1" hangingPunct="1">
              <a:defRPr/>
            </a:pPr>
            <a:r>
              <a:rPr lang="en-US" sz="3600" b="1" i="1" kern="0" dirty="0" smtClean="0">
                <a:solidFill>
                  <a:srgbClr val="FF0000"/>
                </a:solidFill>
                <a:effectLst>
                  <a:glow rad="431800">
                    <a:schemeClr val="bg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1 Corinthians 5</a:t>
            </a:r>
            <a:endParaRPr lang="en-US" sz="3600" i="1" kern="0" dirty="0">
              <a:solidFill>
                <a:srgbClr val="FF0000"/>
              </a:solidFill>
              <a:effectLst>
                <a:glow rad="431800">
                  <a:schemeClr val="bg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5" t="22900" r="24274" b="32492"/>
          <a:stretch>
            <a:fillRect/>
          </a:stretch>
        </p:blipFill>
        <p:spPr bwMode="auto">
          <a:xfrm>
            <a:off x="-76200" y="-31750"/>
            <a:ext cx="94488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4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-76200"/>
            <a:ext cx="9677400" cy="1371600"/>
          </a:xfrm>
          <a:solidFill>
            <a:schemeClr val="tx2"/>
          </a:solidFill>
        </p:spPr>
        <p:txBody>
          <a:bodyPr/>
          <a:lstStyle/>
          <a:p>
            <a:pPr algn="ctr" eaLnBrk="1" hangingPunct="1"/>
            <a:r>
              <a:rPr lang="en-US" sz="4800">
                <a:solidFill>
                  <a:schemeClr val="bg1"/>
                </a:solidFill>
                <a:latin typeface="Arial" charset="0"/>
                <a:cs typeface="Arial" charset="0"/>
              </a:rPr>
              <a:t>Corinth: Crossroads of Immorality</a:t>
            </a:r>
          </a:p>
        </p:txBody>
      </p:sp>
      <p:sp>
        <p:nvSpPr>
          <p:cNvPr id="238595" name="AutoShape 4"/>
          <p:cNvSpPr>
            <a:spLocks noChangeArrowheads="1"/>
          </p:cNvSpPr>
          <p:nvPr/>
        </p:nvSpPr>
        <p:spPr bwMode="auto">
          <a:xfrm>
            <a:off x="3352800" y="4800600"/>
            <a:ext cx="609600" cy="457200"/>
          </a:xfrm>
          <a:prstGeom prst="irregularSeal2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7" name="Freeform 5"/>
          <p:cNvSpPr>
            <a:spLocks/>
          </p:cNvSpPr>
          <p:nvPr/>
        </p:nvSpPr>
        <p:spPr bwMode="auto">
          <a:xfrm>
            <a:off x="-381000" y="457200"/>
            <a:ext cx="5105400" cy="5816600"/>
          </a:xfrm>
          <a:custGeom>
            <a:avLst/>
            <a:gdLst>
              <a:gd name="T0" fmla="*/ 2147483647 w 3072"/>
              <a:gd name="T1" fmla="*/ 2147483647 h 3952"/>
              <a:gd name="T2" fmla="*/ 2147483647 w 3072"/>
              <a:gd name="T3" fmla="*/ 2147483647 h 3952"/>
              <a:gd name="T4" fmla="*/ 2147483647 w 3072"/>
              <a:gd name="T5" fmla="*/ 2147483647 h 3952"/>
              <a:gd name="T6" fmla="*/ 2147483647 w 3072"/>
              <a:gd name="T7" fmla="*/ 2147483647 h 3952"/>
              <a:gd name="T8" fmla="*/ 2147483647 w 3072"/>
              <a:gd name="T9" fmla="*/ 2147483647 h 3952"/>
              <a:gd name="T10" fmla="*/ 2147483647 w 3072"/>
              <a:gd name="T11" fmla="*/ 2147483647 h 3952"/>
              <a:gd name="T12" fmla="*/ 2147483647 w 3072"/>
              <a:gd name="T13" fmla="*/ 2147483647 h 3952"/>
              <a:gd name="T14" fmla="*/ 0 w 3072"/>
              <a:gd name="T15" fmla="*/ 0 h 39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72"/>
              <a:gd name="T25" fmla="*/ 0 h 3952"/>
              <a:gd name="T26" fmla="*/ 3072 w 3072"/>
              <a:gd name="T27" fmla="*/ 3952 h 39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72" h="3952">
                <a:moveTo>
                  <a:pt x="3072" y="2928"/>
                </a:moveTo>
                <a:cubicBezTo>
                  <a:pt x="2964" y="3204"/>
                  <a:pt x="2856" y="3480"/>
                  <a:pt x="2736" y="3648"/>
                </a:cubicBezTo>
                <a:cubicBezTo>
                  <a:pt x="2616" y="3816"/>
                  <a:pt x="2456" y="3920"/>
                  <a:pt x="2352" y="3936"/>
                </a:cubicBezTo>
                <a:cubicBezTo>
                  <a:pt x="2248" y="3952"/>
                  <a:pt x="2200" y="3856"/>
                  <a:pt x="2112" y="3744"/>
                </a:cubicBezTo>
                <a:cubicBezTo>
                  <a:pt x="2024" y="3632"/>
                  <a:pt x="1888" y="3384"/>
                  <a:pt x="1824" y="3264"/>
                </a:cubicBezTo>
                <a:cubicBezTo>
                  <a:pt x="1760" y="3144"/>
                  <a:pt x="1958" y="3448"/>
                  <a:pt x="1728" y="3024"/>
                </a:cubicBezTo>
                <a:cubicBezTo>
                  <a:pt x="1498" y="2600"/>
                  <a:pt x="734" y="1224"/>
                  <a:pt x="446" y="720"/>
                </a:cubicBezTo>
                <a:cubicBezTo>
                  <a:pt x="158" y="216"/>
                  <a:pt x="79" y="108"/>
                  <a:pt x="0" y="0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97" name="Text Box 6"/>
          <p:cNvSpPr txBox="1">
            <a:spLocks noChangeArrowheads="1"/>
          </p:cNvSpPr>
          <p:nvPr/>
        </p:nvSpPr>
        <p:spPr bwMode="auto">
          <a:xfrm>
            <a:off x="3354388" y="5029200"/>
            <a:ext cx="121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imes" charset="0"/>
              </a:rPr>
              <a:t>Corinth</a:t>
            </a:r>
            <a:endParaRPr lang="en-US" b="1"/>
          </a:p>
        </p:txBody>
      </p:sp>
      <p:sp>
        <p:nvSpPr>
          <p:cNvPr id="238598" name="Text Box 7"/>
          <p:cNvSpPr txBox="1">
            <a:spLocks noChangeArrowheads="1"/>
          </p:cNvSpPr>
          <p:nvPr/>
        </p:nvSpPr>
        <p:spPr bwMode="auto">
          <a:xfrm>
            <a:off x="8447088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142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 descr="Cork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0642" name="Freeform 3" descr="Water droplets"/>
          <p:cNvSpPr>
            <a:spLocks/>
          </p:cNvSpPr>
          <p:nvPr/>
        </p:nvSpPr>
        <p:spPr bwMode="auto">
          <a:xfrm>
            <a:off x="-215900" y="-242888"/>
            <a:ext cx="6426200" cy="2492376"/>
          </a:xfrm>
          <a:custGeom>
            <a:avLst/>
            <a:gdLst>
              <a:gd name="T0" fmla="*/ 2147483647 w 4048"/>
              <a:gd name="T1" fmla="*/ 2147483647 h 1570"/>
              <a:gd name="T2" fmla="*/ 2147483647 w 4048"/>
              <a:gd name="T3" fmla="*/ 2147483647 h 1570"/>
              <a:gd name="T4" fmla="*/ 2147483647 w 4048"/>
              <a:gd name="T5" fmla="*/ 2147483647 h 1570"/>
              <a:gd name="T6" fmla="*/ 2147483647 w 4048"/>
              <a:gd name="T7" fmla="*/ 2147483647 h 1570"/>
              <a:gd name="T8" fmla="*/ 2147483647 w 4048"/>
              <a:gd name="T9" fmla="*/ 2147483647 h 1570"/>
              <a:gd name="T10" fmla="*/ 2147483647 w 4048"/>
              <a:gd name="T11" fmla="*/ 2147483647 h 1570"/>
              <a:gd name="T12" fmla="*/ 2147483647 w 4048"/>
              <a:gd name="T13" fmla="*/ 2147483647 h 1570"/>
              <a:gd name="T14" fmla="*/ 2147483647 w 4048"/>
              <a:gd name="T15" fmla="*/ 2147483647 h 1570"/>
              <a:gd name="T16" fmla="*/ 2147483647 w 4048"/>
              <a:gd name="T17" fmla="*/ 2147483647 h 1570"/>
              <a:gd name="T18" fmla="*/ 2147483647 w 4048"/>
              <a:gd name="T19" fmla="*/ 2147483647 h 1570"/>
              <a:gd name="T20" fmla="*/ 2147483647 w 4048"/>
              <a:gd name="T21" fmla="*/ 2147483647 h 1570"/>
              <a:gd name="T22" fmla="*/ 2147483647 w 4048"/>
              <a:gd name="T23" fmla="*/ 2147483647 h 1570"/>
              <a:gd name="T24" fmla="*/ 2147483647 w 4048"/>
              <a:gd name="T25" fmla="*/ 2147483647 h 1570"/>
              <a:gd name="T26" fmla="*/ 2147483647 w 4048"/>
              <a:gd name="T27" fmla="*/ 2147483647 h 1570"/>
              <a:gd name="T28" fmla="*/ 2147483647 w 4048"/>
              <a:gd name="T29" fmla="*/ 2147483647 h 1570"/>
              <a:gd name="T30" fmla="*/ 2147483647 w 4048"/>
              <a:gd name="T31" fmla="*/ 2147483647 h 1570"/>
              <a:gd name="T32" fmla="*/ 2147483647 w 4048"/>
              <a:gd name="T33" fmla="*/ 2147483647 h 1570"/>
              <a:gd name="T34" fmla="*/ 2147483647 w 4048"/>
              <a:gd name="T35" fmla="*/ 2147483647 h 1570"/>
              <a:gd name="T36" fmla="*/ 2147483647 w 4048"/>
              <a:gd name="T37" fmla="*/ 2147483647 h 1570"/>
              <a:gd name="T38" fmla="*/ 2147483647 w 4048"/>
              <a:gd name="T39" fmla="*/ 2147483647 h 1570"/>
              <a:gd name="T40" fmla="*/ 2147483647 w 4048"/>
              <a:gd name="T41" fmla="*/ 2147483647 h 1570"/>
              <a:gd name="T42" fmla="*/ 2147483647 w 4048"/>
              <a:gd name="T43" fmla="*/ 2147483647 h 1570"/>
              <a:gd name="T44" fmla="*/ 2147483647 w 4048"/>
              <a:gd name="T45" fmla="*/ 2147483647 h 1570"/>
              <a:gd name="T46" fmla="*/ 2147483647 w 4048"/>
              <a:gd name="T47" fmla="*/ 2147483647 h 1570"/>
              <a:gd name="T48" fmla="*/ 2147483647 w 4048"/>
              <a:gd name="T49" fmla="*/ 2147483647 h 1570"/>
              <a:gd name="T50" fmla="*/ 2147483647 w 4048"/>
              <a:gd name="T51" fmla="*/ 2147483647 h 1570"/>
              <a:gd name="T52" fmla="*/ 2147483647 w 4048"/>
              <a:gd name="T53" fmla="*/ 2147483647 h 1570"/>
              <a:gd name="T54" fmla="*/ 2147483647 w 4048"/>
              <a:gd name="T55" fmla="*/ 2147483647 h 1570"/>
              <a:gd name="T56" fmla="*/ 2147483647 w 4048"/>
              <a:gd name="T57" fmla="*/ 2147483647 h 1570"/>
              <a:gd name="T58" fmla="*/ 2147483647 w 4048"/>
              <a:gd name="T59" fmla="*/ 2147483647 h 1570"/>
              <a:gd name="T60" fmla="*/ 2147483647 w 4048"/>
              <a:gd name="T61" fmla="*/ 2147483647 h 1570"/>
              <a:gd name="T62" fmla="*/ 2147483647 w 4048"/>
              <a:gd name="T63" fmla="*/ 2147483647 h 1570"/>
              <a:gd name="T64" fmla="*/ 2147483647 w 4048"/>
              <a:gd name="T65" fmla="*/ 2147483647 h 1570"/>
              <a:gd name="T66" fmla="*/ 2147483647 w 4048"/>
              <a:gd name="T67" fmla="*/ 2147483647 h 1570"/>
              <a:gd name="T68" fmla="*/ 2147483647 w 4048"/>
              <a:gd name="T69" fmla="*/ 2147483647 h 1570"/>
              <a:gd name="T70" fmla="*/ 2147483647 w 4048"/>
              <a:gd name="T71" fmla="*/ 2147483647 h 1570"/>
              <a:gd name="T72" fmla="*/ 2147483647 w 4048"/>
              <a:gd name="T73" fmla="*/ 2147483647 h 1570"/>
              <a:gd name="T74" fmla="*/ 2147483647 w 4048"/>
              <a:gd name="T75" fmla="*/ 2147483647 h 1570"/>
              <a:gd name="T76" fmla="*/ 2147483647 w 4048"/>
              <a:gd name="T77" fmla="*/ 2147483647 h 1570"/>
              <a:gd name="T78" fmla="*/ 2147483647 w 4048"/>
              <a:gd name="T79" fmla="*/ 2147483647 h 1570"/>
              <a:gd name="T80" fmla="*/ 2147483647 w 4048"/>
              <a:gd name="T81" fmla="*/ 2147483647 h 1570"/>
              <a:gd name="T82" fmla="*/ 2147483647 w 4048"/>
              <a:gd name="T83" fmla="*/ 2147483647 h 1570"/>
              <a:gd name="T84" fmla="*/ 2147483647 w 4048"/>
              <a:gd name="T85" fmla="*/ 2147483647 h 1570"/>
              <a:gd name="T86" fmla="*/ 2147483647 w 4048"/>
              <a:gd name="T87" fmla="*/ 2147483647 h 1570"/>
              <a:gd name="T88" fmla="*/ 2147483647 w 4048"/>
              <a:gd name="T89" fmla="*/ 2147483647 h 1570"/>
              <a:gd name="T90" fmla="*/ 2147483647 w 4048"/>
              <a:gd name="T91" fmla="*/ 2147483647 h 1570"/>
              <a:gd name="T92" fmla="*/ 2147483647 w 4048"/>
              <a:gd name="T93" fmla="*/ 2147483647 h 1570"/>
              <a:gd name="T94" fmla="*/ 2147483647 w 4048"/>
              <a:gd name="T95" fmla="*/ 2147483647 h 1570"/>
              <a:gd name="T96" fmla="*/ 2147483647 w 4048"/>
              <a:gd name="T97" fmla="*/ 2147483647 h 1570"/>
              <a:gd name="T98" fmla="*/ 2147483647 w 4048"/>
              <a:gd name="T99" fmla="*/ 2147483647 h 1570"/>
              <a:gd name="T100" fmla="*/ 2147483647 w 4048"/>
              <a:gd name="T101" fmla="*/ 2147483647 h 1570"/>
              <a:gd name="T102" fmla="*/ 2147483647 w 4048"/>
              <a:gd name="T103" fmla="*/ 2147483647 h 15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8"/>
              <a:gd name="T157" fmla="*/ 0 h 1570"/>
              <a:gd name="T158" fmla="*/ 4048 w 4048"/>
              <a:gd name="T159" fmla="*/ 1570 h 157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8" h="1570">
                <a:moveTo>
                  <a:pt x="93" y="153"/>
                </a:moveTo>
                <a:cubicBezTo>
                  <a:pt x="0" y="287"/>
                  <a:pt x="66" y="181"/>
                  <a:pt x="66" y="579"/>
                </a:cubicBezTo>
                <a:cubicBezTo>
                  <a:pt x="66" y="771"/>
                  <a:pt x="75" y="787"/>
                  <a:pt x="84" y="944"/>
                </a:cubicBezTo>
                <a:cubicBezTo>
                  <a:pt x="89" y="1019"/>
                  <a:pt x="54" y="1118"/>
                  <a:pt x="136" y="1144"/>
                </a:cubicBezTo>
                <a:cubicBezTo>
                  <a:pt x="148" y="1157"/>
                  <a:pt x="156" y="1176"/>
                  <a:pt x="171" y="1188"/>
                </a:cubicBezTo>
                <a:cubicBezTo>
                  <a:pt x="173" y="1189"/>
                  <a:pt x="219" y="1204"/>
                  <a:pt x="223" y="1205"/>
                </a:cubicBezTo>
                <a:cubicBezTo>
                  <a:pt x="295" y="1224"/>
                  <a:pt x="367" y="1239"/>
                  <a:pt x="440" y="1257"/>
                </a:cubicBezTo>
                <a:cubicBezTo>
                  <a:pt x="465" y="1282"/>
                  <a:pt x="496" y="1307"/>
                  <a:pt x="527" y="1327"/>
                </a:cubicBezTo>
                <a:cubicBezTo>
                  <a:pt x="559" y="1370"/>
                  <a:pt x="560" y="1376"/>
                  <a:pt x="614" y="1388"/>
                </a:cubicBezTo>
                <a:cubicBezTo>
                  <a:pt x="695" y="1443"/>
                  <a:pt x="769" y="1449"/>
                  <a:pt x="866" y="1466"/>
                </a:cubicBezTo>
                <a:cubicBezTo>
                  <a:pt x="916" y="1474"/>
                  <a:pt x="960" y="1500"/>
                  <a:pt x="1006" y="1518"/>
                </a:cubicBezTo>
                <a:cubicBezTo>
                  <a:pt x="1047" y="1533"/>
                  <a:pt x="1102" y="1538"/>
                  <a:pt x="1145" y="1544"/>
                </a:cubicBezTo>
                <a:cubicBezTo>
                  <a:pt x="1207" y="1538"/>
                  <a:pt x="1243" y="1529"/>
                  <a:pt x="1301" y="1518"/>
                </a:cubicBezTo>
                <a:cubicBezTo>
                  <a:pt x="1363" y="1476"/>
                  <a:pt x="1389" y="1463"/>
                  <a:pt x="1458" y="1440"/>
                </a:cubicBezTo>
                <a:cubicBezTo>
                  <a:pt x="1459" y="1440"/>
                  <a:pt x="1513" y="1453"/>
                  <a:pt x="1519" y="1457"/>
                </a:cubicBezTo>
                <a:cubicBezTo>
                  <a:pt x="1558" y="1481"/>
                  <a:pt x="1509" y="1472"/>
                  <a:pt x="1562" y="1484"/>
                </a:cubicBezTo>
                <a:cubicBezTo>
                  <a:pt x="1695" y="1512"/>
                  <a:pt x="1619" y="1487"/>
                  <a:pt x="1684" y="1510"/>
                </a:cubicBezTo>
                <a:cubicBezTo>
                  <a:pt x="1744" y="1570"/>
                  <a:pt x="1741" y="1552"/>
                  <a:pt x="1849" y="1544"/>
                </a:cubicBezTo>
                <a:cubicBezTo>
                  <a:pt x="1930" y="1518"/>
                  <a:pt x="1997" y="1500"/>
                  <a:pt x="2084" y="1492"/>
                </a:cubicBezTo>
                <a:cubicBezTo>
                  <a:pt x="2155" y="1470"/>
                  <a:pt x="2218" y="1460"/>
                  <a:pt x="2293" y="1449"/>
                </a:cubicBezTo>
                <a:cubicBezTo>
                  <a:pt x="2393" y="1414"/>
                  <a:pt x="2418" y="1362"/>
                  <a:pt x="2493" y="1301"/>
                </a:cubicBezTo>
                <a:cubicBezTo>
                  <a:pt x="2524" y="1274"/>
                  <a:pt x="2569" y="1252"/>
                  <a:pt x="2597" y="1223"/>
                </a:cubicBezTo>
                <a:cubicBezTo>
                  <a:pt x="2602" y="1217"/>
                  <a:pt x="2605" y="1206"/>
                  <a:pt x="2614" y="1205"/>
                </a:cubicBezTo>
                <a:cubicBezTo>
                  <a:pt x="2657" y="1197"/>
                  <a:pt x="2701" y="1199"/>
                  <a:pt x="2745" y="1197"/>
                </a:cubicBezTo>
                <a:cubicBezTo>
                  <a:pt x="2814" y="1143"/>
                  <a:pt x="2858" y="1171"/>
                  <a:pt x="2953" y="1179"/>
                </a:cubicBezTo>
                <a:cubicBezTo>
                  <a:pt x="2981" y="1207"/>
                  <a:pt x="3011" y="1227"/>
                  <a:pt x="3049" y="1240"/>
                </a:cubicBezTo>
                <a:cubicBezTo>
                  <a:pt x="3081" y="1237"/>
                  <a:pt x="3113" y="1235"/>
                  <a:pt x="3145" y="1231"/>
                </a:cubicBezTo>
                <a:cubicBezTo>
                  <a:pt x="3175" y="1226"/>
                  <a:pt x="3192" y="1202"/>
                  <a:pt x="3223" y="1197"/>
                </a:cubicBezTo>
                <a:cubicBezTo>
                  <a:pt x="3256" y="1191"/>
                  <a:pt x="3350" y="1182"/>
                  <a:pt x="3380" y="1179"/>
                </a:cubicBezTo>
                <a:cubicBezTo>
                  <a:pt x="3421" y="1115"/>
                  <a:pt x="3501" y="1107"/>
                  <a:pt x="3545" y="1049"/>
                </a:cubicBezTo>
                <a:cubicBezTo>
                  <a:pt x="3565" y="1021"/>
                  <a:pt x="3582" y="993"/>
                  <a:pt x="3606" y="970"/>
                </a:cubicBezTo>
                <a:cubicBezTo>
                  <a:pt x="3612" y="949"/>
                  <a:pt x="3644" y="870"/>
                  <a:pt x="3658" y="857"/>
                </a:cubicBezTo>
                <a:cubicBezTo>
                  <a:pt x="3669" y="845"/>
                  <a:pt x="3686" y="839"/>
                  <a:pt x="3701" y="831"/>
                </a:cubicBezTo>
                <a:cubicBezTo>
                  <a:pt x="3709" y="819"/>
                  <a:pt x="3716" y="807"/>
                  <a:pt x="3727" y="797"/>
                </a:cubicBezTo>
                <a:cubicBezTo>
                  <a:pt x="3737" y="786"/>
                  <a:pt x="3752" y="781"/>
                  <a:pt x="3762" y="770"/>
                </a:cubicBezTo>
                <a:cubicBezTo>
                  <a:pt x="3773" y="757"/>
                  <a:pt x="3777" y="740"/>
                  <a:pt x="3788" y="727"/>
                </a:cubicBezTo>
                <a:cubicBezTo>
                  <a:pt x="3812" y="696"/>
                  <a:pt x="3847" y="660"/>
                  <a:pt x="3875" y="631"/>
                </a:cubicBezTo>
                <a:cubicBezTo>
                  <a:pt x="3893" y="577"/>
                  <a:pt x="3905" y="512"/>
                  <a:pt x="3936" y="466"/>
                </a:cubicBezTo>
                <a:cubicBezTo>
                  <a:pt x="3949" y="390"/>
                  <a:pt x="3981" y="286"/>
                  <a:pt x="4023" y="223"/>
                </a:cubicBezTo>
                <a:cubicBezTo>
                  <a:pt x="4035" y="173"/>
                  <a:pt x="4048" y="149"/>
                  <a:pt x="4032" y="92"/>
                </a:cubicBezTo>
                <a:cubicBezTo>
                  <a:pt x="4018" y="47"/>
                  <a:pt x="3939" y="70"/>
                  <a:pt x="3893" y="66"/>
                </a:cubicBezTo>
                <a:cubicBezTo>
                  <a:pt x="3689" y="50"/>
                  <a:pt x="3913" y="62"/>
                  <a:pt x="3597" y="49"/>
                </a:cubicBezTo>
                <a:cubicBezTo>
                  <a:pt x="3459" y="21"/>
                  <a:pt x="3319" y="34"/>
                  <a:pt x="3180" y="40"/>
                </a:cubicBezTo>
                <a:cubicBezTo>
                  <a:pt x="3112" y="58"/>
                  <a:pt x="3048" y="34"/>
                  <a:pt x="2980" y="31"/>
                </a:cubicBezTo>
                <a:cubicBezTo>
                  <a:pt x="2832" y="27"/>
                  <a:pt x="2684" y="26"/>
                  <a:pt x="2536" y="23"/>
                </a:cubicBezTo>
                <a:cubicBezTo>
                  <a:pt x="2439" y="11"/>
                  <a:pt x="2346" y="26"/>
                  <a:pt x="2249" y="31"/>
                </a:cubicBezTo>
                <a:cubicBezTo>
                  <a:pt x="1926" y="26"/>
                  <a:pt x="1622" y="16"/>
                  <a:pt x="1301" y="23"/>
                </a:cubicBezTo>
                <a:cubicBezTo>
                  <a:pt x="1197" y="38"/>
                  <a:pt x="1085" y="59"/>
                  <a:pt x="980" y="57"/>
                </a:cubicBezTo>
                <a:cubicBezTo>
                  <a:pt x="866" y="55"/>
                  <a:pt x="640" y="40"/>
                  <a:pt x="640" y="40"/>
                </a:cubicBezTo>
                <a:cubicBezTo>
                  <a:pt x="488" y="0"/>
                  <a:pt x="313" y="11"/>
                  <a:pt x="162" y="57"/>
                </a:cubicBezTo>
                <a:cubicBezTo>
                  <a:pt x="133" y="89"/>
                  <a:pt x="106" y="124"/>
                  <a:pt x="75" y="153"/>
                </a:cubicBezTo>
                <a:cubicBezTo>
                  <a:pt x="57" y="206"/>
                  <a:pt x="66" y="169"/>
                  <a:pt x="66" y="266"/>
                </a:cubicBez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0643" name="Freeform 4" descr="Water droplets"/>
          <p:cNvSpPr>
            <a:spLocks/>
          </p:cNvSpPr>
          <p:nvPr/>
        </p:nvSpPr>
        <p:spPr bwMode="auto">
          <a:xfrm>
            <a:off x="7432675" y="2668588"/>
            <a:ext cx="1844675" cy="4040187"/>
          </a:xfrm>
          <a:custGeom>
            <a:avLst/>
            <a:gdLst>
              <a:gd name="T0" fmla="*/ 2147483647 w 1162"/>
              <a:gd name="T1" fmla="*/ 2147483647 h 2545"/>
              <a:gd name="T2" fmla="*/ 2147483647 w 1162"/>
              <a:gd name="T3" fmla="*/ 2147483647 h 2545"/>
              <a:gd name="T4" fmla="*/ 2147483647 w 1162"/>
              <a:gd name="T5" fmla="*/ 2147483647 h 2545"/>
              <a:gd name="T6" fmla="*/ 2147483647 w 1162"/>
              <a:gd name="T7" fmla="*/ 2147483647 h 2545"/>
              <a:gd name="T8" fmla="*/ 2147483647 w 1162"/>
              <a:gd name="T9" fmla="*/ 2147483647 h 2545"/>
              <a:gd name="T10" fmla="*/ 2147483647 w 1162"/>
              <a:gd name="T11" fmla="*/ 2147483647 h 2545"/>
              <a:gd name="T12" fmla="*/ 2147483647 w 1162"/>
              <a:gd name="T13" fmla="*/ 2147483647 h 2545"/>
              <a:gd name="T14" fmla="*/ 2147483647 w 1162"/>
              <a:gd name="T15" fmla="*/ 2147483647 h 2545"/>
              <a:gd name="T16" fmla="*/ 2147483647 w 1162"/>
              <a:gd name="T17" fmla="*/ 2147483647 h 2545"/>
              <a:gd name="T18" fmla="*/ 2147483647 w 1162"/>
              <a:gd name="T19" fmla="*/ 2147483647 h 2545"/>
              <a:gd name="T20" fmla="*/ 2147483647 w 1162"/>
              <a:gd name="T21" fmla="*/ 2147483647 h 2545"/>
              <a:gd name="T22" fmla="*/ 2147483647 w 1162"/>
              <a:gd name="T23" fmla="*/ 2147483647 h 2545"/>
              <a:gd name="T24" fmla="*/ 2147483647 w 1162"/>
              <a:gd name="T25" fmla="*/ 2147483647 h 2545"/>
              <a:gd name="T26" fmla="*/ 2147483647 w 1162"/>
              <a:gd name="T27" fmla="*/ 2147483647 h 2545"/>
              <a:gd name="T28" fmla="*/ 2147483647 w 1162"/>
              <a:gd name="T29" fmla="*/ 2147483647 h 2545"/>
              <a:gd name="T30" fmla="*/ 2147483647 w 1162"/>
              <a:gd name="T31" fmla="*/ 2147483647 h 2545"/>
              <a:gd name="T32" fmla="*/ 2147483647 w 1162"/>
              <a:gd name="T33" fmla="*/ 2147483647 h 2545"/>
              <a:gd name="T34" fmla="*/ 2147483647 w 1162"/>
              <a:gd name="T35" fmla="*/ 2147483647 h 2545"/>
              <a:gd name="T36" fmla="*/ 2147483647 w 1162"/>
              <a:gd name="T37" fmla="*/ 2147483647 h 2545"/>
              <a:gd name="T38" fmla="*/ 2147483647 w 1162"/>
              <a:gd name="T39" fmla="*/ 2147483647 h 2545"/>
              <a:gd name="T40" fmla="*/ 2147483647 w 1162"/>
              <a:gd name="T41" fmla="*/ 2147483647 h 2545"/>
              <a:gd name="T42" fmla="*/ 2147483647 w 1162"/>
              <a:gd name="T43" fmla="*/ 2147483647 h 2545"/>
              <a:gd name="T44" fmla="*/ 2147483647 w 1162"/>
              <a:gd name="T45" fmla="*/ 2147483647 h 2545"/>
              <a:gd name="T46" fmla="*/ 2147483647 w 1162"/>
              <a:gd name="T47" fmla="*/ 2147483647 h 2545"/>
              <a:gd name="T48" fmla="*/ 2147483647 w 1162"/>
              <a:gd name="T49" fmla="*/ 2147483647 h 2545"/>
              <a:gd name="T50" fmla="*/ 2147483647 w 1162"/>
              <a:gd name="T51" fmla="*/ 2147483647 h 2545"/>
              <a:gd name="T52" fmla="*/ 2147483647 w 1162"/>
              <a:gd name="T53" fmla="*/ 2147483647 h 2545"/>
              <a:gd name="T54" fmla="*/ 2147483647 w 1162"/>
              <a:gd name="T55" fmla="*/ 2147483647 h 2545"/>
              <a:gd name="T56" fmla="*/ 2147483647 w 1162"/>
              <a:gd name="T57" fmla="*/ 2147483647 h 2545"/>
              <a:gd name="T58" fmla="*/ 2147483647 w 1162"/>
              <a:gd name="T59" fmla="*/ 2147483647 h 2545"/>
              <a:gd name="T60" fmla="*/ 2147483647 w 1162"/>
              <a:gd name="T61" fmla="*/ 2147483647 h 2545"/>
              <a:gd name="T62" fmla="*/ 2147483647 w 1162"/>
              <a:gd name="T63" fmla="*/ 2147483647 h 25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62"/>
              <a:gd name="T97" fmla="*/ 0 h 2545"/>
              <a:gd name="T98" fmla="*/ 1162 w 1162"/>
              <a:gd name="T99" fmla="*/ 2545 h 25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62" h="2545">
                <a:moveTo>
                  <a:pt x="1129" y="291"/>
                </a:moveTo>
                <a:cubicBezTo>
                  <a:pt x="1081" y="243"/>
                  <a:pt x="1129" y="282"/>
                  <a:pt x="1072" y="258"/>
                </a:cubicBezTo>
                <a:cubicBezTo>
                  <a:pt x="1044" y="246"/>
                  <a:pt x="1023" y="218"/>
                  <a:pt x="999" y="202"/>
                </a:cubicBezTo>
                <a:cubicBezTo>
                  <a:pt x="942" y="210"/>
                  <a:pt x="892" y="212"/>
                  <a:pt x="838" y="194"/>
                </a:cubicBezTo>
                <a:cubicBezTo>
                  <a:pt x="821" y="148"/>
                  <a:pt x="830" y="189"/>
                  <a:pt x="838" y="145"/>
                </a:cubicBezTo>
                <a:cubicBezTo>
                  <a:pt x="846" y="95"/>
                  <a:pt x="829" y="56"/>
                  <a:pt x="878" y="40"/>
                </a:cubicBezTo>
                <a:cubicBezTo>
                  <a:pt x="880" y="32"/>
                  <a:pt x="889" y="23"/>
                  <a:pt x="886" y="16"/>
                </a:cubicBezTo>
                <a:cubicBezTo>
                  <a:pt x="882" y="8"/>
                  <a:pt x="870" y="9"/>
                  <a:pt x="862" y="8"/>
                </a:cubicBezTo>
                <a:cubicBezTo>
                  <a:pt x="845" y="4"/>
                  <a:pt x="829" y="2"/>
                  <a:pt x="813" y="0"/>
                </a:cubicBezTo>
                <a:lnTo>
                  <a:pt x="724" y="48"/>
                </a:lnTo>
                <a:cubicBezTo>
                  <a:pt x="724" y="48"/>
                  <a:pt x="724" y="48"/>
                  <a:pt x="724" y="48"/>
                </a:cubicBezTo>
                <a:cubicBezTo>
                  <a:pt x="708" y="53"/>
                  <a:pt x="676" y="64"/>
                  <a:pt x="676" y="64"/>
                </a:cubicBezTo>
                <a:cubicBezTo>
                  <a:pt x="632" y="49"/>
                  <a:pt x="666" y="51"/>
                  <a:pt x="644" y="81"/>
                </a:cubicBezTo>
                <a:cubicBezTo>
                  <a:pt x="625" y="105"/>
                  <a:pt x="595" y="119"/>
                  <a:pt x="579" y="145"/>
                </a:cubicBezTo>
                <a:cubicBezTo>
                  <a:pt x="568" y="161"/>
                  <a:pt x="553" y="175"/>
                  <a:pt x="547" y="194"/>
                </a:cubicBezTo>
                <a:cubicBezTo>
                  <a:pt x="544" y="202"/>
                  <a:pt x="544" y="211"/>
                  <a:pt x="539" y="218"/>
                </a:cubicBezTo>
                <a:cubicBezTo>
                  <a:pt x="527" y="233"/>
                  <a:pt x="498" y="258"/>
                  <a:pt x="498" y="258"/>
                </a:cubicBezTo>
                <a:cubicBezTo>
                  <a:pt x="470" y="315"/>
                  <a:pt x="492" y="418"/>
                  <a:pt x="498" y="476"/>
                </a:cubicBezTo>
                <a:cubicBezTo>
                  <a:pt x="499" y="487"/>
                  <a:pt x="498" y="500"/>
                  <a:pt x="506" y="509"/>
                </a:cubicBezTo>
                <a:cubicBezTo>
                  <a:pt x="530" y="537"/>
                  <a:pt x="573" y="545"/>
                  <a:pt x="603" y="565"/>
                </a:cubicBezTo>
                <a:cubicBezTo>
                  <a:pt x="605" y="635"/>
                  <a:pt x="554" y="792"/>
                  <a:pt x="652" y="824"/>
                </a:cubicBezTo>
                <a:cubicBezTo>
                  <a:pt x="657" y="832"/>
                  <a:pt x="661" y="841"/>
                  <a:pt x="668" y="848"/>
                </a:cubicBezTo>
                <a:cubicBezTo>
                  <a:pt x="674" y="854"/>
                  <a:pt x="685" y="856"/>
                  <a:pt x="692" y="864"/>
                </a:cubicBezTo>
                <a:cubicBezTo>
                  <a:pt x="704" y="878"/>
                  <a:pt x="709" y="899"/>
                  <a:pt x="724" y="913"/>
                </a:cubicBezTo>
                <a:cubicBezTo>
                  <a:pt x="729" y="918"/>
                  <a:pt x="735" y="923"/>
                  <a:pt x="741" y="929"/>
                </a:cubicBezTo>
                <a:cubicBezTo>
                  <a:pt x="746" y="945"/>
                  <a:pt x="745" y="964"/>
                  <a:pt x="757" y="977"/>
                </a:cubicBezTo>
                <a:cubicBezTo>
                  <a:pt x="770" y="990"/>
                  <a:pt x="797" y="1018"/>
                  <a:pt x="797" y="1018"/>
                </a:cubicBezTo>
                <a:cubicBezTo>
                  <a:pt x="771" y="1055"/>
                  <a:pt x="789" y="1039"/>
                  <a:pt x="733" y="1058"/>
                </a:cubicBezTo>
                <a:cubicBezTo>
                  <a:pt x="724" y="1060"/>
                  <a:pt x="708" y="1066"/>
                  <a:pt x="708" y="1066"/>
                </a:cubicBezTo>
                <a:cubicBezTo>
                  <a:pt x="693" y="1112"/>
                  <a:pt x="705" y="1085"/>
                  <a:pt x="652" y="1139"/>
                </a:cubicBezTo>
                <a:cubicBezTo>
                  <a:pt x="641" y="1149"/>
                  <a:pt x="619" y="1171"/>
                  <a:pt x="619" y="1171"/>
                </a:cubicBezTo>
                <a:cubicBezTo>
                  <a:pt x="613" y="1217"/>
                  <a:pt x="623" y="1253"/>
                  <a:pt x="579" y="1268"/>
                </a:cubicBezTo>
                <a:cubicBezTo>
                  <a:pt x="562" y="1265"/>
                  <a:pt x="546" y="1258"/>
                  <a:pt x="530" y="1260"/>
                </a:cubicBezTo>
                <a:cubicBezTo>
                  <a:pt x="505" y="1262"/>
                  <a:pt x="486" y="1316"/>
                  <a:pt x="474" y="1333"/>
                </a:cubicBezTo>
                <a:cubicBezTo>
                  <a:pt x="464" y="1372"/>
                  <a:pt x="446" y="1402"/>
                  <a:pt x="417" y="1430"/>
                </a:cubicBezTo>
                <a:cubicBezTo>
                  <a:pt x="399" y="1483"/>
                  <a:pt x="374" y="1468"/>
                  <a:pt x="320" y="1462"/>
                </a:cubicBezTo>
                <a:cubicBezTo>
                  <a:pt x="265" y="1443"/>
                  <a:pt x="196" y="1460"/>
                  <a:pt x="143" y="1478"/>
                </a:cubicBezTo>
                <a:cubicBezTo>
                  <a:pt x="127" y="1522"/>
                  <a:pt x="137" y="1525"/>
                  <a:pt x="183" y="1535"/>
                </a:cubicBezTo>
                <a:cubicBezTo>
                  <a:pt x="212" y="1579"/>
                  <a:pt x="216" y="1609"/>
                  <a:pt x="159" y="1624"/>
                </a:cubicBezTo>
                <a:cubicBezTo>
                  <a:pt x="150" y="1621"/>
                  <a:pt x="142" y="1616"/>
                  <a:pt x="134" y="1616"/>
                </a:cubicBezTo>
                <a:cubicBezTo>
                  <a:pt x="101" y="1616"/>
                  <a:pt x="62" y="1603"/>
                  <a:pt x="38" y="1624"/>
                </a:cubicBezTo>
                <a:cubicBezTo>
                  <a:pt x="0" y="1655"/>
                  <a:pt x="76" y="1727"/>
                  <a:pt x="94" y="1745"/>
                </a:cubicBezTo>
                <a:cubicBezTo>
                  <a:pt x="87" y="1799"/>
                  <a:pt x="84" y="1820"/>
                  <a:pt x="62" y="1866"/>
                </a:cubicBezTo>
                <a:cubicBezTo>
                  <a:pt x="73" y="1950"/>
                  <a:pt x="72" y="1906"/>
                  <a:pt x="110" y="1963"/>
                </a:cubicBezTo>
                <a:cubicBezTo>
                  <a:pt x="119" y="1992"/>
                  <a:pt x="132" y="2004"/>
                  <a:pt x="151" y="2028"/>
                </a:cubicBezTo>
                <a:cubicBezTo>
                  <a:pt x="162" y="2043"/>
                  <a:pt x="183" y="2076"/>
                  <a:pt x="183" y="2076"/>
                </a:cubicBezTo>
                <a:cubicBezTo>
                  <a:pt x="192" y="2115"/>
                  <a:pt x="186" y="2183"/>
                  <a:pt x="240" y="2190"/>
                </a:cubicBezTo>
                <a:cubicBezTo>
                  <a:pt x="277" y="2194"/>
                  <a:pt x="315" y="2195"/>
                  <a:pt x="353" y="2198"/>
                </a:cubicBezTo>
                <a:cubicBezTo>
                  <a:pt x="411" y="2217"/>
                  <a:pt x="384" y="2210"/>
                  <a:pt x="434" y="2222"/>
                </a:cubicBezTo>
                <a:cubicBezTo>
                  <a:pt x="450" y="2232"/>
                  <a:pt x="475" y="2235"/>
                  <a:pt x="482" y="2254"/>
                </a:cubicBezTo>
                <a:cubicBezTo>
                  <a:pt x="490" y="2279"/>
                  <a:pt x="486" y="2282"/>
                  <a:pt x="514" y="2295"/>
                </a:cubicBezTo>
                <a:cubicBezTo>
                  <a:pt x="562" y="2316"/>
                  <a:pt x="587" y="2313"/>
                  <a:pt x="644" y="2319"/>
                </a:cubicBezTo>
                <a:cubicBezTo>
                  <a:pt x="665" y="2340"/>
                  <a:pt x="674" y="2374"/>
                  <a:pt x="700" y="2392"/>
                </a:cubicBezTo>
                <a:cubicBezTo>
                  <a:pt x="739" y="2419"/>
                  <a:pt x="780" y="2445"/>
                  <a:pt x="821" y="2472"/>
                </a:cubicBezTo>
                <a:cubicBezTo>
                  <a:pt x="900" y="2462"/>
                  <a:pt x="964" y="2472"/>
                  <a:pt x="1040" y="2497"/>
                </a:cubicBezTo>
                <a:cubicBezTo>
                  <a:pt x="1056" y="2507"/>
                  <a:pt x="1072" y="2518"/>
                  <a:pt x="1088" y="2529"/>
                </a:cubicBezTo>
                <a:cubicBezTo>
                  <a:pt x="1096" y="2534"/>
                  <a:pt x="1112" y="2545"/>
                  <a:pt x="1112" y="2545"/>
                </a:cubicBezTo>
                <a:cubicBezTo>
                  <a:pt x="1135" y="2474"/>
                  <a:pt x="1121" y="2398"/>
                  <a:pt x="1104" y="2327"/>
                </a:cubicBezTo>
                <a:cubicBezTo>
                  <a:pt x="1099" y="2243"/>
                  <a:pt x="1087" y="2190"/>
                  <a:pt x="1112" y="2117"/>
                </a:cubicBezTo>
                <a:cubicBezTo>
                  <a:pt x="1137" y="1959"/>
                  <a:pt x="1136" y="1799"/>
                  <a:pt x="1145" y="1640"/>
                </a:cubicBezTo>
                <a:cubicBezTo>
                  <a:pt x="1142" y="1475"/>
                  <a:pt x="1137" y="1311"/>
                  <a:pt x="1137" y="1147"/>
                </a:cubicBezTo>
                <a:cubicBezTo>
                  <a:pt x="1137" y="988"/>
                  <a:pt x="1162" y="1012"/>
                  <a:pt x="1120" y="913"/>
                </a:cubicBezTo>
                <a:cubicBezTo>
                  <a:pt x="1106" y="786"/>
                  <a:pt x="1126" y="656"/>
                  <a:pt x="1096" y="533"/>
                </a:cubicBezTo>
                <a:cubicBezTo>
                  <a:pt x="1085" y="430"/>
                  <a:pt x="1083" y="451"/>
                  <a:pt x="1096" y="331"/>
                </a:cubicBezTo>
                <a:cubicBezTo>
                  <a:pt x="1099" y="299"/>
                  <a:pt x="1096" y="258"/>
                  <a:pt x="1129" y="291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45" name="Text Box 5"/>
          <p:cNvSpPr txBox="1">
            <a:spLocks noChangeArrowheads="1"/>
          </p:cNvSpPr>
          <p:nvPr/>
        </p:nvSpPr>
        <p:spPr bwMode="auto">
          <a:xfrm>
            <a:off x="2624138" y="3584575"/>
            <a:ext cx="2100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Corinth</a:t>
            </a:r>
          </a:p>
        </p:txBody>
      </p:sp>
      <p:sp>
        <p:nvSpPr>
          <p:cNvPr id="240645" name="Freeform 6"/>
          <p:cNvSpPr>
            <a:spLocks/>
          </p:cNvSpPr>
          <p:nvPr/>
        </p:nvSpPr>
        <p:spPr bwMode="auto">
          <a:xfrm>
            <a:off x="941388" y="3373438"/>
            <a:ext cx="1739900" cy="1744662"/>
          </a:xfrm>
          <a:custGeom>
            <a:avLst/>
            <a:gdLst>
              <a:gd name="T0" fmla="*/ 2147483647 w 1096"/>
              <a:gd name="T1" fmla="*/ 0 h 1099"/>
              <a:gd name="T2" fmla="*/ 2147483647 w 1096"/>
              <a:gd name="T3" fmla="*/ 2147483647 h 1099"/>
              <a:gd name="T4" fmla="*/ 2147483647 w 1096"/>
              <a:gd name="T5" fmla="*/ 2147483647 h 1099"/>
              <a:gd name="T6" fmla="*/ 2147483647 w 1096"/>
              <a:gd name="T7" fmla="*/ 2147483647 h 1099"/>
              <a:gd name="T8" fmla="*/ 2147483647 w 1096"/>
              <a:gd name="T9" fmla="*/ 2147483647 h 1099"/>
              <a:gd name="T10" fmla="*/ 2147483647 w 1096"/>
              <a:gd name="T11" fmla="*/ 2147483647 h 1099"/>
              <a:gd name="T12" fmla="*/ 2147483647 w 1096"/>
              <a:gd name="T13" fmla="*/ 2147483647 h 1099"/>
              <a:gd name="T14" fmla="*/ 2147483647 w 1096"/>
              <a:gd name="T15" fmla="*/ 2147483647 h 1099"/>
              <a:gd name="T16" fmla="*/ 2147483647 w 1096"/>
              <a:gd name="T17" fmla="*/ 2147483647 h 1099"/>
              <a:gd name="T18" fmla="*/ 2147483647 w 1096"/>
              <a:gd name="T19" fmla="*/ 2147483647 h 1099"/>
              <a:gd name="T20" fmla="*/ 2147483647 w 1096"/>
              <a:gd name="T21" fmla="*/ 2147483647 h 1099"/>
              <a:gd name="T22" fmla="*/ 2147483647 w 1096"/>
              <a:gd name="T23" fmla="*/ 2147483647 h 1099"/>
              <a:gd name="T24" fmla="*/ 2147483647 w 1096"/>
              <a:gd name="T25" fmla="*/ 2147483647 h 1099"/>
              <a:gd name="T26" fmla="*/ 2147483647 w 1096"/>
              <a:gd name="T27" fmla="*/ 2147483647 h 1099"/>
              <a:gd name="T28" fmla="*/ 2147483647 w 1096"/>
              <a:gd name="T29" fmla="*/ 2147483647 h 1099"/>
              <a:gd name="T30" fmla="*/ 2147483647 w 1096"/>
              <a:gd name="T31" fmla="*/ 2147483647 h 1099"/>
              <a:gd name="T32" fmla="*/ 2147483647 w 1096"/>
              <a:gd name="T33" fmla="*/ 2147483647 h 1099"/>
              <a:gd name="T34" fmla="*/ 2147483647 w 1096"/>
              <a:gd name="T35" fmla="*/ 2147483647 h 1099"/>
              <a:gd name="T36" fmla="*/ 2147483647 w 1096"/>
              <a:gd name="T37" fmla="*/ 2147483647 h 1099"/>
              <a:gd name="T38" fmla="*/ 2147483647 w 1096"/>
              <a:gd name="T39" fmla="*/ 2147483647 h 1099"/>
              <a:gd name="T40" fmla="*/ 2147483647 w 1096"/>
              <a:gd name="T41" fmla="*/ 2147483647 h 1099"/>
              <a:gd name="T42" fmla="*/ 2147483647 w 1096"/>
              <a:gd name="T43" fmla="*/ 2147483647 h 1099"/>
              <a:gd name="T44" fmla="*/ 2147483647 w 1096"/>
              <a:gd name="T45" fmla="*/ 2147483647 h 1099"/>
              <a:gd name="T46" fmla="*/ 2147483647 w 1096"/>
              <a:gd name="T47" fmla="*/ 2147483647 h 1099"/>
              <a:gd name="T48" fmla="*/ 2147483647 w 1096"/>
              <a:gd name="T49" fmla="*/ 2147483647 h 1099"/>
              <a:gd name="T50" fmla="*/ 2147483647 w 1096"/>
              <a:gd name="T51" fmla="*/ 2147483647 h 1099"/>
              <a:gd name="T52" fmla="*/ 2147483647 w 1096"/>
              <a:gd name="T53" fmla="*/ 2147483647 h 1099"/>
              <a:gd name="T54" fmla="*/ 2147483647 w 1096"/>
              <a:gd name="T55" fmla="*/ 2147483647 h 1099"/>
              <a:gd name="T56" fmla="*/ 2147483647 w 1096"/>
              <a:gd name="T57" fmla="*/ 2147483647 h 1099"/>
              <a:gd name="T58" fmla="*/ 2147483647 w 1096"/>
              <a:gd name="T59" fmla="*/ 2147483647 h 1099"/>
              <a:gd name="T60" fmla="*/ 2147483647 w 1096"/>
              <a:gd name="T61" fmla="*/ 2147483647 h 1099"/>
              <a:gd name="T62" fmla="*/ 2147483647 w 1096"/>
              <a:gd name="T63" fmla="*/ 2147483647 h 1099"/>
              <a:gd name="T64" fmla="*/ 2147483647 w 1096"/>
              <a:gd name="T65" fmla="*/ 2147483647 h 1099"/>
              <a:gd name="T66" fmla="*/ 2147483647 w 1096"/>
              <a:gd name="T67" fmla="*/ 2147483647 h 1099"/>
              <a:gd name="T68" fmla="*/ 2147483647 w 1096"/>
              <a:gd name="T69" fmla="*/ 2147483647 h 1099"/>
              <a:gd name="T70" fmla="*/ 2147483647 w 1096"/>
              <a:gd name="T71" fmla="*/ 2147483647 h 1099"/>
              <a:gd name="T72" fmla="*/ 2147483647 w 1096"/>
              <a:gd name="T73" fmla="*/ 2147483647 h 1099"/>
              <a:gd name="T74" fmla="*/ 2147483647 w 1096"/>
              <a:gd name="T75" fmla="*/ 2147483647 h 1099"/>
              <a:gd name="T76" fmla="*/ 2147483647 w 1096"/>
              <a:gd name="T77" fmla="*/ 2147483647 h 1099"/>
              <a:gd name="T78" fmla="*/ 2147483647 w 1096"/>
              <a:gd name="T79" fmla="*/ 0 h 10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96"/>
              <a:gd name="T121" fmla="*/ 0 h 1099"/>
              <a:gd name="T122" fmla="*/ 1096 w 1096"/>
              <a:gd name="T123" fmla="*/ 1099 h 109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96" h="1099">
                <a:moveTo>
                  <a:pt x="942" y="0"/>
                </a:moveTo>
                <a:cubicBezTo>
                  <a:pt x="906" y="11"/>
                  <a:pt x="873" y="28"/>
                  <a:pt x="837" y="41"/>
                </a:cubicBezTo>
                <a:cubicBezTo>
                  <a:pt x="829" y="43"/>
                  <a:pt x="813" y="49"/>
                  <a:pt x="813" y="49"/>
                </a:cubicBezTo>
                <a:cubicBezTo>
                  <a:pt x="786" y="88"/>
                  <a:pt x="744" y="114"/>
                  <a:pt x="700" y="129"/>
                </a:cubicBezTo>
                <a:cubicBezTo>
                  <a:pt x="665" y="165"/>
                  <a:pt x="700" y="134"/>
                  <a:pt x="619" y="162"/>
                </a:cubicBezTo>
                <a:cubicBezTo>
                  <a:pt x="562" y="180"/>
                  <a:pt x="505" y="186"/>
                  <a:pt x="449" y="202"/>
                </a:cubicBezTo>
                <a:cubicBezTo>
                  <a:pt x="430" y="207"/>
                  <a:pt x="411" y="212"/>
                  <a:pt x="393" y="218"/>
                </a:cubicBezTo>
                <a:cubicBezTo>
                  <a:pt x="376" y="222"/>
                  <a:pt x="344" y="234"/>
                  <a:pt x="344" y="234"/>
                </a:cubicBezTo>
                <a:cubicBezTo>
                  <a:pt x="313" y="266"/>
                  <a:pt x="273" y="293"/>
                  <a:pt x="231" y="307"/>
                </a:cubicBezTo>
                <a:cubicBezTo>
                  <a:pt x="217" y="304"/>
                  <a:pt x="204" y="302"/>
                  <a:pt x="191" y="299"/>
                </a:cubicBezTo>
                <a:cubicBezTo>
                  <a:pt x="174" y="294"/>
                  <a:pt x="142" y="283"/>
                  <a:pt x="142" y="283"/>
                </a:cubicBezTo>
                <a:cubicBezTo>
                  <a:pt x="120" y="347"/>
                  <a:pt x="137" y="328"/>
                  <a:pt x="78" y="348"/>
                </a:cubicBezTo>
                <a:cubicBezTo>
                  <a:pt x="27" y="416"/>
                  <a:pt x="28" y="388"/>
                  <a:pt x="54" y="461"/>
                </a:cubicBezTo>
                <a:cubicBezTo>
                  <a:pt x="48" y="469"/>
                  <a:pt x="44" y="478"/>
                  <a:pt x="37" y="485"/>
                </a:cubicBezTo>
                <a:cubicBezTo>
                  <a:pt x="30" y="491"/>
                  <a:pt x="15" y="491"/>
                  <a:pt x="13" y="501"/>
                </a:cubicBezTo>
                <a:cubicBezTo>
                  <a:pt x="0" y="550"/>
                  <a:pt x="35" y="557"/>
                  <a:pt x="62" y="582"/>
                </a:cubicBezTo>
                <a:cubicBezTo>
                  <a:pt x="76" y="641"/>
                  <a:pt x="75" y="702"/>
                  <a:pt x="94" y="760"/>
                </a:cubicBezTo>
                <a:cubicBezTo>
                  <a:pt x="91" y="776"/>
                  <a:pt x="88" y="792"/>
                  <a:pt x="86" y="808"/>
                </a:cubicBezTo>
                <a:cubicBezTo>
                  <a:pt x="80" y="835"/>
                  <a:pt x="70" y="889"/>
                  <a:pt x="70" y="889"/>
                </a:cubicBezTo>
                <a:cubicBezTo>
                  <a:pt x="82" y="940"/>
                  <a:pt x="86" y="912"/>
                  <a:pt x="118" y="946"/>
                </a:cubicBezTo>
                <a:cubicBezTo>
                  <a:pt x="127" y="974"/>
                  <a:pt x="122" y="1006"/>
                  <a:pt x="134" y="1034"/>
                </a:cubicBezTo>
                <a:cubicBezTo>
                  <a:pt x="143" y="1056"/>
                  <a:pt x="195" y="1060"/>
                  <a:pt x="215" y="1067"/>
                </a:cubicBezTo>
                <a:cubicBezTo>
                  <a:pt x="295" y="1051"/>
                  <a:pt x="289" y="1078"/>
                  <a:pt x="353" y="1091"/>
                </a:cubicBezTo>
                <a:cubicBezTo>
                  <a:pt x="381" y="1096"/>
                  <a:pt x="411" y="1096"/>
                  <a:pt x="441" y="1099"/>
                </a:cubicBezTo>
                <a:cubicBezTo>
                  <a:pt x="498" y="1062"/>
                  <a:pt x="465" y="1024"/>
                  <a:pt x="490" y="970"/>
                </a:cubicBezTo>
                <a:cubicBezTo>
                  <a:pt x="501" y="943"/>
                  <a:pt x="580" y="939"/>
                  <a:pt x="595" y="937"/>
                </a:cubicBezTo>
                <a:cubicBezTo>
                  <a:pt x="659" y="904"/>
                  <a:pt x="735" y="905"/>
                  <a:pt x="797" y="865"/>
                </a:cubicBezTo>
                <a:cubicBezTo>
                  <a:pt x="799" y="857"/>
                  <a:pt x="800" y="848"/>
                  <a:pt x="805" y="841"/>
                </a:cubicBezTo>
                <a:cubicBezTo>
                  <a:pt x="808" y="834"/>
                  <a:pt x="817" y="830"/>
                  <a:pt x="821" y="824"/>
                </a:cubicBezTo>
                <a:cubicBezTo>
                  <a:pt x="869" y="724"/>
                  <a:pt x="809" y="814"/>
                  <a:pt x="854" y="752"/>
                </a:cubicBezTo>
                <a:cubicBezTo>
                  <a:pt x="867" y="711"/>
                  <a:pt x="884" y="711"/>
                  <a:pt x="926" y="703"/>
                </a:cubicBezTo>
                <a:cubicBezTo>
                  <a:pt x="941" y="693"/>
                  <a:pt x="960" y="690"/>
                  <a:pt x="975" y="679"/>
                </a:cubicBezTo>
                <a:cubicBezTo>
                  <a:pt x="1026" y="637"/>
                  <a:pt x="954" y="667"/>
                  <a:pt x="1015" y="647"/>
                </a:cubicBezTo>
                <a:cubicBezTo>
                  <a:pt x="1017" y="638"/>
                  <a:pt x="1023" y="630"/>
                  <a:pt x="1023" y="622"/>
                </a:cubicBezTo>
                <a:cubicBezTo>
                  <a:pt x="1021" y="605"/>
                  <a:pt x="1007" y="574"/>
                  <a:pt x="1007" y="574"/>
                </a:cubicBezTo>
                <a:cubicBezTo>
                  <a:pt x="1016" y="475"/>
                  <a:pt x="1014" y="486"/>
                  <a:pt x="1064" y="412"/>
                </a:cubicBezTo>
                <a:cubicBezTo>
                  <a:pt x="1073" y="354"/>
                  <a:pt x="1088" y="301"/>
                  <a:pt x="1096" y="243"/>
                </a:cubicBezTo>
                <a:cubicBezTo>
                  <a:pt x="1093" y="221"/>
                  <a:pt x="1096" y="198"/>
                  <a:pt x="1088" y="178"/>
                </a:cubicBezTo>
                <a:cubicBezTo>
                  <a:pt x="1078" y="153"/>
                  <a:pt x="1015" y="146"/>
                  <a:pt x="1015" y="146"/>
                </a:cubicBezTo>
                <a:cubicBezTo>
                  <a:pt x="980" y="109"/>
                  <a:pt x="997" y="0"/>
                  <a:pt x="942" y="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0646" name="Freeform 7"/>
          <p:cNvSpPr>
            <a:spLocks/>
          </p:cNvSpPr>
          <p:nvPr/>
        </p:nvSpPr>
        <p:spPr bwMode="auto">
          <a:xfrm>
            <a:off x="1295400" y="4746625"/>
            <a:ext cx="512763" cy="409575"/>
          </a:xfrm>
          <a:custGeom>
            <a:avLst/>
            <a:gdLst>
              <a:gd name="T0" fmla="*/ 2147483647 w 323"/>
              <a:gd name="T1" fmla="*/ 2147483647 h 258"/>
              <a:gd name="T2" fmla="*/ 2147483647 w 323"/>
              <a:gd name="T3" fmla="*/ 2147483647 h 258"/>
              <a:gd name="T4" fmla="*/ 0 w 323"/>
              <a:gd name="T5" fmla="*/ 2147483647 h 258"/>
              <a:gd name="T6" fmla="*/ 2147483647 w 323"/>
              <a:gd name="T7" fmla="*/ 2147483647 h 258"/>
              <a:gd name="T8" fmla="*/ 2147483647 w 323"/>
              <a:gd name="T9" fmla="*/ 2147483647 h 258"/>
              <a:gd name="T10" fmla="*/ 2147483647 w 323"/>
              <a:gd name="T11" fmla="*/ 2147483647 h 258"/>
              <a:gd name="T12" fmla="*/ 2147483647 w 323"/>
              <a:gd name="T13" fmla="*/ 2147483647 h 258"/>
              <a:gd name="T14" fmla="*/ 2147483647 w 323"/>
              <a:gd name="T15" fmla="*/ 2147483647 h 258"/>
              <a:gd name="T16" fmla="*/ 2147483647 w 323"/>
              <a:gd name="T17" fmla="*/ 2147483647 h 258"/>
              <a:gd name="T18" fmla="*/ 2147483647 w 323"/>
              <a:gd name="T19" fmla="*/ 2147483647 h 258"/>
              <a:gd name="T20" fmla="*/ 2147483647 w 323"/>
              <a:gd name="T21" fmla="*/ 2147483647 h 258"/>
              <a:gd name="T22" fmla="*/ 2147483647 w 323"/>
              <a:gd name="T23" fmla="*/ 0 h 258"/>
              <a:gd name="T24" fmla="*/ 2147483647 w 323"/>
              <a:gd name="T25" fmla="*/ 2147483647 h 258"/>
              <a:gd name="T26" fmla="*/ 2147483647 w 323"/>
              <a:gd name="T27" fmla="*/ 2147483647 h 258"/>
              <a:gd name="T28" fmla="*/ 2147483647 w 323"/>
              <a:gd name="T29" fmla="*/ 2147483647 h 258"/>
              <a:gd name="T30" fmla="*/ 2147483647 w 323"/>
              <a:gd name="T31" fmla="*/ 2147483647 h 258"/>
              <a:gd name="T32" fmla="*/ 2147483647 w 323"/>
              <a:gd name="T33" fmla="*/ 2147483647 h 258"/>
              <a:gd name="T34" fmla="*/ 2147483647 w 323"/>
              <a:gd name="T35" fmla="*/ 2147483647 h 2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23"/>
              <a:gd name="T55" fmla="*/ 0 h 258"/>
              <a:gd name="T56" fmla="*/ 323 w 323"/>
              <a:gd name="T57" fmla="*/ 258 h 25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23" h="258">
                <a:moveTo>
                  <a:pt x="8" y="202"/>
                </a:moveTo>
                <a:cubicBezTo>
                  <a:pt x="14" y="173"/>
                  <a:pt x="22" y="148"/>
                  <a:pt x="33" y="121"/>
                </a:cubicBezTo>
                <a:cubicBezTo>
                  <a:pt x="23" y="77"/>
                  <a:pt x="12" y="77"/>
                  <a:pt x="0" y="40"/>
                </a:cubicBezTo>
                <a:cubicBezTo>
                  <a:pt x="8" y="34"/>
                  <a:pt x="15" y="27"/>
                  <a:pt x="24" y="24"/>
                </a:cubicBezTo>
                <a:cubicBezTo>
                  <a:pt x="39" y="17"/>
                  <a:pt x="73" y="8"/>
                  <a:pt x="73" y="8"/>
                </a:cubicBezTo>
                <a:cubicBezTo>
                  <a:pt x="81" y="10"/>
                  <a:pt x="91" y="10"/>
                  <a:pt x="97" y="16"/>
                </a:cubicBezTo>
                <a:cubicBezTo>
                  <a:pt x="102" y="21"/>
                  <a:pt x="101" y="32"/>
                  <a:pt x="105" y="40"/>
                </a:cubicBezTo>
                <a:cubicBezTo>
                  <a:pt x="115" y="60"/>
                  <a:pt x="122" y="65"/>
                  <a:pt x="138" y="81"/>
                </a:cubicBezTo>
                <a:cubicBezTo>
                  <a:pt x="148" y="78"/>
                  <a:pt x="161" y="79"/>
                  <a:pt x="170" y="72"/>
                </a:cubicBezTo>
                <a:cubicBezTo>
                  <a:pt x="184" y="59"/>
                  <a:pt x="183" y="29"/>
                  <a:pt x="202" y="24"/>
                </a:cubicBezTo>
                <a:cubicBezTo>
                  <a:pt x="218" y="18"/>
                  <a:pt x="234" y="13"/>
                  <a:pt x="251" y="8"/>
                </a:cubicBezTo>
                <a:cubicBezTo>
                  <a:pt x="259" y="5"/>
                  <a:pt x="275" y="0"/>
                  <a:pt x="275" y="0"/>
                </a:cubicBezTo>
                <a:cubicBezTo>
                  <a:pt x="313" y="25"/>
                  <a:pt x="292" y="3"/>
                  <a:pt x="307" y="56"/>
                </a:cubicBezTo>
                <a:cubicBezTo>
                  <a:pt x="311" y="72"/>
                  <a:pt x="323" y="105"/>
                  <a:pt x="323" y="105"/>
                </a:cubicBezTo>
                <a:cubicBezTo>
                  <a:pt x="233" y="134"/>
                  <a:pt x="286" y="229"/>
                  <a:pt x="202" y="258"/>
                </a:cubicBezTo>
                <a:cubicBezTo>
                  <a:pt x="163" y="245"/>
                  <a:pt x="121" y="226"/>
                  <a:pt x="81" y="218"/>
                </a:cubicBezTo>
                <a:cubicBezTo>
                  <a:pt x="67" y="215"/>
                  <a:pt x="54" y="212"/>
                  <a:pt x="41" y="210"/>
                </a:cubicBezTo>
                <a:cubicBezTo>
                  <a:pt x="29" y="207"/>
                  <a:pt x="8" y="202"/>
                  <a:pt x="8" y="20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248400" y="685800"/>
            <a:ext cx="3200400" cy="1190625"/>
          </a:xfrm>
          <a:effectLst>
            <a:outerShdw blurRad="63500" dist="35921" dir="2700000" algn="ctr" rotWithShape="0">
              <a:schemeClr val="tx1"/>
            </a:outerShdw>
          </a:effectLst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Isthmus of Corinth</a:t>
            </a:r>
          </a:p>
        </p:txBody>
      </p:sp>
      <p:sp>
        <p:nvSpPr>
          <p:cNvPr id="240648" name="AutoShape 9"/>
          <p:cNvSpPr>
            <a:spLocks noChangeArrowheads="1"/>
          </p:cNvSpPr>
          <p:nvPr/>
        </p:nvSpPr>
        <p:spPr bwMode="auto">
          <a:xfrm rot="1981081">
            <a:off x="5357813" y="1592263"/>
            <a:ext cx="3276600" cy="838200"/>
          </a:xfrm>
          <a:prstGeom prst="leftRightArrow">
            <a:avLst>
              <a:gd name="adj1" fmla="val 50000"/>
              <a:gd name="adj2" fmla="val 7818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FF"/>
                </a:solidFill>
                <a:cs typeface="Arial" charset="0"/>
              </a:rPr>
              <a:t>7 km</a:t>
            </a: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850" name="AutoShape 10"/>
          <p:cNvSpPr>
            <a:spLocks noChangeArrowheads="1"/>
          </p:cNvSpPr>
          <p:nvPr/>
        </p:nvSpPr>
        <p:spPr bwMode="auto">
          <a:xfrm rot="8901611">
            <a:off x="1387475" y="1725613"/>
            <a:ext cx="4648200" cy="998537"/>
          </a:xfrm>
          <a:prstGeom prst="curvedUpArrow">
            <a:avLst>
              <a:gd name="adj1" fmla="val 93100"/>
              <a:gd name="adj2" fmla="val 186200"/>
              <a:gd name="adj3" fmla="val 33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851" name="AutoShape 11"/>
          <p:cNvSpPr>
            <a:spLocks noChangeArrowheads="1"/>
          </p:cNvSpPr>
          <p:nvPr/>
        </p:nvSpPr>
        <p:spPr bwMode="auto">
          <a:xfrm rot="-748535">
            <a:off x="2274888" y="3725863"/>
            <a:ext cx="7543800" cy="998537"/>
          </a:xfrm>
          <a:prstGeom prst="curvedUpArrow">
            <a:avLst>
              <a:gd name="adj1" fmla="val 151097"/>
              <a:gd name="adj2" fmla="val 302194"/>
              <a:gd name="adj3" fmla="val 33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852" name="Text Box 12"/>
          <p:cNvSpPr txBox="1">
            <a:spLocks noChangeArrowheads="1"/>
          </p:cNvSpPr>
          <p:nvPr/>
        </p:nvSpPr>
        <p:spPr bwMode="auto">
          <a:xfrm>
            <a:off x="-76200" y="50292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Acrocorinth</a:t>
            </a:r>
          </a:p>
        </p:txBody>
      </p:sp>
      <p:pic>
        <p:nvPicPr>
          <p:cNvPr id="4198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1003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1003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5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0"/>
            <a:ext cx="1003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5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3276600"/>
            <a:ext cx="1003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7" name="Text Box 17"/>
          <p:cNvSpPr txBox="1">
            <a:spLocks noChangeArrowheads="1"/>
          </p:cNvSpPr>
          <p:nvPr/>
        </p:nvSpPr>
        <p:spPr bwMode="auto">
          <a:xfrm>
            <a:off x="-152400" y="5562600"/>
            <a:ext cx="3429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Temple of Aphrodite</a:t>
            </a:r>
          </a:p>
        </p:txBody>
      </p:sp>
      <p:sp>
        <p:nvSpPr>
          <p:cNvPr id="419858" name="Text Box 18"/>
          <p:cNvSpPr txBox="1">
            <a:spLocks noChangeArrowheads="1"/>
          </p:cNvSpPr>
          <p:nvPr/>
        </p:nvSpPr>
        <p:spPr bwMode="auto">
          <a:xfrm>
            <a:off x="8205788" y="76200"/>
            <a:ext cx="862012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161a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19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419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419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419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41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41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0" grpId="0" animBg="1"/>
      <p:bldP spid="4198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1026" descr="corin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019800"/>
            <a:ext cx="8839200" cy="838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View of Acrocorinth from the City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53000" y="381000"/>
            <a:ext cx="3886200" cy="24384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Temple of Aphrodite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3657600"/>
            <a:ext cx="2743200" cy="2362200"/>
          </a:xfrm>
        </p:spPr>
        <p:txBody>
          <a:bodyPr/>
          <a:lstStyle/>
          <a:p>
            <a:pPr eaLnBrk="1" hangingPunct="1"/>
            <a:r>
              <a:rPr lang="en-US" sz="4400" b="1" i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Greek Goddess of Love</a:t>
            </a:r>
          </a:p>
        </p:txBody>
      </p:sp>
      <p:pic>
        <p:nvPicPr>
          <p:cNvPr id="244740" name="Picture 4" descr="CorinthStr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7576" r="14706" b="45454"/>
          <a:stretch>
            <a:fillRect/>
          </a:stretch>
        </p:blipFill>
        <p:spPr bwMode="auto">
          <a:xfrm>
            <a:off x="381000" y="152400"/>
            <a:ext cx="4495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26130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"/>
                <a:cs typeface="Arial"/>
              </a:rPr>
              <a:t>Temple of Aphrodite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8834" name="Picture 2" descr="corin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5" name="Picture 3" descr="2000-09-01-corinth-apo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4086225"/>
            <a:ext cx="48958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4" descr="corin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0"/>
            <a:ext cx="50958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572000"/>
            <a:ext cx="3581400" cy="2133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Immorality in All Seasons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cs typeface="Arial" charset="0"/>
              </a:rPr>
              <a:t>The Wayward Local Church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tx1"/>
              </a:gs>
              <a:gs pos="100000">
                <a:srgbClr val="000066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0" y="5581650"/>
            <a:ext cx="87487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Solving church problems theologically</a:t>
            </a:r>
          </a:p>
        </p:txBody>
      </p:sp>
      <p:sp>
        <p:nvSpPr>
          <p:cNvPr id="415749" name="Text Box 5"/>
          <p:cNvSpPr txBox="1">
            <a:spLocks noChangeArrowheads="1"/>
          </p:cNvSpPr>
          <p:nvPr/>
        </p:nvSpPr>
        <p:spPr bwMode="auto">
          <a:xfrm>
            <a:off x="838200" y="266700"/>
            <a:ext cx="777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600" b="1" smtClean="0">
                <a:solidFill>
                  <a:srgbClr val="FFFFFF"/>
                </a:solidFill>
                <a:latin typeface="Arial"/>
                <a:cs typeface="Arial"/>
              </a:rPr>
              <a:t>The Wayward Local Church</a:t>
            </a:r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>
            <a:off x="781050" y="914400"/>
            <a:ext cx="79819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1" name="Line 7"/>
          <p:cNvSpPr>
            <a:spLocks noChangeShapeType="1"/>
          </p:cNvSpPr>
          <p:nvPr/>
        </p:nvSpPr>
        <p:spPr bwMode="auto">
          <a:xfrm flipH="1">
            <a:off x="304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2" name="Line 8"/>
          <p:cNvSpPr>
            <a:spLocks noChangeShapeType="1"/>
          </p:cNvSpPr>
          <p:nvPr/>
        </p:nvSpPr>
        <p:spPr bwMode="auto">
          <a:xfrm>
            <a:off x="4343400" y="914400"/>
            <a:ext cx="254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3" name="Text Box 9"/>
          <p:cNvSpPr txBox="1">
            <a:spLocks noChangeArrowheads="1"/>
          </p:cNvSpPr>
          <p:nvPr/>
        </p:nvSpPr>
        <p:spPr bwMode="auto">
          <a:xfrm>
            <a:off x="1600200" y="914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Reports</a:t>
            </a:r>
          </a:p>
        </p:txBody>
      </p:sp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4686300" y="9144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Questions</a:t>
            </a:r>
          </a:p>
        </p:txBody>
      </p:sp>
      <p:sp>
        <p:nvSpPr>
          <p:cNvPr id="415755" name="Text Box 11"/>
          <p:cNvSpPr txBox="1">
            <a:spLocks noChangeArrowheads="1"/>
          </p:cNvSpPr>
          <p:nvPr/>
        </p:nvSpPr>
        <p:spPr bwMode="auto">
          <a:xfrm rot="16815688">
            <a:off x="5062538" y="381317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Worship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11–14</a:t>
            </a:r>
          </a:p>
        </p:txBody>
      </p:sp>
      <p:sp>
        <p:nvSpPr>
          <p:cNvPr id="415756" name="Text Box 12"/>
          <p:cNvSpPr txBox="1">
            <a:spLocks noChangeArrowheads="1"/>
          </p:cNvSpPr>
          <p:nvPr/>
        </p:nvSpPr>
        <p:spPr bwMode="auto">
          <a:xfrm>
            <a:off x="5335588" y="2133600"/>
            <a:ext cx="2589212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Instruction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7–16 </a:t>
            </a:r>
          </a:p>
        </p:txBody>
      </p:sp>
      <p:sp>
        <p:nvSpPr>
          <p:cNvPr id="415757" name="Line 13"/>
          <p:cNvSpPr>
            <a:spLocks noChangeShapeType="1"/>
          </p:cNvSpPr>
          <p:nvPr/>
        </p:nvSpPr>
        <p:spPr bwMode="auto">
          <a:xfrm>
            <a:off x="2514600" y="1524000"/>
            <a:ext cx="0" cy="1524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8" name="Text Box 14"/>
          <p:cNvSpPr txBox="1">
            <a:spLocks noChangeArrowheads="1"/>
          </p:cNvSpPr>
          <p:nvPr/>
        </p:nvSpPr>
        <p:spPr bwMode="auto">
          <a:xfrm>
            <a:off x="5334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Concern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1–4</a:t>
            </a:r>
          </a:p>
        </p:txBody>
      </p:sp>
      <p:sp>
        <p:nvSpPr>
          <p:cNvPr id="415759" name="Text Box 15"/>
          <p:cNvSpPr txBox="1">
            <a:spLocks noChangeArrowheads="1"/>
          </p:cNvSpPr>
          <p:nvPr/>
        </p:nvSpPr>
        <p:spPr bwMode="auto">
          <a:xfrm rot="16798945">
            <a:off x="5854700" y="3919538"/>
            <a:ext cx="28670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Resurrection </a:t>
            </a:r>
            <a:b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</a:p>
        </p:txBody>
      </p:sp>
      <p:sp>
        <p:nvSpPr>
          <p:cNvPr id="415760" name="Text Box 16"/>
          <p:cNvSpPr txBox="1">
            <a:spLocks noChangeArrowheads="1"/>
          </p:cNvSpPr>
          <p:nvPr/>
        </p:nvSpPr>
        <p:spPr bwMode="auto">
          <a:xfrm rot="16830879">
            <a:off x="6742907" y="4010818"/>
            <a:ext cx="2717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Collection 16</a:t>
            </a:r>
          </a:p>
        </p:txBody>
      </p:sp>
      <p:sp>
        <p:nvSpPr>
          <p:cNvPr id="415761" name="Line 17"/>
          <p:cNvSpPr>
            <a:spLocks noChangeShapeType="1"/>
          </p:cNvSpPr>
          <p:nvPr/>
        </p:nvSpPr>
        <p:spPr bwMode="auto">
          <a:xfrm>
            <a:off x="762000" y="15240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62" name="Rectangle 18"/>
          <p:cNvSpPr>
            <a:spLocks noChangeArrowheads="1"/>
          </p:cNvSpPr>
          <p:nvPr/>
        </p:nvSpPr>
        <p:spPr bwMode="auto">
          <a:xfrm>
            <a:off x="762000" y="276225"/>
            <a:ext cx="8001000" cy="2771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762000" y="1600200"/>
            <a:ext cx="1752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Division</a:t>
            </a:r>
          </a:p>
        </p:txBody>
      </p:sp>
      <p:sp>
        <p:nvSpPr>
          <p:cNvPr id="415764" name="Text Box 20"/>
          <p:cNvSpPr txBox="1">
            <a:spLocks noChangeArrowheads="1"/>
          </p:cNvSpPr>
          <p:nvPr/>
        </p:nvSpPr>
        <p:spPr bwMode="auto">
          <a:xfrm>
            <a:off x="2171700" y="1600200"/>
            <a:ext cx="2552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Disorder</a:t>
            </a:r>
          </a:p>
        </p:txBody>
      </p:sp>
      <p:sp>
        <p:nvSpPr>
          <p:cNvPr id="415765" name="Text Box 21"/>
          <p:cNvSpPr txBox="1">
            <a:spLocks noChangeArrowheads="1"/>
          </p:cNvSpPr>
          <p:nvPr/>
        </p:nvSpPr>
        <p:spPr bwMode="auto">
          <a:xfrm>
            <a:off x="4648200" y="1600200"/>
            <a:ext cx="39624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Difficulties</a:t>
            </a:r>
          </a:p>
        </p:txBody>
      </p:sp>
      <p:sp>
        <p:nvSpPr>
          <p:cNvPr id="415766" name="Text Box 22"/>
          <p:cNvSpPr txBox="1">
            <a:spLocks noChangeArrowheads="1"/>
          </p:cNvSpPr>
          <p:nvPr/>
        </p:nvSpPr>
        <p:spPr bwMode="auto">
          <a:xfrm>
            <a:off x="22860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Discipline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5–6</a:t>
            </a:r>
          </a:p>
        </p:txBody>
      </p:sp>
      <p:sp>
        <p:nvSpPr>
          <p:cNvPr id="415767" name="Text Box 23"/>
          <p:cNvSpPr txBox="1">
            <a:spLocks noChangeArrowheads="1"/>
          </p:cNvSpPr>
          <p:nvPr/>
        </p:nvSpPr>
        <p:spPr bwMode="auto">
          <a:xfrm rot="16810664">
            <a:off x="3983038" y="400843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Idols 8–10</a:t>
            </a:r>
          </a:p>
        </p:txBody>
      </p:sp>
      <p:sp>
        <p:nvSpPr>
          <p:cNvPr id="415768" name="Text Box 24"/>
          <p:cNvSpPr txBox="1">
            <a:spLocks noChangeArrowheads="1"/>
          </p:cNvSpPr>
          <p:nvPr/>
        </p:nvSpPr>
        <p:spPr bwMode="auto">
          <a:xfrm rot="16791372">
            <a:off x="3221038" y="3832225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Marriage 7</a:t>
            </a:r>
          </a:p>
        </p:txBody>
      </p:sp>
      <p:sp>
        <p:nvSpPr>
          <p:cNvPr id="415769" name="Line 25"/>
          <p:cNvSpPr>
            <a:spLocks noChangeShapeType="1"/>
          </p:cNvSpPr>
          <p:nvPr/>
        </p:nvSpPr>
        <p:spPr bwMode="auto">
          <a:xfrm flipH="1">
            <a:off x="12192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0" name="Line 26"/>
          <p:cNvSpPr>
            <a:spLocks noChangeShapeType="1"/>
          </p:cNvSpPr>
          <p:nvPr/>
        </p:nvSpPr>
        <p:spPr bwMode="auto">
          <a:xfrm flipH="1">
            <a:off x="2057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1" name="Line 27"/>
          <p:cNvSpPr>
            <a:spLocks noChangeShapeType="1"/>
          </p:cNvSpPr>
          <p:nvPr/>
        </p:nvSpPr>
        <p:spPr bwMode="auto">
          <a:xfrm flipH="1">
            <a:off x="26670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2" name="Line 28"/>
          <p:cNvSpPr>
            <a:spLocks noChangeShapeType="1"/>
          </p:cNvSpPr>
          <p:nvPr/>
        </p:nvSpPr>
        <p:spPr bwMode="auto">
          <a:xfrm flipH="1">
            <a:off x="390525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3" name="Line 29"/>
          <p:cNvSpPr>
            <a:spLocks noChangeShapeType="1"/>
          </p:cNvSpPr>
          <p:nvPr/>
        </p:nvSpPr>
        <p:spPr bwMode="auto">
          <a:xfrm flipH="1">
            <a:off x="449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4" name="Line 30"/>
          <p:cNvSpPr>
            <a:spLocks noChangeShapeType="1"/>
          </p:cNvSpPr>
          <p:nvPr/>
        </p:nvSpPr>
        <p:spPr bwMode="auto">
          <a:xfrm flipH="1">
            <a:off x="5486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5" name="Line 31"/>
          <p:cNvSpPr>
            <a:spLocks noChangeShapeType="1"/>
          </p:cNvSpPr>
          <p:nvPr/>
        </p:nvSpPr>
        <p:spPr bwMode="auto">
          <a:xfrm flipH="1">
            <a:off x="6629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6" name="Line 32"/>
          <p:cNvSpPr>
            <a:spLocks noChangeShapeType="1"/>
          </p:cNvSpPr>
          <p:nvPr/>
        </p:nvSpPr>
        <p:spPr bwMode="auto">
          <a:xfrm flipH="1">
            <a:off x="7543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7" name="Line 33"/>
          <p:cNvSpPr>
            <a:spLocks noChangeShapeType="1"/>
          </p:cNvSpPr>
          <p:nvPr/>
        </p:nvSpPr>
        <p:spPr bwMode="auto">
          <a:xfrm flipH="1">
            <a:off x="830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8" name="Rectangle 34"/>
          <p:cNvSpPr>
            <a:spLocks noChangeArrowheads="1"/>
          </p:cNvSpPr>
          <p:nvPr/>
        </p:nvSpPr>
        <p:spPr bwMode="auto">
          <a:xfrm>
            <a:off x="304800" y="5562600"/>
            <a:ext cx="8001000" cy="692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5779" name="Line 35"/>
          <p:cNvSpPr>
            <a:spLocks noChangeShapeType="1"/>
          </p:cNvSpPr>
          <p:nvPr/>
        </p:nvSpPr>
        <p:spPr bwMode="auto">
          <a:xfrm>
            <a:off x="762000" y="21336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0" name="Text Box 36"/>
          <p:cNvSpPr txBox="1">
            <a:spLocks noChangeArrowheads="1"/>
          </p:cNvSpPr>
          <p:nvPr/>
        </p:nvSpPr>
        <p:spPr bwMode="auto">
          <a:xfrm rot="16791372">
            <a:off x="1392238" y="39639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Incest 5</a:t>
            </a:r>
          </a:p>
        </p:txBody>
      </p:sp>
      <p:sp>
        <p:nvSpPr>
          <p:cNvPr id="415781" name="Text Box 37"/>
          <p:cNvSpPr txBox="1">
            <a:spLocks noChangeArrowheads="1"/>
          </p:cNvSpPr>
          <p:nvPr/>
        </p:nvSpPr>
        <p:spPr bwMode="auto">
          <a:xfrm rot="16791372">
            <a:off x="2001838" y="40401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Lawsuits 6</a:t>
            </a:r>
          </a:p>
        </p:txBody>
      </p:sp>
      <p:sp>
        <p:nvSpPr>
          <p:cNvPr id="415782" name="Text Box 38"/>
          <p:cNvSpPr txBox="1">
            <a:spLocks noChangeArrowheads="1"/>
          </p:cNvSpPr>
          <p:nvPr/>
        </p:nvSpPr>
        <p:spPr bwMode="auto">
          <a:xfrm rot="16791372">
            <a:off x="2611438" y="4038600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Immorality </a:t>
            </a:r>
          </a:p>
        </p:txBody>
      </p:sp>
      <p:sp>
        <p:nvSpPr>
          <p:cNvPr id="415783" name="Line 39"/>
          <p:cNvSpPr>
            <a:spLocks noChangeShapeType="1"/>
          </p:cNvSpPr>
          <p:nvPr/>
        </p:nvSpPr>
        <p:spPr bwMode="auto">
          <a:xfrm flipH="1">
            <a:off x="3352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4" name="Text Box 40"/>
          <p:cNvSpPr txBox="1">
            <a:spLocks noChangeArrowheads="1"/>
          </p:cNvSpPr>
          <p:nvPr/>
        </p:nvSpPr>
        <p:spPr bwMode="auto">
          <a:xfrm rot="16791372">
            <a:off x="-228600" y="3995738"/>
            <a:ext cx="2511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Factions 1–2</a:t>
            </a:r>
          </a:p>
        </p:txBody>
      </p:sp>
      <p:sp>
        <p:nvSpPr>
          <p:cNvPr id="415785" name="Text Box 41"/>
          <p:cNvSpPr txBox="1">
            <a:spLocks noChangeArrowheads="1"/>
          </p:cNvSpPr>
          <p:nvPr/>
        </p:nvSpPr>
        <p:spPr bwMode="auto">
          <a:xfrm rot="16791372">
            <a:off x="696913" y="380682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Carnality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3–4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 rot="689131">
            <a:off x="2208213" y="2595563"/>
            <a:ext cx="781050" cy="30956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905000"/>
            <a:ext cx="4781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534400" cy="1752600"/>
          </a:xfrm>
        </p:spPr>
        <p:txBody>
          <a:bodyPr/>
          <a:lstStyle/>
          <a:p>
            <a:pPr algn="r" eaLnBrk="1" hangingPunct="1"/>
            <a:r>
              <a:rPr lang="en-US" sz="4800" b="1">
                <a:solidFill>
                  <a:srgbClr val="000000"/>
                </a:solidFill>
                <a:latin typeface="Arial" charset="0"/>
                <a:cs typeface="Arial" charset="0"/>
              </a:rPr>
              <a:t>I.  Humbly </a:t>
            </a:r>
            <a:r>
              <a:rPr lang="en-US" sz="4800" b="1">
                <a:solidFill>
                  <a:srgbClr val="800080"/>
                </a:solidFill>
                <a:latin typeface="Arial" charset="0"/>
                <a:cs typeface="Arial" charset="0"/>
              </a:rPr>
              <a:t>remove</a:t>
            </a:r>
            <a:r>
              <a:rPr lang="en-US" sz="4800" b="1">
                <a:solidFill>
                  <a:srgbClr val="000000"/>
                </a:solidFill>
                <a:latin typeface="Arial" charset="0"/>
                <a:cs typeface="Arial" charset="0"/>
              </a:rPr>
              <a:t> members living in sin (1-2).</a:t>
            </a:r>
          </a:p>
        </p:txBody>
      </p:sp>
      <p:sp>
        <p:nvSpPr>
          <p:cNvPr id="413703" name="Rectangle 7"/>
          <p:cNvSpPr>
            <a:spLocks noChangeArrowheads="1"/>
          </p:cNvSpPr>
          <p:nvPr/>
        </p:nvSpPr>
        <p:spPr bwMode="auto">
          <a:xfrm>
            <a:off x="533400" y="76200"/>
            <a:ext cx="8763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endParaRPr lang="en-US" sz="54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3704" name="Rectangle 8"/>
          <p:cNvSpPr>
            <a:spLocks noChangeArrowheads="1"/>
          </p:cNvSpPr>
          <p:nvPr/>
        </p:nvSpPr>
        <p:spPr bwMode="auto">
          <a:xfrm>
            <a:off x="1600200" y="4648200"/>
            <a:ext cx="327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sz="4800" b="1" i="1">
                <a:solidFill>
                  <a:schemeClr val="tx2"/>
                </a:solidFill>
                <a:cs typeface="Arial" charset="0"/>
              </a:rPr>
              <a:t>Spanking the Saints</a:t>
            </a:r>
            <a:endParaRPr lang="en-US" sz="4000" b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13705" name="WordArt 9"/>
          <p:cNvSpPr>
            <a:spLocks noChangeArrowheads="1" noChangeShapeType="1" noTextEdit="1"/>
          </p:cNvSpPr>
          <p:nvPr/>
        </p:nvSpPr>
        <p:spPr bwMode="auto">
          <a:xfrm>
            <a:off x="395288" y="1628775"/>
            <a:ext cx="5929312" cy="3036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Care enough to confront!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3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13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/>
      <p:bldP spid="413703" grpId="0"/>
      <p:bldP spid="413704" grpId="0"/>
      <p:bldP spid="4137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524000"/>
          </a:xfrm>
          <a:solidFill>
            <a:schemeClr val="tx1"/>
          </a:solidFill>
        </p:spPr>
        <p:txBody>
          <a:bodyPr/>
          <a:lstStyle/>
          <a:p>
            <a:pPr algn="r" eaLnBrk="1" hangingPunct="1"/>
            <a:r>
              <a:rPr lang="en-US" b="1">
                <a:latin typeface="Arial" charset="0"/>
                <a:ea typeface="ＭＳ Ｐゴシック" charset="0"/>
              </a:rPr>
              <a:t>Restore People in Sin</a:t>
            </a:r>
            <a:endParaRPr lang="en-US" sz="3600">
              <a:latin typeface="Arial" charset="0"/>
              <a:ea typeface="ＭＳ Ｐゴシック" charset="0"/>
            </a:endParaRPr>
          </a:p>
        </p:txBody>
      </p:sp>
      <p:sp>
        <p:nvSpPr>
          <p:cNvPr id="254979" name="Rectangle 9"/>
          <p:cNvSpPr>
            <a:spLocks noChangeArrowheads="1"/>
          </p:cNvSpPr>
          <p:nvPr/>
        </p:nvSpPr>
        <p:spPr bwMode="auto">
          <a:xfrm>
            <a:off x="34925" y="44450"/>
            <a:ext cx="9109075" cy="19129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06450" indent="-806450" eaLnBrk="1" hangingPunct="1"/>
            <a:r>
              <a:rPr lang="en-US" sz="4400" b="1">
                <a:solidFill>
                  <a:srgbClr val="FFFFFF"/>
                </a:solidFill>
                <a:cs typeface="Arial" charset="0"/>
              </a:rPr>
              <a:t>A. Some Christians tolerate immorality in the church (1). </a:t>
            </a:r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4980" name="Rectangle 9"/>
          <p:cNvSpPr>
            <a:spLocks noChangeArrowheads="1"/>
          </p:cNvSpPr>
          <p:nvPr/>
        </p:nvSpPr>
        <p:spPr bwMode="auto">
          <a:xfrm>
            <a:off x="144463" y="2133600"/>
            <a:ext cx="882015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r>
              <a:rPr lang="en-US" sz="4000" b="1">
                <a:solidFill>
                  <a:srgbClr val="FFFFFF"/>
                </a:solidFill>
                <a:cs typeface="Arial" charset="0"/>
              </a:rPr>
              <a:t>I can hardly believe the report about the sexual immorality going on among you—something that even pagans don’t do. I am told that a man in your church is living in sin with his stepmother </a:t>
            </a:r>
            <a:br>
              <a:rPr lang="en-US" sz="4000" b="1">
                <a:solidFill>
                  <a:srgbClr val="FFFFFF"/>
                </a:solidFill>
                <a:cs typeface="Arial" charset="0"/>
              </a:rPr>
            </a:br>
            <a:r>
              <a:rPr lang="en-US" sz="4000" b="1">
                <a:solidFill>
                  <a:srgbClr val="FFFFFF"/>
                </a:solidFill>
                <a:cs typeface="Arial" charset="0"/>
              </a:rPr>
              <a:t>(1 Cor. 5:1 </a:t>
            </a:r>
            <a:r>
              <a:rPr lang="en-US" sz="3600" b="1">
                <a:solidFill>
                  <a:srgbClr val="FFFFFF"/>
                </a:solidFill>
                <a:cs typeface="Arial" charset="0"/>
              </a:rPr>
              <a:t>NLT</a:t>
            </a:r>
            <a:r>
              <a:rPr lang="en-US" sz="4000" b="1">
                <a:solidFill>
                  <a:srgbClr val="FFFFFF"/>
                </a:solidFill>
                <a:cs typeface="Arial" charset="0"/>
              </a:rPr>
              <a:t>).</a:t>
            </a:r>
            <a:endParaRPr lang="en-US" sz="3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524000"/>
          </a:xfrm>
          <a:solidFill>
            <a:schemeClr val="tx1"/>
          </a:solidFill>
        </p:spPr>
        <p:txBody>
          <a:bodyPr/>
          <a:lstStyle/>
          <a:p>
            <a:pPr algn="r" eaLnBrk="1" hangingPunct="1"/>
            <a:r>
              <a:rPr lang="en-US" b="1">
                <a:latin typeface="Arial" charset="0"/>
                <a:ea typeface="ＭＳ Ｐゴシック" charset="0"/>
              </a:rPr>
              <a:t>Restore People in Sin</a:t>
            </a:r>
            <a:endParaRPr lang="en-US" sz="3600">
              <a:latin typeface="Arial" charset="0"/>
              <a:ea typeface="ＭＳ Ｐゴシック" charset="0"/>
            </a:endParaRPr>
          </a:p>
        </p:txBody>
      </p:sp>
      <p:sp>
        <p:nvSpPr>
          <p:cNvPr id="259075" name="Rectangle 9"/>
          <p:cNvSpPr>
            <a:spLocks noChangeArrowheads="1"/>
          </p:cNvSpPr>
          <p:nvPr/>
        </p:nvSpPr>
        <p:spPr bwMode="auto">
          <a:xfrm>
            <a:off x="34925" y="44450"/>
            <a:ext cx="9109075" cy="20891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06450" indent="-806450" eaLnBrk="1" hangingPunct="1"/>
            <a:r>
              <a:rPr lang="en-US" sz="4400" b="1">
                <a:solidFill>
                  <a:srgbClr val="FFFFFF"/>
                </a:solidFill>
                <a:cs typeface="Arial" charset="0"/>
              </a:rPr>
              <a:t>B. We must change our prideful attitude by expelling such people with grief (2). </a:t>
            </a:r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9076" name="Rectangle 9"/>
          <p:cNvSpPr>
            <a:spLocks noChangeArrowheads="1"/>
          </p:cNvSpPr>
          <p:nvPr/>
        </p:nvSpPr>
        <p:spPr bwMode="auto">
          <a:xfrm>
            <a:off x="9525" y="2276475"/>
            <a:ext cx="88201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r>
              <a:rPr lang="en-US" sz="4000" b="1">
                <a:solidFill>
                  <a:srgbClr val="FFFFFF"/>
                </a:solidFill>
                <a:cs typeface="Arial" charset="0"/>
              </a:rPr>
              <a:t>You are so proud of yourselves, but you should be mourning in sorrow and shame. And you should remove this man from your fellowship (NLT).</a:t>
            </a:r>
            <a:endParaRPr lang="en-US" sz="3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381000"/>
            <a:ext cx="636905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rgbClr val="FFFFFF"/>
                </a:solidFill>
                <a:latin typeface="Verdana" charset="0"/>
                <a:ea typeface="Osaka" charset="0"/>
                <a:cs typeface="Osaka" charset="0"/>
              </a:rPr>
              <a:t>Too often…</a:t>
            </a:r>
            <a:endParaRPr lang="en-US">
              <a:solidFill>
                <a:srgbClr val="FFFFFF"/>
              </a:solidFill>
              <a:latin typeface="Verdana" charset="0"/>
              <a:ea typeface="Osaka" charset="0"/>
              <a:cs typeface="Osaka" charset="0"/>
            </a:endParaRPr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755650" y="2276475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8099" dir="2700000" algn="ctr" rotWithShape="0">
              <a:srgbClr val="FFFFFF">
                <a:alpha val="99962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sz="4400" dirty="0">
              <a:solidFill>
                <a:schemeClr val="bg1"/>
              </a:solidFill>
              <a:latin typeface="Verdana" charset="0"/>
              <a:ea typeface="Osaka" charset="0"/>
              <a:cs typeface="Osaka" charset="0"/>
            </a:endParaRPr>
          </a:p>
        </p:txBody>
      </p:sp>
      <p:pic>
        <p:nvPicPr>
          <p:cNvPr id="261124" name="Picture 1" descr="SG_WrongChristi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844675"/>
            <a:ext cx="9207501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5867400" cy="1066800"/>
          </a:xfrm>
          <a:effectLst>
            <a:outerShdw blurRad="25400" dist="38099" dir="2700000" algn="ctr" rotWithShape="0">
              <a:srgbClr val="FFFFFF">
                <a:alpha val="99962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6600" b="1">
                <a:latin typeface="Verdana" charset="0"/>
                <a:ea typeface="Osaka" charset="0"/>
                <a:cs typeface="Osaka" charset="0"/>
              </a:rPr>
              <a:t>Our Goal:</a:t>
            </a:r>
            <a:endParaRPr lang="en-US">
              <a:latin typeface="Verdana" charset="0"/>
              <a:ea typeface="Osaka" charset="0"/>
              <a:cs typeface="Osaka" charset="0"/>
            </a:endParaRPr>
          </a:p>
        </p:txBody>
      </p:sp>
      <p:sp>
        <p:nvSpPr>
          <p:cNvPr id="1070084" name="WordArt 4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7772400" cy="457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Restoration!</a:t>
            </a:r>
          </a:p>
        </p:txBody>
      </p:sp>
      <p:sp>
        <p:nvSpPr>
          <p:cNvPr id="1070085" name="Rectangle 5"/>
          <p:cNvSpPr>
            <a:spLocks noChangeArrowheads="1"/>
          </p:cNvSpPr>
          <p:nvPr/>
        </p:nvSpPr>
        <p:spPr bwMode="auto">
          <a:xfrm>
            <a:off x="533400" y="304800"/>
            <a:ext cx="5867400" cy="10668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FFFFFF">
                <a:alpha val="99962"/>
              </a:srgbClr>
            </a:outerShdw>
          </a:effectLst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sz="6600" b="1">
                <a:solidFill>
                  <a:srgbClr val="1F0769"/>
                </a:solidFill>
                <a:latin typeface="Verdana" charset="0"/>
                <a:ea typeface="Osaka" charset="0"/>
                <a:cs typeface="Osaka" charset="0"/>
              </a:rPr>
              <a:t>Our Goal:</a:t>
            </a:r>
            <a:endParaRPr lang="en-US" sz="4400">
              <a:solidFill>
                <a:srgbClr val="1F0769"/>
              </a:solidFill>
              <a:latin typeface="Verdana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0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45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>
            <a:fillRect/>
          </a:stretch>
        </p:blipFill>
        <p:spPr bwMode="auto">
          <a:xfrm>
            <a:off x="3886200" y="3987800"/>
            <a:ext cx="4445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524000"/>
          </a:xfrm>
          <a:solidFill>
            <a:schemeClr val="tx1"/>
          </a:solidFill>
        </p:spPr>
        <p:txBody>
          <a:bodyPr/>
          <a:lstStyle/>
          <a:p>
            <a:pPr algn="r" eaLnBrk="1" hangingPunct="1"/>
            <a:r>
              <a:rPr lang="en-US" b="1">
                <a:latin typeface="Arial" charset="0"/>
                <a:ea typeface="ＭＳ Ｐゴシック" charset="0"/>
              </a:rPr>
              <a:t>Restore People in Sin</a:t>
            </a:r>
            <a:endParaRPr lang="en-US" sz="3600">
              <a:latin typeface="Arial" charset="0"/>
              <a:ea typeface="ＭＳ Ｐゴシック" charset="0"/>
            </a:endParaRPr>
          </a:p>
        </p:txBody>
      </p:sp>
      <p:sp>
        <p:nvSpPr>
          <p:cNvPr id="265221" name="Rectangle 7"/>
          <p:cNvSpPr>
            <a:spLocks noChangeArrowheads="1"/>
          </p:cNvSpPr>
          <p:nvPr/>
        </p:nvSpPr>
        <p:spPr bwMode="auto">
          <a:xfrm>
            <a:off x="1752600" y="2971800"/>
            <a:ext cx="73914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ja-JP" altLang="en-US" sz="36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en-US" altLang="ja-JP" sz="3600" b="1">
                <a:solidFill>
                  <a:srgbClr val="FFFFFF"/>
                </a:solidFill>
                <a:cs typeface="Arial" charset="0"/>
              </a:rPr>
              <a:t>Brothers, if someone is caught in a sin, you who are spiritual should restore him gently.</a:t>
            </a:r>
            <a:r>
              <a:rPr lang="ja-JP" altLang="en-US" sz="3600" b="1">
                <a:solidFill>
                  <a:srgbClr val="FFFFFF"/>
                </a:solidFill>
                <a:cs typeface="Arial" charset="0"/>
              </a:rPr>
              <a:t>”</a:t>
            </a:r>
            <a:endParaRPr lang="en-US" altLang="ja-JP" sz="3600" b="1">
              <a:solidFill>
                <a:srgbClr val="FFFFFF"/>
              </a:solidFill>
              <a:cs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Galatians 6:1</a:t>
            </a:r>
          </a:p>
        </p:txBody>
      </p:sp>
      <p:sp>
        <p:nvSpPr>
          <p:cNvPr id="265222" name="Rectangle 9"/>
          <p:cNvSpPr>
            <a:spLocks noChangeArrowheads="1"/>
          </p:cNvSpPr>
          <p:nvPr/>
        </p:nvSpPr>
        <p:spPr bwMode="auto">
          <a:xfrm>
            <a:off x="1752600" y="76200"/>
            <a:ext cx="6781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r>
              <a:rPr lang="en-US" sz="4400" b="1">
                <a:solidFill>
                  <a:srgbClr val="FFFFFF"/>
                </a:solidFill>
                <a:cs typeface="Arial" charset="0"/>
              </a:rPr>
              <a:t>Restore People in Sin</a:t>
            </a:r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" y="115888"/>
            <a:ext cx="9142413" cy="5334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How to Restore (Matt. 18</a:t>
            </a:r>
            <a:r>
              <a:rPr kumimoji="0" lang="en-US" sz="3600" dirty="0">
                <a:latin typeface="Helvetica" charset="0"/>
                <a:ea typeface="ＭＳ Ｐゴシック" charset="0"/>
                <a:cs typeface="ＭＳ Ｐゴシック" charset="0"/>
              </a:rPr>
              <a:t>:15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-17 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NIV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  <a:endParaRPr kumimoji="0"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8071" name="Rectangle 1063"/>
          <p:cNvSpPr>
            <a:spLocks noChangeArrowheads="1"/>
          </p:cNvSpPr>
          <p:nvPr/>
        </p:nvSpPr>
        <p:spPr bwMode="auto">
          <a:xfrm>
            <a:off x="34925" y="838200"/>
            <a:ext cx="9144000" cy="6019800"/>
          </a:xfrm>
          <a:prstGeom prst="rect">
            <a:avLst/>
          </a:prstGeom>
          <a:noFill/>
          <a:ln>
            <a:noFill/>
          </a:ln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  <a:extLst/>
        </p:spPr>
        <p:txBody>
          <a:bodyPr/>
          <a:lstStyle/>
          <a:p>
            <a:pPr algn="ctr" eaLnBrk="1" hangingPunct="1"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If your brother sins against you, go and show him his fault,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just between the two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of you.  If he listens to you, you have won your brother over.  </a:t>
            </a:r>
            <a:r>
              <a:rPr kumimoji="1" lang="en-US" sz="3200" b="1" baseline="3000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But if he will not listen,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take one or two others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along, so that </a:t>
            </a:r>
            <a:r>
              <a:rPr kumimoji="1" lang="fr-FR" sz="3200" b="1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every matter may be established by the testimony of two or three witnesses.</a:t>
            </a:r>
            <a:r>
              <a:rPr kumimoji="1" lang="fr-FR" sz="3200" b="1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kumimoji="1" lang="en-US" sz="3200" b="1" baseline="3000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If he refuses to listen to them,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tell it to the church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; and if he refuses to listen even to the church, treat him as you would a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pagan or a tax collector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. 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0825" y="765175"/>
            <a:ext cx="856932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81000"/>
            <a:ext cx="3360738" cy="4848225"/>
          </a:xfrm>
        </p:spPr>
        <p:txBody>
          <a:bodyPr/>
          <a:lstStyle/>
          <a:p>
            <a:pPr algn="ctr" eaLnBrk="1" hangingPunct="1"/>
            <a:r>
              <a:rPr lang="en-US" b="1">
                <a:latin typeface="Arial" charset="0"/>
                <a:ea typeface="ＭＳ Ｐゴシック" charset="0"/>
              </a:rPr>
              <a:t>The Point of Verses 15-17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269315" name="Picture 1" descr="reconcili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5478463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6" name="Text Box 3"/>
          <p:cNvSpPr txBox="1">
            <a:spLocks noChangeArrowheads="1"/>
          </p:cNvSpPr>
          <p:nvPr/>
        </p:nvSpPr>
        <p:spPr bwMode="auto">
          <a:xfrm>
            <a:off x="4895850" y="163513"/>
            <a:ext cx="41402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 typeface="Arial" charset="0"/>
              <a:buNone/>
            </a:pPr>
            <a:r>
              <a:rPr lang="en-US" sz="4800" b="1">
                <a:solidFill>
                  <a:srgbClr val="000000"/>
                </a:solidFill>
              </a:rPr>
              <a:t>God</a:t>
            </a:r>
            <a:r>
              <a:rPr lang="fr-FR" altLang="ja-JP" sz="4800" b="1">
                <a:solidFill>
                  <a:srgbClr val="000000"/>
                </a:solidFill>
              </a:rPr>
              <a:t>'</a:t>
            </a:r>
            <a:r>
              <a:rPr lang="en-US" altLang="ja-JP" sz="4800" b="1">
                <a:solidFill>
                  <a:srgbClr val="000000"/>
                </a:solidFill>
              </a:rPr>
              <a:t>s way to restore believers in sin is to keep the matter as </a:t>
            </a:r>
            <a:r>
              <a:rPr lang="en-US" altLang="ja-JP" sz="4800" b="1" u="sng">
                <a:solidFill>
                  <a:srgbClr val="146225"/>
                </a:solidFill>
              </a:rPr>
              <a:t>private</a:t>
            </a:r>
            <a:r>
              <a:rPr lang="en-US" altLang="ja-JP" sz="4800" b="1">
                <a:solidFill>
                  <a:srgbClr val="000000"/>
                </a:solidFill>
              </a:rPr>
              <a:t> as possible (Matt. 18:15-17).</a:t>
            </a:r>
            <a:r>
              <a:rPr lang="en-US" altLang="ja-JP" sz="4000" b="1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 sz="4000" b="1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077200" cy="1828800"/>
          </a:xfrm>
        </p:spPr>
        <p:txBody>
          <a:bodyPr/>
          <a:lstStyle/>
          <a:p>
            <a:pPr eaLnBrk="1" hangingPunct="1"/>
            <a:r>
              <a:rPr lang="en-US" sz="4800" b="1">
                <a:latin typeface="Arial" charset="0"/>
                <a:ea typeface="ＭＳ Ｐゴシック" charset="0"/>
              </a:rPr>
              <a:t>God</a:t>
            </a:r>
            <a:r>
              <a:rPr lang="fr-FR" altLang="ja-JP" sz="4800" b="1"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latin typeface="Arial" charset="0"/>
                <a:ea typeface="ＭＳ Ｐゴシック" charset="0"/>
              </a:rPr>
              <a:t>s 4-step restoring process…</a:t>
            </a:r>
            <a:endParaRPr lang="en-US" sz="4800">
              <a:latin typeface="Arial" charset="0"/>
              <a:ea typeface="ＭＳ Ｐゴシック" charset="0"/>
            </a:endParaRPr>
          </a:p>
        </p:txBody>
      </p:sp>
      <p:sp>
        <p:nvSpPr>
          <p:cNvPr id="271362" name="AutoShape 6"/>
          <p:cNvSpPr>
            <a:spLocks noChangeArrowheads="1"/>
          </p:cNvSpPr>
          <p:nvPr/>
        </p:nvSpPr>
        <p:spPr bwMode="auto">
          <a:xfrm rot="5400000" flipV="1">
            <a:off x="2057400" y="-685800"/>
            <a:ext cx="5410200" cy="8001000"/>
          </a:xfrm>
          <a:prstGeom prst="triangle">
            <a:avLst>
              <a:gd name="adj" fmla="val 50000"/>
            </a:avLst>
          </a:prstGeom>
          <a:solidFill>
            <a:srgbClr val="66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08" name="Text Box 8"/>
          <p:cNvSpPr txBox="1">
            <a:spLocks noChangeArrowheads="1"/>
          </p:cNvSpPr>
          <p:nvPr/>
        </p:nvSpPr>
        <p:spPr bwMode="auto">
          <a:xfrm>
            <a:off x="1676400" y="2947988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75209" name="Text Box 9"/>
          <p:cNvSpPr txBox="1">
            <a:spLocks noChangeArrowheads="1"/>
          </p:cNvSpPr>
          <p:nvPr/>
        </p:nvSpPr>
        <p:spPr bwMode="auto">
          <a:xfrm>
            <a:off x="2751138" y="2414588"/>
            <a:ext cx="933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75211" name="Text Box 11"/>
          <p:cNvSpPr txBox="1">
            <a:spLocks noChangeArrowheads="1"/>
          </p:cNvSpPr>
          <p:nvPr/>
        </p:nvSpPr>
        <p:spPr bwMode="auto">
          <a:xfrm>
            <a:off x="4321175" y="1782763"/>
            <a:ext cx="1519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9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75212" name="Text Box 12"/>
          <p:cNvSpPr txBox="1">
            <a:spLocks noChangeArrowheads="1"/>
          </p:cNvSpPr>
          <p:nvPr/>
        </p:nvSpPr>
        <p:spPr bwMode="auto">
          <a:xfrm>
            <a:off x="6477000" y="898525"/>
            <a:ext cx="23383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5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1367" name="Rectangle 13"/>
          <p:cNvSpPr>
            <a:spLocks noChangeArrowheads="1"/>
          </p:cNvSpPr>
          <p:nvPr/>
        </p:nvSpPr>
        <p:spPr bwMode="auto">
          <a:xfrm>
            <a:off x="0" y="5029200"/>
            <a:ext cx="807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sz="4800" b="1">
                <a:solidFill>
                  <a:srgbClr val="333399"/>
                </a:solidFill>
              </a:rPr>
              <a:t>…reveals the issue to more people each step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8" grpId="0" build="p" autoUpdateAnimBg="0"/>
      <p:bldP spid="1075209" grpId="0" build="p" autoUpdateAnimBg="0"/>
      <p:bldP spid="1075211" grpId="0" build="p" autoUpdateAnimBg="0"/>
      <p:bldP spid="107521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304800"/>
            <a:ext cx="6840538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Step 1 to Restoration </a:t>
            </a:r>
            <a:b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600">
                <a:latin typeface="Helvetica" charset="0"/>
                <a:ea typeface="ＭＳ Ｐゴシック" charset="0"/>
                <a:cs typeface="ＭＳ Ｐゴシック" charset="0"/>
              </a:rPr>
              <a:t>Talk to the person by </a:t>
            </a:r>
            <a:r>
              <a:rPr kumimoji="0" lang="en-US" sz="3600" u="sng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yourself</a:t>
            </a:r>
            <a:endParaRPr kumimoji="0" lang="en-US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5635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77838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965636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439988" cy="665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 = Sinner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965637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99CC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99CCFF"/>
              </a:solidFill>
            </a:endParaRPr>
          </a:p>
        </p:txBody>
      </p:sp>
      <p:sp>
        <p:nvSpPr>
          <p:cNvPr id="965638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890838" cy="665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 = Member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39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0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1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2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3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4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5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6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7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8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49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0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1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2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3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4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5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6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7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8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59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0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1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2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3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4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568325" cy="665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FF"/>
                </a:solidFill>
                <a:latin typeface="Arial Black" charset="0"/>
              </a:rPr>
              <a:t>M</a:t>
            </a:r>
            <a:endParaRPr lang="en-US" smtClean="0">
              <a:solidFill>
                <a:srgbClr val="BBE0E3"/>
              </a:solidFill>
            </a:endParaRPr>
          </a:p>
        </p:txBody>
      </p:sp>
      <p:sp>
        <p:nvSpPr>
          <p:cNvPr id="965665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sp>
        <p:nvSpPr>
          <p:cNvPr id="965666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sp>
        <p:nvSpPr>
          <p:cNvPr id="965667" name="Line 35"/>
          <p:cNvSpPr>
            <a:spLocks noChangeShapeType="1"/>
          </p:cNvSpPr>
          <p:nvPr/>
        </p:nvSpPr>
        <p:spPr bwMode="auto">
          <a:xfrm rot="-10800000" flipH="1" flipV="1">
            <a:off x="1371600" y="29718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sp>
        <p:nvSpPr>
          <p:cNvPr id="965668" name="Line 36"/>
          <p:cNvSpPr>
            <a:spLocks noChangeShapeType="1"/>
          </p:cNvSpPr>
          <p:nvPr/>
        </p:nvSpPr>
        <p:spPr bwMode="auto">
          <a:xfrm rot="-7245430" flipH="1" flipV="1">
            <a:off x="1943100" y="26289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sp>
        <p:nvSpPr>
          <p:cNvPr id="965669" name="Line 37"/>
          <p:cNvSpPr>
            <a:spLocks noChangeShapeType="1"/>
          </p:cNvSpPr>
          <p:nvPr/>
        </p:nvSpPr>
        <p:spPr bwMode="auto">
          <a:xfrm rot="7240121" flipH="1" flipV="1">
            <a:off x="1409700" y="35052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sp>
        <p:nvSpPr>
          <p:cNvPr id="965670" name="Oval 38"/>
          <p:cNvSpPr>
            <a:spLocks noChangeArrowheads="1"/>
          </p:cNvSpPr>
          <p:nvPr/>
        </p:nvSpPr>
        <p:spPr bwMode="auto">
          <a:xfrm rot="1717289">
            <a:off x="1752600" y="32004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</a:endParaRPr>
          </a:p>
        </p:txBody>
      </p:sp>
      <p:pic>
        <p:nvPicPr>
          <p:cNvPr id="273446" name="Picture 2" descr="handsha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0"/>
            <a:ext cx="223996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6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6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Step 2 to Restoration </a:t>
            </a:r>
            <a:b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>
                <a:latin typeface="Helvetica" charset="0"/>
                <a:ea typeface="ＭＳ Ｐゴシック" charset="0"/>
                <a:cs typeface="ＭＳ Ｐゴシック" charset="0"/>
              </a:rPr>
              <a:t>Take </a:t>
            </a:r>
            <a:r>
              <a:rPr kumimoji="0" lang="en-US" sz="3600" u="sng">
                <a:solidFill>
                  <a:schemeClr val="hlink"/>
                </a:solidFill>
                <a:latin typeface="Helvetica" charset="0"/>
                <a:ea typeface="ＭＳ Ｐゴシック" charset="0"/>
                <a:cs typeface="ＭＳ Ｐゴシック" charset="0"/>
              </a:rPr>
              <a:t>1-2</a:t>
            </a:r>
            <a:r>
              <a:rPr kumimoji="0" lang="en-US" sz="3600">
                <a:latin typeface="Helvetica" charset="0"/>
                <a:ea typeface="ＭＳ Ｐゴシック" charset="0"/>
                <a:cs typeface="ＭＳ Ｐゴシック" charset="0"/>
              </a:rPr>
              <a:t> others along</a:t>
            </a:r>
            <a:endParaRPr kumimoji="0" lang="en-US" sz="3600" u="sng">
              <a:solidFill>
                <a:schemeClr val="hlink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77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439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 = Sinner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890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 = Member</a:t>
            </a:r>
            <a:endParaRPr lang="en-US" smtClean="0"/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4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5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8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89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0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1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2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3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5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6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7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8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399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0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1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2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3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4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5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6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7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8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85409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85410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85411" name="Oval 35"/>
          <p:cNvSpPr>
            <a:spLocks noChangeArrowheads="1"/>
          </p:cNvSpPr>
          <p:nvPr/>
        </p:nvSpPr>
        <p:spPr bwMode="auto">
          <a:xfrm rot="1717289">
            <a:off x="1752600" y="32004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5412" name="Oval 36"/>
          <p:cNvSpPr>
            <a:spLocks noChangeArrowheads="1"/>
          </p:cNvSpPr>
          <p:nvPr/>
        </p:nvSpPr>
        <p:spPr bwMode="auto">
          <a:xfrm rot="1717289">
            <a:off x="1878013" y="2670175"/>
            <a:ext cx="2286000" cy="1371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5413" name="Line 37"/>
          <p:cNvSpPr>
            <a:spLocks noChangeShapeType="1"/>
          </p:cNvSpPr>
          <p:nvPr/>
        </p:nvSpPr>
        <p:spPr bwMode="auto">
          <a:xfrm rot="1841959" flipH="1" flipV="1">
            <a:off x="2971800" y="32004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5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85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5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411" grpId="0" animBg="1"/>
      <p:bldP spid="485411" grpId="1" animBg="1"/>
      <p:bldP spid="4854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Step 3 to Restoration </a:t>
            </a:r>
            <a:b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>
                <a:latin typeface="Helvetica" charset="0"/>
                <a:ea typeface="ＭＳ Ｐゴシック" charset="0"/>
                <a:cs typeface="ＭＳ Ｐゴシック" charset="0"/>
              </a:rPr>
              <a:t>Expose the sin to the entire </a:t>
            </a:r>
            <a:r>
              <a:rPr kumimoji="0" lang="en-US" sz="3600" u="sng">
                <a:solidFill>
                  <a:schemeClr val="hlink"/>
                </a:solidFill>
                <a:latin typeface="Helvetica" charset="0"/>
                <a:ea typeface="ＭＳ Ｐゴシック" charset="0"/>
                <a:cs typeface="ＭＳ Ｐゴシック" charset="0"/>
              </a:rPr>
              <a:t>church</a:t>
            </a:r>
            <a:endParaRPr kumimoji="0" lang="en-US" sz="36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77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439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 = Sinner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93573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74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890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 = Member</a:t>
            </a:r>
            <a:endParaRPr lang="en-US" smtClean="0"/>
          </a:p>
        </p:txBody>
      </p:sp>
      <p:sp>
        <p:nvSpPr>
          <p:cNvPr id="493575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76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77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78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79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0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1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2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3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4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5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6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7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8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89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0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1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2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3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4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5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6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7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8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599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600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3601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93602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93603" name="Oval 35"/>
          <p:cNvSpPr>
            <a:spLocks noChangeArrowheads="1"/>
          </p:cNvSpPr>
          <p:nvPr/>
        </p:nvSpPr>
        <p:spPr bwMode="auto">
          <a:xfrm rot="1717289">
            <a:off x="1752600" y="32766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3604" name="Oval 36"/>
          <p:cNvSpPr>
            <a:spLocks noChangeArrowheads="1"/>
          </p:cNvSpPr>
          <p:nvPr/>
        </p:nvSpPr>
        <p:spPr bwMode="auto">
          <a:xfrm rot="1717289">
            <a:off x="1878013" y="2746375"/>
            <a:ext cx="2286000" cy="1371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3605" name="Line 37"/>
          <p:cNvSpPr>
            <a:spLocks noChangeShapeType="1"/>
          </p:cNvSpPr>
          <p:nvPr/>
        </p:nvSpPr>
        <p:spPr bwMode="auto">
          <a:xfrm rot="1841959" flipH="1" flipV="1">
            <a:off x="2971800" y="32004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93606" name="Oval 38"/>
          <p:cNvSpPr>
            <a:spLocks noChangeArrowheads="1"/>
          </p:cNvSpPr>
          <p:nvPr/>
        </p:nvSpPr>
        <p:spPr bwMode="auto">
          <a:xfrm rot="188795">
            <a:off x="457200" y="1504950"/>
            <a:ext cx="8010525" cy="47434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3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93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3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3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3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9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3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603" grpId="0" animBg="1"/>
      <p:bldP spid="493603" grpId="1" animBg="1"/>
      <p:bldP spid="493604" grpId="0" animBg="1"/>
      <p:bldP spid="493604" grpId="1" animBg="1"/>
      <p:bldP spid="4936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6988"/>
            <a:ext cx="7772400" cy="863601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Acceptable?</a:t>
            </a:r>
            <a:endParaRPr lang="en-US" b="1" dirty="0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1463">
            <a:off x="627063" y="1828800"/>
            <a:ext cx="86931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  <a:t>Step 4 to Restoration </a:t>
            </a:r>
            <a:br>
              <a:rPr kumimoji="0"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600">
                <a:latin typeface="Helvetica" charset="0"/>
                <a:ea typeface="ＭＳ Ｐゴシック" charset="0"/>
                <a:cs typeface="ＭＳ Ｐゴシック" charset="0"/>
              </a:rPr>
              <a:t>Treat the person like an </a:t>
            </a:r>
            <a:r>
              <a:rPr kumimoji="0" lang="en-US" sz="36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unbeliever</a:t>
            </a:r>
            <a:endParaRPr kumimoji="0"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77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95620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439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 = Sinner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2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890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 = Member</a:t>
            </a:r>
            <a:endParaRPr lang="en-US" smtClean="0"/>
          </a:p>
        </p:txBody>
      </p:sp>
      <p:sp>
        <p:nvSpPr>
          <p:cNvPr id="495623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5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6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7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8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29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0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1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2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3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4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5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6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7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8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39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0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1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2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3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4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5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6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7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8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56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tx2"/>
                </a:solidFill>
                <a:latin typeface="Arial Black" charset="0"/>
              </a:rPr>
              <a:t>M</a:t>
            </a:r>
            <a:endParaRPr lang="en-US" smtClean="0"/>
          </a:p>
        </p:txBody>
      </p:sp>
      <p:sp>
        <p:nvSpPr>
          <p:cNvPr id="495649" name="Line 33"/>
          <p:cNvSpPr>
            <a:spLocks noChangeShapeType="1"/>
          </p:cNvSpPr>
          <p:nvPr/>
        </p:nvSpPr>
        <p:spPr bwMode="auto">
          <a:xfrm rot="1841959" flipH="1" flipV="1">
            <a:off x="3235325" y="4775200"/>
            <a:ext cx="2860675" cy="95091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95650" name="Oval 34"/>
          <p:cNvSpPr>
            <a:spLocks noChangeArrowheads="1"/>
          </p:cNvSpPr>
          <p:nvPr/>
        </p:nvSpPr>
        <p:spPr bwMode="auto">
          <a:xfrm rot="188795">
            <a:off x="457200" y="1504950"/>
            <a:ext cx="8010525" cy="47434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5651" name="Text Box 35"/>
          <p:cNvSpPr txBox="1">
            <a:spLocks noChangeArrowheads="1"/>
          </p:cNvSpPr>
          <p:nvPr/>
        </p:nvSpPr>
        <p:spPr bwMode="auto">
          <a:xfrm>
            <a:off x="5618163" y="62690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rgbClr val="FFFF00"/>
                </a:solidFill>
                <a:latin typeface="Arial Black" charset="0"/>
              </a:rPr>
              <a:t>S</a:t>
            </a: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/>
      <p:bldP spid="4956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2057400"/>
            <a:ext cx="5715000" cy="1447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Discipline is needed in many arenas</a:t>
            </a:r>
          </a:p>
        </p:txBody>
      </p:sp>
      <p:pic>
        <p:nvPicPr>
          <p:cNvPr id="281603" name="Picture 3" descr="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7958">
            <a:off x="1447800" y="2286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1" descr="church discipline benefi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296400" cy="12954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342900">
                    <a:schemeClr val="tx1">
                      <a:alpha val="9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II. Discipline </a:t>
            </a:r>
            <a:r>
              <a:rPr lang="en-US" sz="4000" b="1" dirty="0">
                <a:solidFill>
                  <a:srgbClr val="FFFF00"/>
                </a:solidFill>
                <a:effectLst>
                  <a:glow rad="342900">
                    <a:schemeClr val="tx1">
                      <a:alpha val="9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benefits</a:t>
            </a:r>
            <a:r>
              <a:rPr lang="en-US" sz="4000" b="1" dirty="0">
                <a:solidFill>
                  <a:schemeClr val="bg1"/>
                </a:solidFill>
                <a:effectLst>
                  <a:glow rad="342900">
                    <a:schemeClr val="tx1">
                      <a:alpha val="9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the offender and the church (3-8)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3962400"/>
            <a:ext cx="4535488" cy="2438400"/>
          </a:xfrm>
        </p:spPr>
        <p:txBody>
          <a:bodyPr/>
          <a:lstStyle/>
          <a:p>
            <a:pPr eaLnBrk="1" hangingPunct="1"/>
            <a:r>
              <a:rPr lang="en-US" sz="3600" b="1">
                <a:latin typeface="Arial" charset="0"/>
                <a:ea typeface="Osaka" charset="0"/>
                <a:cs typeface="Osaka" charset="0"/>
              </a:rPr>
              <a:t>A. 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Discipline hands a </a:t>
            </a:r>
            <a:r>
              <a:rPr lang="en-US" sz="3600" b="1" i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believer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over to </a:t>
            </a:r>
            <a:r>
              <a:rPr lang="en-US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Satan</a:t>
            </a:r>
            <a:r>
              <a:rPr lang="fr-FR" altLang="ja-JP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s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dominion to end his hypocrisy </a:t>
            </a:r>
            <a:b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(3-5) </a:t>
            </a:r>
            <a:endParaRPr lang="en-US" sz="4000" b="1">
              <a:solidFill>
                <a:schemeClr val="tx1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552965" name="Picture 5" descr="CHAR PIC DARKSTA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75038"/>
            <a:ext cx="44196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6" name="Picture 6" descr="pu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889"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7" name="AutoShape 7"/>
          <p:cNvSpPr>
            <a:spLocks noChangeArrowheads="1"/>
          </p:cNvSpPr>
          <p:nvPr/>
        </p:nvSpPr>
        <p:spPr bwMode="auto">
          <a:xfrm rot="2541200">
            <a:off x="2895600" y="2133600"/>
            <a:ext cx="4495800" cy="1828800"/>
          </a:xfrm>
          <a:prstGeom prst="curvedDownArrow">
            <a:avLst>
              <a:gd name="adj1" fmla="val 49167"/>
              <a:gd name="adj2" fmla="val 98333"/>
              <a:gd name="adj3" fmla="val 33333"/>
            </a:avLst>
          </a:prstGeom>
          <a:solidFill>
            <a:srgbClr val="EE3D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Rectangle 8"/>
          <p:cNvSpPr>
            <a:spLocks noChangeArrowheads="1"/>
          </p:cNvSpPr>
          <p:nvPr/>
        </p:nvSpPr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“</a:t>
            </a:r>
            <a:r>
              <a:rPr lang="en-US" altLang="ja-JP" sz="4400">
                <a:solidFill>
                  <a:schemeClr val="tx2"/>
                </a:solidFill>
                <a:ea typeface="Osaka" charset="0"/>
                <a:cs typeface="Osaka" charset="0"/>
              </a:rPr>
              <a:t>…deliver over to Satan</a:t>
            </a:r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”</a:t>
            </a:r>
            <a:endParaRPr lang="en-US" sz="4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3962400"/>
            <a:ext cx="4114800" cy="2438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Osaka" charset="0"/>
              </a:rPr>
              <a:t>"…so that his body may be destroyed"</a:t>
            </a:r>
            <a:endParaRPr lang="en-US" sz="4800">
              <a:solidFill>
                <a:schemeClr val="tx1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288771" name="Picture 5" descr="CHAR PIC DARKSTA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75038"/>
            <a:ext cx="44196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Picture 6" descr="pu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889"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3" name="AutoShape 7"/>
          <p:cNvSpPr>
            <a:spLocks noChangeArrowheads="1"/>
          </p:cNvSpPr>
          <p:nvPr/>
        </p:nvSpPr>
        <p:spPr bwMode="auto">
          <a:xfrm rot="2541200">
            <a:off x="2895600" y="2133600"/>
            <a:ext cx="4495800" cy="1828800"/>
          </a:xfrm>
          <a:prstGeom prst="curvedDownArrow">
            <a:avLst>
              <a:gd name="adj1" fmla="val 49167"/>
              <a:gd name="adj2" fmla="val 98333"/>
              <a:gd name="adj3" fmla="val 33333"/>
            </a:avLst>
          </a:prstGeom>
          <a:solidFill>
            <a:srgbClr val="EE3D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4" name="Rectangle 8"/>
          <p:cNvSpPr>
            <a:spLocks noChangeArrowheads="1"/>
          </p:cNvSpPr>
          <p:nvPr/>
        </p:nvSpPr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“</a:t>
            </a:r>
            <a:r>
              <a:rPr lang="en-US" altLang="ja-JP" sz="4400">
                <a:solidFill>
                  <a:schemeClr val="tx2"/>
                </a:solidFill>
                <a:ea typeface="Osaka" charset="0"/>
                <a:cs typeface="Osaka" charset="0"/>
              </a:rPr>
              <a:t>…deliver over to Satan…</a:t>
            </a:r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”</a:t>
            </a:r>
            <a:endParaRPr lang="en-US" sz="4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5496" y="332656"/>
            <a:ext cx="482453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6600" b="1" dirty="0" err="1">
                <a:solidFill>
                  <a:srgbClr val="FFFFFF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ea typeface="Osaka" charset="0"/>
                <a:cs typeface="Osaka" charset="0"/>
              </a:rPr>
              <a:t>Excom-munication</a:t>
            </a:r>
            <a:endParaRPr lang="en-US" sz="6600" b="1" dirty="0">
              <a:solidFill>
                <a:srgbClr val="FFFFFF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ea typeface="Osaka" charset="0"/>
              <a:cs typeface="Osaka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67944" y="3645024"/>
            <a:ext cx="51845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6600" b="1" dirty="0">
                <a:solidFill>
                  <a:srgbClr val="FFFFFF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ea typeface="Osaka" charset="0"/>
                <a:cs typeface="Osaka" charset="0"/>
              </a:rPr>
              <a:t>Physical Punishment</a:t>
            </a:r>
            <a:endParaRPr lang="en-US" sz="6600" b="1" dirty="0">
              <a:solidFill>
                <a:srgbClr val="FFFFFF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4127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4"/>
          <p:cNvSpPr>
            <a:spLocks noGrp="1" noChangeArrowheads="1"/>
          </p:cNvSpPr>
          <p:nvPr>
            <p:ph type="title"/>
          </p:nvPr>
        </p:nvSpPr>
        <p:spPr>
          <a:xfrm>
            <a:off x="72008" y="144016"/>
            <a:ext cx="4283968" cy="285293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Benefits of 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469900">
                    <a:schemeClr val="tx1">
                      <a:alpha val="87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Church Discipline</a:t>
            </a:r>
            <a:endParaRPr lang="en-US" dirty="0">
              <a:solidFill>
                <a:srgbClr val="FFFFFF"/>
              </a:solidFill>
              <a:effectLst>
                <a:glow rad="469900">
                  <a:schemeClr val="tx1">
                    <a:alpha val="87000"/>
                  </a:schemeClr>
                </a:glow>
              </a:effectLst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284663" y="1008063"/>
            <a:ext cx="4859337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54013" indent="-354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3600" b="1">
                <a:ea typeface="Osaka" charset="0"/>
                <a:cs typeface="Osaka" charset="0"/>
              </a:rPr>
              <a:t>"won him over" </a:t>
            </a:r>
            <a:br>
              <a:rPr lang="en-US" sz="3600" b="1">
                <a:ea typeface="Osaka" charset="0"/>
                <a:cs typeface="Osaka" charset="0"/>
              </a:rPr>
            </a:br>
            <a:r>
              <a:rPr lang="en-US" sz="3600" b="1">
                <a:ea typeface="Osaka" charset="0"/>
                <a:cs typeface="Osaka" charset="0"/>
              </a:rPr>
              <a:t>(Matt. 18:15)</a:t>
            </a:r>
          </a:p>
          <a:p>
            <a:pPr eaLnBrk="1" hangingPunct="1">
              <a:buFont typeface="Arial" charset="0"/>
              <a:buChar char="•"/>
            </a:pPr>
            <a:endParaRPr lang="en-US" sz="3600"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3600" b="1">
                <a:ea typeface="Osaka" charset="0"/>
                <a:cs typeface="Osaka" charset="0"/>
              </a:rPr>
              <a:t>"restore him gently" (Gal. 6:1)</a:t>
            </a:r>
          </a:p>
          <a:p>
            <a:pPr eaLnBrk="1" hangingPunct="1">
              <a:buFont typeface="Arial" charset="0"/>
              <a:buChar char="•"/>
            </a:pPr>
            <a:endParaRPr lang="en-US" sz="3600" b="1"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3600" b="1">
                <a:ea typeface="Osaka" charset="0"/>
                <a:cs typeface="Osaka" charset="0"/>
              </a:rPr>
              <a:t>"his spirit saved" </a:t>
            </a:r>
            <a:br>
              <a:rPr lang="en-US" sz="3600" b="1">
                <a:ea typeface="Osaka" charset="0"/>
                <a:cs typeface="Osaka" charset="0"/>
              </a:rPr>
            </a:br>
            <a:r>
              <a:rPr lang="en-US" sz="3600" b="1">
                <a:ea typeface="Osaka" charset="0"/>
                <a:cs typeface="Osaka" charset="0"/>
              </a:rPr>
              <a:t>(1 Cor. 5:5)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u="sng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Living in the </a:t>
            </a:r>
            <a:r>
              <a:rPr lang="ja-JP" altLang="en-US" sz="5400" b="1" u="sng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altLang="ja-JP" sz="5400" b="1" u="sng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toss age</a:t>
            </a:r>
            <a:r>
              <a:rPr lang="ja-JP" altLang="en-US" sz="5400" b="1" u="sng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”</a:t>
            </a:r>
            <a:endParaRPr lang="en-US" b="1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87779" name="Rectangle 3"/>
          <p:cNvSpPr>
            <a:spLocks noChangeArrowheads="1"/>
          </p:cNvSpPr>
          <p:nvPr/>
        </p:nvSpPr>
        <p:spPr bwMode="auto">
          <a:xfrm>
            <a:off x="457200" y="1524000"/>
            <a:ext cx="312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81000" indent="-381000" algn="ctr" eaLnBrk="1" hangingPunct="1">
              <a:buFontTx/>
              <a:buChar char="•"/>
            </a:pPr>
            <a:r>
              <a:rPr lang="en-US" sz="4400" b="1">
                <a:solidFill>
                  <a:srgbClr val="FFFF00"/>
                </a:solidFill>
                <a:ea typeface="Osaka" charset="0"/>
                <a:cs typeface="Osaka" charset="0"/>
              </a:rPr>
              <a:t>Cartons</a:t>
            </a:r>
          </a:p>
        </p:txBody>
      </p:sp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1447800" y="2768600"/>
            <a:ext cx="312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81000" indent="-381000" algn="ctr" eaLnBrk="1" hangingPunct="1">
              <a:buFontTx/>
              <a:buChar char="•"/>
            </a:pPr>
            <a:r>
              <a:rPr lang="en-US" sz="4400" b="1">
                <a:solidFill>
                  <a:srgbClr val="FFFF00"/>
                </a:solidFill>
                <a:ea typeface="Osaka" charset="0"/>
                <a:cs typeface="Osaka" charset="0"/>
              </a:rPr>
              <a:t>Carpets</a:t>
            </a:r>
          </a:p>
        </p:txBody>
      </p:sp>
      <p:sp>
        <p:nvSpPr>
          <p:cNvPr id="587781" name="Rectangle 5"/>
          <p:cNvSpPr>
            <a:spLocks noChangeArrowheads="1"/>
          </p:cNvSpPr>
          <p:nvPr/>
        </p:nvSpPr>
        <p:spPr bwMode="auto">
          <a:xfrm>
            <a:off x="2057400" y="3962400"/>
            <a:ext cx="312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81000" indent="-381000" algn="ctr" eaLnBrk="1" hangingPunct="1">
              <a:buFontTx/>
              <a:buChar char="•"/>
            </a:pPr>
            <a:r>
              <a:rPr lang="en-US" sz="4400" b="1">
                <a:solidFill>
                  <a:srgbClr val="FFFF00"/>
                </a:solidFill>
                <a:ea typeface="Osaka" charset="0"/>
                <a:cs typeface="Osaka" charset="0"/>
              </a:rPr>
              <a:t>Cars</a:t>
            </a:r>
          </a:p>
        </p:txBody>
      </p:sp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3657600" y="5257800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81000" indent="-381000" algn="ctr" eaLnBrk="1" hangingPunct="1">
              <a:buFontTx/>
              <a:buChar char="•"/>
            </a:pPr>
            <a:r>
              <a:rPr lang="en-US" sz="4400" b="1">
                <a:solidFill>
                  <a:srgbClr val="FFFF00"/>
                </a:solidFill>
                <a:ea typeface="Osaka" charset="0"/>
                <a:cs typeface="Osaka" charset="0"/>
              </a:rPr>
              <a:t>Creatures</a:t>
            </a:r>
            <a:r>
              <a:rPr lang="en-US" sz="4400" b="1">
                <a:solidFill>
                  <a:schemeClr val="bg1"/>
                </a:solidFill>
                <a:ea typeface="Osaka" charset="0"/>
                <a:cs typeface="Osaka" charset="0"/>
              </a:rPr>
              <a:t> made in God</a:t>
            </a:r>
            <a:r>
              <a:rPr lang="fr-FR" altLang="ja-JP" sz="4400" b="1">
                <a:solidFill>
                  <a:schemeClr val="bg1"/>
                </a:solidFill>
                <a:ea typeface="Osaka" charset="0"/>
                <a:cs typeface="Osaka" charset="0"/>
              </a:rPr>
              <a:t>'</a:t>
            </a:r>
            <a:r>
              <a:rPr lang="en-US" sz="4400" b="1">
                <a:solidFill>
                  <a:schemeClr val="bg1"/>
                </a:solidFill>
                <a:ea typeface="Osaka" charset="0"/>
                <a:cs typeface="Osaka" charset="0"/>
              </a:rPr>
              <a:t>s image?</a:t>
            </a:r>
            <a:endParaRPr lang="en-US" sz="4400" b="1"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7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9" grpId="0" build="p" autoUpdateAnimBg="0"/>
      <p:bldP spid="587780" grpId="0" build="p" autoUpdateAnimBg="0"/>
      <p:bldP spid="587781" grpId="0" build="p" autoUpdateAnimBg="0"/>
      <p:bldP spid="587782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3962400"/>
            <a:ext cx="4535488" cy="2438400"/>
          </a:xfrm>
        </p:spPr>
        <p:txBody>
          <a:bodyPr/>
          <a:lstStyle/>
          <a:p>
            <a:pPr eaLnBrk="1" hangingPunct="1"/>
            <a:r>
              <a:rPr lang="en-US" sz="3600" b="1">
                <a:latin typeface="Arial" charset="0"/>
                <a:ea typeface="Osaka" charset="0"/>
                <a:cs typeface="Osaka" charset="0"/>
              </a:rPr>
              <a:t>A. 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Discipline hands a </a:t>
            </a:r>
            <a:r>
              <a:rPr lang="en-US" sz="3600" b="1" i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believer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over to </a:t>
            </a:r>
            <a:r>
              <a:rPr lang="en-US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Satan</a:t>
            </a:r>
            <a:r>
              <a:rPr lang="fr-FR" altLang="ja-JP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3600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s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dominion to end his hypocrisy </a:t>
            </a:r>
            <a:b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(3-5) </a:t>
            </a:r>
            <a:endParaRPr lang="en-US" sz="4000" b="1">
              <a:solidFill>
                <a:schemeClr val="tx1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552965" name="Picture 5" descr="CHAR PIC DARKSTA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75038"/>
            <a:ext cx="44196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6" name="Picture 6" descr="pu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889"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7" name="AutoShape 7"/>
          <p:cNvSpPr>
            <a:spLocks noChangeArrowheads="1"/>
          </p:cNvSpPr>
          <p:nvPr/>
        </p:nvSpPr>
        <p:spPr bwMode="auto">
          <a:xfrm rot="2541200">
            <a:off x="2895600" y="2133600"/>
            <a:ext cx="4495800" cy="1828800"/>
          </a:xfrm>
          <a:prstGeom prst="curvedDownArrow">
            <a:avLst>
              <a:gd name="adj1" fmla="val 49167"/>
              <a:gd name="adj2" fmla="val 98333"/>
              <a:gd name="adj3" fmla="val 33333"/>
            </a:avLst>
          </a:prstGeom>
          <a:solidFill>
            <a:srgbClr val="EE3D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5942" name="Rectangle 8"/>
          <p:cNvSpPr>
            <a:spLocks noChangeArrowheads="1"/>
          </p:cNvSpPr>
          <p:nvPr/>
        </p:nvSpPr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“</a:t>
            </a:r>
            <a:r>
              <a:rPr lang="en-US" altLang="ja-JP" sz="4400">
                <a:solidFill>
                  <a:schemeClr val="tx2"/>
                </a:solidFill>
                <a:ea typeface="Osaka" charset="0"/>
                <a:cs typeface="Osaka" charset="0"/>
              </a:rPr>
              <a:t>…deliver over to Satan</a:t>
            </a:r>
            <a:r>
              <a:rPr lang="ja-JP" altLang="en-US" sz="4400">
                <a:solidFill>
                  <a:schemeClr val="tx2"/>
                </a:solidFill>
                <a:ea typeface="Osaka" charset="0"/>
                <a:cs typeface="Osaka" charset="0"/>
              </a:rPr>
              <a:t>”</a:t>
            </a:r>
            <a:endParaRPr lang="en-US" sz="4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6988"/>
            <a:ext cx="7772400" cy="863601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Acceptable?</a:t>
            </a:r>
            <a:endParaRPr lang="en-US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283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1463">
            <a:off x="627063" y="1828800"/>
            <a:ext cx="86931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6" descr="Pure_Body_Detox_Kit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1290" r="18022" b="11290"/>
          <a:stretch>
            <a:fillRect/>
          </a:stretch>
        </p:blipFill>
        <p:spPr bwMode="auto">
          <a:xfrm>
            <a:off x="533400" y="457200"/>
            <a:ext cx="36179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3810000" cy="4343400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B. Discipline maintains the </a:t>
            </a:r>
            <a:r>
              <a:rPr lang="en-US" sz="6600" b="1">
                <a:solidFill>
                  <a:schemeClr val="accent2"/>
                </a:solidFill>
                <a:latin typeface="Aramis Italic" charset="0"/>
                <a:ea typeface="Osaka" charset="0"/>
                <a:cs typeface="Osaka" charset="0"/>
              </a:rPr>
              <a:t>purity</a:t>
            </a:r>
            <a:r>
              <a:rPr lang="en-US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of the </a:t>
            </a:r>
            <a:r>
              <a:rPr lang="en-US" b="1" i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body</a:t>
            </a:r>
            <a:r>
              <a:rPr lang="en-US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br>
              <a:rPr lang="en-US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(6-8)</a:t>
            </a:r>
            <a:endParaRPr lang="en-US">
              <a:solidFill>
                <a:schemeClr val="tx1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24300" y="115888"/>
            <a:ext cx="4603750" cy="2376487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Q &amp; A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388" y="2782888"/>
            <a:ext cx="8964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Question: How many people does it take to ruin an organization—whether a church or a business?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388" y="4953000"/>
            <a:ext cx="89646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Answer: One! </a:t>
            </a:r>
          </a:p>
        </p:txBody>
      </p:sp>
      <p:pic>
        <p:nvPicPr>
          <p:cNvPr id="299013" name="Picture 4" descr="Wise Ow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39528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Yeast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301059" name="Picture 3" descr="yeast_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44418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-1323975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Facebook</a:t>
            </a:r>
          </a:p>
        </p:txBody>
      </p:sp>
      <p:pic>
        <p:nvPicPr>
          <p:cNvPr id="30310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7788"/>
            <a:ext cx="9075738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92300"/>
            <a:ext cx="8128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0823">
            <a:off x="1974850" y="1309688"/>
            <a:ext cx="4783138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2" descr="Pass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52853"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4" name="Picture 3" descr="Pass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0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68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2205038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Tahoma" charset="0"/>
              </a:rPr>
              <a:t>Passover</a:t>
            </a:r>
            <a:r>
              <a:rPr lang="fr-FR" altLang="ja-JP" b="1" dirty="0" smtClean="0">
                <a:latin typeface="Tahoma" charset="0"/>
              </a:rPr>
              <a:t>'</a:t>
            </a:r>
            <a:r>
              <a:rPr lang="en-US" b="1" dirty="0" smtClean="0">
                <a:latin typeface="Tahoma" charset="0"/>
              </a:rPr>
              <a:t>s </a:t>
            </a:r>
            <a:r>
              <a:rPr lang="en-US" b="1" dirty="0">
                <a:latin typeface="Tahoma" charset="0"/>
              </a:rPr>
              <a:t>Past Significance</a:t>
            </a:r>
            <a:br>
              <a:rPr lang="en-US" b="1" dirty="0">
                <a:latin typeface="Tahoma" charset="0"/>
              </a:rPr>
            </a:br>
            <a:r>
              <a:rPr lang="en-US" b="1" dirty="0">
                <a:latin typeface="Tahoma" charset="0"/>
              </a:rPr>
              <a:t>(Exodus 12)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331913" y="0"/>
            <a:ext cx="6624637" cy="6958013"/>
          </a:xfrm>
          <a:prstGeom prst="rect">
            <a:avLst/>
          </a:prstGeom>
          <a:solidFill>
            <a:srgbClr val="311F18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Get rid of the old “yeast” by removing this wicked person from among you. Then you will be like a fresh batch of dough made without yeast, which is what you really are. Christ, our Passover Lamb, has been sacrificed for us.  </a:t>
            </a:r>
            <a:r>
              <a:rPr lang="en-US" sz="32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3200" b="1" dirty="0" smtClean="0">
                <a:solidFill>
                  <a:schemeClr val="tx1"/>
                </a:solidFill>
              </a:rPr>
              <a:t>So let us celebrate the festival, not with the old bread of wickedness and evil, but with the new bread of sincerity and truth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(1 Cor. 5:7-8 </a:t>
            </a:r>
            <a:r>
              <a:rPr lang="en-US" sz="2800" b="1" dirty="0" smtClean="0">
                <a:solidFill>
                  <a:schemeClr val="tx1"/>
                </a:solidFill>
              </a:rPr>
              <a:t>NLT</a:t>
            </a:r>
            <a:r>
              <a:rPr lang="en-US" sz="3200" b="1" dirty="0" smtClean="0">
                <a:solidFill>
                  <a:schemeClr val="tx1"/>
                </a:solidFill>
              </a:rPr>
              <a:t>). </a:t>
            </a:r>
            <a:endParaRPr lang="en-US" sz="3200" b="1" dirty="0">
              <a:solidFill>
                <a:schemeClr val="tx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</a:rPr>
              <a:t>Passover: Pilgrimage Feast #1</a:t>
            </a:r>
          </a:p>
        </p:txBody>
      </p:sp>
      <p:pic>
        <p:nvPicPr>
          <p:cNvPr id="307202" name="Picture 3" descr="Schematic Calendar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</p:spPr>
      </p:pic>
      <p:sp>
        <p:nvSpPr>
          <p:cNvPr id="307203" name="Oval 4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04" name="Text Box 5"/>
          <p:cNvSpPr txBox="1">
            <a:spLocks noChangeArrowheads="1"/>
          </p:cNvSpPr>
          <p:nvPr/>
        </p:nvSpPr>
        <p:spPr bwMode="auto">
          <a:xfrm>
            <a:off x="131763" y="6110288"/>
            <a:ext cx="4064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Tahoma" charset="0"/>
              </a:rPr>
              <a:t>Pilgrimage Feasts Circled and in Green</a:t>
            </a:r>
          </a:p>
        </p:txBody>
      </p:sp>
      <p:sp>
        <p:nvSpPr>
          <p:cNvPr id="528390" name="Text Box 6"/>
          <p:cNvSpPr txBox="1">
            <a:spLocks noChangeArrowheads="1"/>
          </p:cNvSpPr>
          <p:nvPr/>
        </p:nvSpPr>
        <p:spPr bwMode="auto">
          <a:xfrm>
            <a:off x="1752600" y="5105400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</a:rPr>
              <a:t>(Unleavened Bread)</a:t>
            </a:r>
          </a:p>
        </p:txBody>
      </p:sp>
      <p:sp>
        <p:nvSpPr>
          <p:cNvPr id="307206" name="Oval 7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2" name="Text Box 8"/>
          <p:cNvSpPr txBox="1">
            <a:spLocks noChangeArrowheads="1"/>
          </p:cNvSpPr>
          <p:nvPr/>
        </p:nvSpPr>
        <p:spPr bwMode="auto">
          <a:xfrm>
            <a:off x="2133600" y="4724400"/>
            <a:ext cx="1538288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</a:rPr>
              <a:t>(Firstfruits)</a:t>
            </a:r>
          </a:p>
        </p:txBody>
      </p:sp>
      <p:sp>
        <p:nvSpPr>
          <p:cNvPr id="528393" name="Rectangle 9"/>
          <p:cNvSpPr>
            <a:spLocks noChangeArrowheads="1"/>
          </p:cNvSpPr>
          <p:nvPr/>
        </p:nvSpPr>
        <p:spPr bwMode="auto">
          <a:xfrm>
            <a:off x="7620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09" name="Text Box 10"/>
          <p:cNvSpPr txBox="1">
            <a:spLocks noChangeArrowheads="1"/>
          </p:cNvSpPr>
          <p:nvPr/>
        </p:nvSpPr>
        <p:spPr bwMode="auto">
          <a:xfrm>
            <a:off x="8001000" y="82550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ahoma" charset="0"/>
              </a:rPr>
              <a:t>127-29,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2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90" grpId="0" animBg="1"/>
      <p:bldP spid="528392" grpId="0" animBg="1"/>
      <p:bldP spid="52839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7" descr="lam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0" name="Picture 8" descr="la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/>
          <a:stretch>
            <a:fillRect/>
          </a:stretch>
        </p:blipFill>
        <p:spPr bwMode="auto">
          <a:xfrm>
            <a:off x="0" y="660400"/>
            <a:ext cx="45656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9" name="Picture 9" descr="La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895600"/>
            <a:ext cx="5918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3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tx1"/>
                </a:solidFill>
                <a:latin typeface="Tahoma" charset="0"/>
              </a:rPr>
              <a:t>The Passover Lamb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2" descr="Pu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0" r="16667" b="370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ja-JP" altLang="en-US" sz="5400" dirty="0">
                <a:solidFill>
                  <a:schemeClr val="tx1"/>
                </a:solidFill>
                <a:latin typeface="Tahoma" charset="0"/>
              </a:rPr>
              <a:t>“</a:t>
            </a:r>
            <a:r>
              <a:rPr lang="en-US" sz="5400" dirty="0">
                <a:solidFill>
                  <a:schemeClr val="tx1"/>
                </a:solidFill>
                <a:latin typeface="Tahoma" charset="0"/>
              </a:rPr>
              <a:t>Burn All the Yeast!</a:t>
            </a:r>
            <a:r>
              <a:rPr lang="ja-JP" altLang="en-US" sz="5400" dirty="0">
                <a:solidFill>
                  <a:schemeClr val="tx1"/>
                </a:solidFill>
                <a:latin typeface="Tahoma" charset="0"/>
              </a:rPr>
              <a:t>”</a:t>
            </a:r>
            <a:endParaRPr lang="en-US" sz="5400" dirty="0">
              <a:solidFill>
                <a:schemeClr val="tx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25" y="485775"/>
            <a:ext cx="91567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latin typeface="Tahoma" charset="0"/>
              </a:rPr>
              <a:t>Feast of Unleavened Bread</a:t>
            </a:r>
          </a:p>
        </p:txBody>
      </p:sp>
      <p:pic>
        <p:nvPicPr>
          <p:cNvPr id="313346" name="Picture 3" descr="PesachMatza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18000"/>
            <a:ext cx="35814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7" name="Picture 4" descr="bdyeas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48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8" name="Picture 5" descr="yeast-breadmachin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510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9" name="Picture 6" descr="yeas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748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Text Box 7"/>
          <p:cNvSpPr txBox="1">
            <a:spLocks noChangeArrowheads="1"/>
          </p:cNvSpPr>
          <p:nvPr/>
        </p:nvSpPr>
        <p:spPr bwMode="auto">
          <a:xfrm>
            <a:off x="8229600" y="180975"/>
            <a:ext cx="91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  <a:latin typeface="Tahoma" charset="0"/>
              </a:rPr>
              <a:t>128, 137</a:t>
            </a:r>
          </a:p>
        </p:txBody>
      </p:sp>
      <p:pic>
        <p:nvPicPr>
          <p:cNvPr id="313351" name="Picture 8" descr="matzah-thum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18000"/>
            <a:ext cx="31099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04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29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6988"/>
            <a:ext cx="7772400" cy="863601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Acceptable?</a:t>
            </a:r>
            <a:endParaRPr lang="en-US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1463">
            <a:off x="627063" y="1828800"/>
            <a:ext cx="86931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4" descr="281334679_3af16583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5024438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914400"/>
            <a:ext cx="3581400" cy="5105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III.  </a:t>
            </a:r>
            <a:r>
              <a:rPr lang="en-US" b="1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Association</a:t>
            </a:r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with immoral people depends on whether or not they are Christians </a:t>
            </a:r>
            <a:b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(9-13).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88913"/>
            <a:ext cx="8001000" cy="1143000"/>
          </a:xfrm>
        </p:spPr>
        <p:txBody>
          <a:bodyPr/>
          <a:lstStyle/>
          <a:p>
            <a:pPr marL="762000" indent="-762000" algn="l"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A.	We </a:t>
            </a:r>
            <a:r>
              <a:rPr lang="en-US" b="1" u="sng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can</a:t>
            </a:r>
            <a:r>
              <a:rPr lang="en-US" b="1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b="1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associate with an immoral </a:t>
            </a:r>
            <a:r>
              <a:rPr lang="en-US" b="1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unbeliever</a:t>
            </a:r>
            <a:r>
              <a:rPr lang="en-US" b="1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 (9-10).</a:t>
            </a:r>
            <a:endParaRPr lang="en-US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95972" name="Rectangle 4"/>
          <p:cNvSpPr>
            <a:spLocks noChangeArrowheads="1"/>
          </p:cNvSpPr>
          <p:nvPr/>
        </p:nvSpPr>
        <p:spPr bwMode="auto">
          <a:xfrm>
            <a:off x="533400" y="5382344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762000" indent="-762000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B.	We </a:t>
            </a:r>
            <a:r>
              <a:rPr lang="en-US" sz="4400" b="1" u="sng" dirty="0">
                <a:solidFill>
                  <a:srgbClr val="FFFF00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can</a:t>
            </a:r>
            <a:r>
              <a:rPr lang="fr-FR" altLang="ja-JP" sz="4400" b="1" u="sng" dirty="0">
                <a:solidFill>
                  <a:srgbClr val="FFFF00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'</a:t>
            </a:r>
            <a:r>
              <a:rPr lang="en-US" sz="4400" b="1" u="sng" dirty="0">
                <a:solidFill>
                  <a:srgbClr val="FFFF00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t</a:t>
            </a:r>
            <a:r>
              <a:rPr lang="en-US" sz="4400" b="1" dirty="0">
                <a:solidFill>
                  <a:srgbClr val="FFFF00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associate with an immoral </a:t>
            </a:r>
            <a:r>
              <a:rPr lang="en-US" sz="4400" b="1" dirty="0">
                <a:solidFill>
                  <a:srgbClr val="FFFF00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Christian</a:t>
            </a:r>
            <a:r>
              <a:rPr lang="en-US" sz="4400" b="1" dirty="0">
                <a:solidFill>
                  <a:srgbClr val="FFFFFF"/>
                </a:solidFill>
                <a:effectLst>
                  <a:glow rad="165100">
                    <a:schemeClr val="tx1"/>
                  </a:glow>
                </a:effectLst>
                <a:ea typeface="Osaka" charset="0"/>
                <a:cs typeface="Osaka" charset="0"/>
              </a:rPr>
              <a:t> (11).</a:t>
            </a:r>
          </a:p>
        </p:txBody>
      </p:sp>
      <p:sp>
        <p:nvSpPr>
          <p:cNvPr id="595975" name="WordArt 7"/>
          <p:cNvSpPr>
            <a:spLocks noChangeArrowheads="1" noChangeShapeType="1" noTextEdit="1"/>
          </p:cNvSpPr>
          <p:nvPr/>
        </p:nvSpPr>
        <p:spPr bwMode="auto">
          <a:xfrm rot="-859843">
            <a:off x="2090738" y="2273300"/>
            <a:ext cx="4892675" cy="2090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but...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5921" dir="2700000" algn="ctr" rotWithShape="0">
                  <a:srgbClr val="990000"/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2" grpId="0" build="p" autoUpdateAnimBg="0"/>
      <p:bldP spid="5959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What sins are </a:t>
            </a:r>
            <a:r>
              <a:rPr lang="ja-JP" alt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bad enough</a:t>
            </a:r>
            <a:r>
              <a:rPr lang="ja-JP" alt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for church discipline?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28710" name="Rectangle 6"/>
          <p:cNvSpPr>
            <a:spLocks noChangeArrowheads="1"/>
          </p:cNvSpPr>
          <p:nvPr/>
        </p:nvSpPr>
        <p:spPr bwMode="auto">
          <a:xfrm>
            <a:off x="-457200" y="2133600"/>
            <a:ext cx="640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Sexually immoral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Greedy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Idolaters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Slanderers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Drunkards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Swindlers</a:t>
            </a:r>
          </a:p>
        </p:txBody>
      </p:sp>
      <p:sp>
        <p:nvSpPr>
          <p:cNvPr id="328711" name="Oval 7"/>
          <p:cNvSpPr>
            <a:spLocks noChangeArrowheads="1"/>
          </p:cNvSpPr>
          <p:nvPr/>
        </p:nvSpPr>
        <p:spPr bwMode="auto">
          <a:xfrm>
            <a:off x="152400" y="1371600"/>
            <a:ext cx="5105400" cy="502920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8712" name="Rectangle 8"/>
          <p:cNvSpPr>
            <a:spLocks noChangeArrowheads="1"/>
          </p:cNvSpPr>
          <p:nvPr/>
        </p:nvSpPr>
        <p:spPr bwMode="auto">
          <a:xfrm>
            <a:off x="4114800" y="47244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 u="sng">
                <a:solidFill>
                  <a:srgbClr val="FFFFFF"/>
                </a:solidFill>
                <a:ea typeface="Osaka" charset="0"/>
                <a:cs typeface="Osaka" charset="0"/>
              </a:rPr>
              <a:t>Other Texts:</a:t>
            </a:r>
            <a:endParaRPr lang="en-US" sz="3600" b="1">
              <a:solidFill>
                <a:srgbClr val="FFFFFF"/>
              </a:solidFill>
              <a:ea typeface="Osaka" charset="0"/>
              <a:cs typeface="Osak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Divisive (Tit. 3:10)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Lazy (2 Thess. 3:6)</a:t>
            </a:r>
          </a:p>
        </p:txBody>
      </p:sp>
      <p:sp>
        <p:nvSpPr>
          <p:cNvPr id="328713" name="Rectangle 9"/>
          <p:cNvSpPr>
            <a:spLocks noChangeArrowheads="1"/>
          </p:cNvSpPr>
          <p:nvPr/>
        </p:nvSpPr>
        <p:spPr bwMode="auto">
          <a:xfrm>
            <a:off x="4267200" y="16002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 u="sng">
                <a:solidFill>
                  <a:srgbClr val="FFFFFF"/>
                </a:solidFill>
                <a:ea typeface="Osaka" charset="0"/>
                <a:cs typeface="Osaka" charset="0"/>
              </a:rPr>
              <a:t>1 Cor 5:11</a:t>
            </a:r>
            <a:endParaRPr lang="en-US" sz="3600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build="p" autoUpdateAnimBg="0"/>
      <p:bldP spid="328712" grpId="0" build="p" autoUpdateAnimBg="0"/>
      <p:bldP spid="328713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76250"/>
            <a:ext cx="8686800" cy="1143000"/>
          </a:xfrm>
        </p:spPr>
        <p:txBody>
          <a:bodyPr/>
          <a:lstStyle/>
          <a:p>
            <a:pPr marL="762000" indent="-762000" algn="l" eaLnBrk="1" hangingPunct="1"/>
            <a:r>
              <a:rPr lang="en-US" b="1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C.	The church must remove immoral Christians (12-13)</a:t>
            </a:r>
            <a:endParaRPr lang="en-US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323587" name="Picture 1" descr="Purity-Glassof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590232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But </a:t>
            </a:r>
            <a:r>
              <a:rPr lang="en-US" sz="5400" b="1" i="1" u="sng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how</a:t>
            </a:r>
            <a:r>
              <a:rPr lang="en-US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should we discipline?</a:t>
            </a:r>
          </a:p>
        </p:txBody>
      </p:sp>
      <p:grpSp>
        <p:nvGrpSpPr>
          <p:cNvPr id="325635" name="Group 3"/>
          <p:cNvGrpSpPr>
            <a:grpSpLocks/>
          </p:cNvGrpSpPr>
          <p:nvPr/>
        </p:nvGrpSpPr>
        <p:grpSpPr bwMode="auto">
          <a:xfrm>
            <a:off x="1676400" y="1143000"/>
            <a:ext cx="5791200" cy="5688013"/>
            <a:chOff x="1056" y="720"/>
            <a:chExt cx="3648" cy="3583"/>
          </a:xfrm>
        </p:grpSpPr>
        <p:pic>
          <p:nvPicPr>
            <p:cNvPr id="325636" name="Picture 4" descr="kid_desk-point_b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720"/>
              <a:ext cx="3648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5637" name="Rectangle 5"/>
            <p:cNvSpPr>
              <a:spLocks noChangeArrowheads="1"/>
            </p:cNvSpPr>
            <p:nvPr/>
          </p:nvSpPr>
          <p:spPr bwMode="auto">
            <a:xfrm>
              <a:off x="1536" y="3936"/>
              <a:ext cx="182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077200" cy="1828800"/>
          </a:xfrm>
        </p:spPr>
        <p:txBody>
          <a:bodyPr/>
          <a:lstStyle/>
          <a:p>
            <a:pPr eaLnBrk="1" hangingPunct="1"/>
            <a:r>
              <a:rPr lang="en-US" sz="4800" b="1"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fr-FR" altLang="ja-JP" sz="4800" b="1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>
                <a:latin typeface="Arial" charset="0"/>
                <a:ea typeface="ＭＳ Ｐゴシック" charset="0"/>
                <a:cs typeface="ＭＳ Ｐゴシック" charset="0"/>
              </a:rPr>
              <a:t>s 4-step restoring process…</a:t>
            </a:r>
            <a:endParaRPr lang="en-US" sz="4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2" name="AutoShape 6"/>
          <p:cNvSpPr>
            <a:spLocks noChangeArrowheads="1"/>
          </p:cNvSpPr>
          <p:nvPr/>
        </p:nvSpPr>
        <p:spPr bwMode="auto">
          <a:xfrm rot="5400000" flipV="1">
            <a:off x="2057400" y="-685800"/>
            <a:ext cx="5410200" cy="8001000"/>
          </a:xfrm>
          <a:prstGeom prst="triangle">
            <a:avLst>
              <a:gd name="adj" fmla="val 50000"/>
            </a:avLst>
          </a:prstGeom>
          <a:solidFill>
            <a:srgbClr val="66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7683" name="Text Box 8"/>
          <p:cNvSpPr txBox="1">
            <a:spLocks noChangeArrowheads="1"/>
          </p:cNvSpPr>
          <p:nvPr/>
        </p:nvSpPr>
        <p:spPr bwMode="auto">
          <a:xfrm>
            <a:off x="1676400" y="2947988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7684" name="Text Box 9"/>
          <p:cNvSpPr txBox="1">
            <a:spLocks noChangeArrowheads="1"/>
          </p:cNvSpPr>
          <p:nvPr/>
        </p:nvSpPr>
        <p:spPr bwMode="auto">
          <a:xfrm>
            <a:off x="2751138" y="2414588"/>
            <a:ext cx="933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7685" name="Text Box 11"/>
          <p:cNvSpPr txBox="1">
            <a:spLocks noChangeArrowheads="1"/>
          </p:cNvSpPr>
          <p:nvPr/>
        </p:nvSpPr>
        <p:spPr bwMode="auto">
          <a:xfrm>
            <a:off x="4321175" y="1782763"/>
            <a:ext cx="1519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9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27686" name="Text Box 12"/>
          <p:cNvSpPr txBox="1">
            <a:spLocks noChangeArrowheads="1"/>
          </p:cNvSpPr>
          <p:nvPr/>
        </p:nvSpPr>
        <p:spPr bwMode="auto">
          <a:xfrm>
            <a:off x="6477000" y="898525"/>
            <a:ext cx="23383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5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27687" name="Rectangle 13"/>
          <p:cNvSpPr>
            <a:spLocks noChangeArrowheads="1"/>
          </p:cNvSpPr>
          <p:nvPr/>
        </p:nvSpPr>
        <p:spPr bwMode="auto">
          <a:xfrm>
            <a:off x="0" y="5029200"/>
            <a:ext cx="807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en-US" sz="4800" b="1">
                <a:solidFill>
                  <a:srgbClr val="333399"/>
                </a:solidFill>
              </a:rPr>
              <a:t>…reveals the issue to more people each step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" y="115888"/>
            <a:ext cx="9142413" cy="5334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How to Restore (Matt. 18</a:t>
            </a:r>
            <a:r>
              <a:rPr kumimoji="0" lang="en-US" sz="3600" dirty="0">
                <a:latin typeface="Helvetica" charset="0"/>
                <a:ea typeface="ＭＳ Ｐゴシック" charset="0"/>
                <a:cs typeface="ＭＳ Ｐゴシック" charset="0"/>
              </a:rPr>
              <a:t>:15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-17 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NIV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  <a:endParaRPr kumimoji="0"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8071" name="Rectangle 1063"/>
          <p:cNvSpPr>
            <a:spLocks noChangeArrowheads="1"/>
          </p:cNvSpPr>
          <p:nvPr/>
        </p:nvSpPr>
        <p:spPr bwMode="auto">
          <a:xfrm>
            <a:off x="34925" y="838200"/>
            <a:ext cx="9144000" cy="6019800"/>
          </a:xfrm>
          <a:prstGeom prst="rect">
            <a:avLst/>
          </a:prstGeom>
          <a:noFill/>
          <a:ln>
            <a:noFill/>
          </a:ln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  <a:extLst/>
        </p:spPr>
        <p:txBody>
          <a:bodyPr/>
          <a:lstStyle/>
          <a:p>
            <a:pPr algn="ctr" eaLnBrk="1" hangingPunct="1"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If your brother sins against you, go and show him his fault,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just between the two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of you.  If he listens to you, you have won your brother over.  </a:t>
            </a:r>
            <a:r>
              <a:rPr kumimoji="1" lang="en-US" sz="3200" b="1" baseline="3000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But if he will not listen,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take one or two others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along, so that </a:t>
            </a:r>
            <a:r>
              <a:rPr kumimoji="1" lang="fr-FR" sz="3200" b="1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every matter may be established by the testimony of two or three witnesses.</a:t>
            </a:r>
            <a:r>
              <a:rPr kumimoji="1" lang="fr-FR" sz="3200" b="1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kumimoji="1" lang="en-US" sz="3200" b="1" baseline="3000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If he refuses to listen to them,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tell it to the church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; and if he refuses to listen even to the church, treat him as you would a </a:t>
            </a:r>
            <a:r>
              <a:rPr kumimoji="1" lang="en-US" sz="3200" b="1" dirty="0">
                <a:solidFill>
                  <a:srgbClr val="FFFF43"/>
                </a:solidFill>
                <a:latin typeface="Arial"/>
                <a:cs typeface="Arial"/>
              </a:rPr>
              <a:t>pagan or a tax collector</a:t>
            </a:r>
            <a:r>
              <a:rPr kumimoji="1" lang="en-US" sz="3200" b="1" dirty="0">
                <a:solidFill>
                  <a:srgbClr val="FFFFFF"/>
                </a:solidFill>
                <a:latin typeface="Arial"/>
                <a:cs typeface="Arial"/>
              </a:rPr>
              <a:t>. 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0825" y="765175"/>
            <a:ext cx="856932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-26988"/>
            <a:ext cx="9144000" cy="6643688"/>
            <a:chOff x="0" y="-27384"/>
            <a:chExt cx="9144000" cy="6644592"/>
          </a:xfrm>
        </p:grpSpPr>
        <p:pic>
          <p:nvPicPr>
            <p:cNvPr id="32973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"/>
              <a:ext cx="9144000" cy="638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-27384"/>
              <a:ext cx="7020272" cy="1908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 b="1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dirty="0" smtClean="0">
                  <a:effectLst>
                    <a:glow rad="279400">
                      <a:srgbClr val="311F18">
                        <a:alpha val="91000"/>
                      </a:srgbClr>
                    </a:glo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"Treat him as a sinner or tax collector" </a:t>
              </a:r>
              <a:endParaRPr lang="en-US" sz="4800" dirty="0">
                <a:effectLst>
                  <a:glow rad="279400">
                    <a:srgbClr val="311F18">
                      <a:alpha val="91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25" y="-31750"/>
            <a:ext cx="9299575" cy="11430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How to Treat One Under Discipline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97668" name="Text Box 4"/>
          <p:cNvSpPr txBox="1">
            <a:spLocks noChangeArrowheads="1"/>
          </p:cNvSpPr>
          <p:nvPr/>
        </p:nvSpPr>
        <p:spPr bwMode="auto">
          <a:xfrm>
            <a:off x="88900" y="1665288"/>
            <a:ext cx="74549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Don</a:t>
            </a:r>
            <a:r>
              <a:rPr lang="fr-FR" altLang="ja-JP" sz="2800" b="1">
                <a:solidFill>
                  <a:srgbClr val="000000"/>
                </a:solidFill>
              </a:rPr>
              <a:t>'</a:t>
            </a:r>
            <a:r>
              <a:rPr lang="en-US" sz="2800" b="1">
                <a:solidFill>
                  <a:srgbClr val="000000"/>
                </a:solidFill>
              </a:rPr>
              <a:t>t refer to him/her as a Christian.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Evangelize this person.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Don</a:t>
            </a:r>
            <a:r>
              <a:rPr lang="fr-FR" altLang="ja-JP" sz="2800" b="1">
                <a:solidFill>
                  <a:srgbClr val="000000"/>
                </a:solidFill>
              </a:rPr>
              <a:t>'</a:t>
            </a:r>
            <a:r>
              <a:rPr lang="en-US" sz="2800" b="1">
                <a:solidFill>
                  <a:srgbClr val="000000"/>
                </a:solidFill>
              </a:rPr>
              <a:t>t let him/her take the Lord</a:t>
            </a:r>
            <a:r>
              <a:rPr lang="fr-FR" altLang="ja-JP" sz="2800" b="1">
                <a:solidFill>
                  <a:srgbClr val="000000"/>
                </a:solidFill>
              </a:rPr>
              <a:t>'</a:t>
            </a:r>
            <a:r>
              <a:rPr lang="en-US" sz="2800" b="1">
                <a:solidFill>
                  <a:srgbClr val="000000"/>
                </a:solidFill>
              </a:rPr>
              <a:t>s Supper.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Remove the person from membership.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Remove this person from church roles.</a:t>
            </a:r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88900" y="4494213"/>
            <a:ext cx="7759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ja-JP" altLang="en-US" sz="2800" b="1">
                <a:solidFill>
                  <a:srgbClr val="000000"/>
                </a:solidFill>
              </a:rPr>
              <a:t>“</a:t>
            </a:r>
            <a:r>
              <a:rPr lang="en-US" altLang="ja-JP" sz="2800" b="1">
                <a:solidFill>
                  <a:srgbClr val="000000"/>
                </a:solidFill>
              </a:rPr>
              <a:t>Deliver over to Satan</a:t>
            </a:r>
            <a:r>
              <a:rPr lang="ja-JP" altLang="en-US" sz="2800" b="1">
                <a:solidFill>
                  <a:srgbClr val="000000"/>
                </a:solidFill>
              </a:rPr>
              <a:t>”</a:t>
            </a:r>
            <a:r>
              <a:rPr lang="en-US" altLang="ja-JP" sz="2800" b="1">
                <a:solidFill>
                  <a:srgbClr val="000000"/>
                </a:solidFill>
              </a:rPr>
              <a:t> one in sex sin </a:t>
            </a:r>
            <a:br>
              <a:rPr lang="en-US" altLang="ja-JP" sz="2800" b="1">
                <a:solidFill>
                  <a:srgbClr val="000000"/>
                </a:solidFill>
              </a:rPr>
            </a:br>
            <a:r>
              <a:rPr lang="en-US" altLang="ja-JP" sz="2800" b="1">
                <a:solidFill>
                  <a:srgbClr val="000000"/>
                </a:solidFill>
              </a:rPr>
              <a:t>(1 Cor. 5:5).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Don</a:t>
            </a:r>
            <a:r>
              <a:rPr lang="fr-FR" altLang="ja-JP" sz="2800" b="1">
                <a:solidFill>
                  <a:srgbClr val="000000"/>
                </a:solidFill>
              </a:rPr>
              <a:t>'</a:t>
            </a:r>
            <a:r>
              <a:rPr lang="en-US" sz="2800" b="1">
                <a:solidFill>
                  <a:srgbClr val="000000"/>
                </a:solidFill>
              </a:rPr>
              <a:t>t eat with him/her (1 Cor. 5:11).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00"/>
                </a:solidFill>
              </a:rPr>
              <a:t>Prohibit him/her from attending church?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89788" y="1333500"/>
            <a:ext cx="1379537" cy="2682875"/>
            <a:chOff x="4529" y="840"/>
            <a:chExt cx="869" cy="1690"/>
          </a:xfrm>
        </p:grpSpPr>
        <p:sp>
          <p:nvSpPr>
            <p:cNvPr id="331784" name="AutoShape 7"/>
            <p:cNvSpPr>
              <a:spLocks/>
            </p:cNvSpPr>
            <p:nvPr/>
          </p:nvSpPr>
          <p:spPr bwMode="auto">
            <a:xfrm>
              <a:off x="4529" y="1008"/>
              <a:ext cx="432" cy="1488"/>
            </a:xfrm>
            <a:prstGeom prst="rightBrace">
              <a:avLst>
                <a:gd name="adj1" fmla="val 28704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785" name="Text Box 8"/>
            <p:cNvSpPr txBox="1">
              <a:spLocks noChangeArrowheads="1"/>
            </p:cNvSpPr>
            <p:nvPr/>
          </p:nvSpPr>
          <p:spPr bwMode="auto">
            <a:xfrm rot="-5400000">
              <a:off x="4371" y="1502"/>
              <a:ext cx="169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Unbeliever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189788" y="3695700"/>
            <a:ext cx="1390650" cy="2682875"/>
            <a:chOff x="4529" y="833"/>
            <a:chExt cx="876" cy="1690"/>
          </a:xfrm>
        </p:grpSpPr>
        <p:sp>
          <p:nvSpPr>
            <p:cNvPr id="331782" name="AutoShape 10"/>
            <p:cNvSpPr>
              <a:spLocks/>
            </p:cNvSpPr>
            <p:nvPr/>
          </p:nvSpPr>
          <p:spPr bwMode="auto">
            <a:xfrm>
              <a:off x="4529" y="1008"/>
              <a:ext cx="432" cy="1488"/>
            </a:xfrm>
            <a:prstGeom prst="rightBrace">
              <a:avLst>
                <a:gd name="adj1" fmla="val 28704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783" name="Text Box 11"/>
            <p:cNvSpPr txBox="1">
              <a:spLocks noChangeArrowheads="1"/>
            </p:cNvSpPr>
            <p:nvPr/>
          </p:nvSpPr>
          <p:spPr bwMode="auto">
            <a:xfrm rot="-5400000">
              <a:off x="4378" y="1495"/>
              <a:ext cx="169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Worse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7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7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7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7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7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68" grpId="0" build="p" autoUpdateAnimBg="0"/>
      <p:bldP spid="497669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5" name="Picture 4" descr="dove-holy-spir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6"/>
          <p:cNvSpPr>
            <a:spLocks noGrp="1" noChangeArrowheads="1"/>
          </p:cNvSpPr>
          <p:nvPr>
            <p:ph type="title"/>
          </p:nvPr>
        </p:nvSpPr>
        <p:spPr>
          <a:xfrm>
            <a:off x="3505200" y="2971800"/>
            <a:ext cx="5257800" cy="3352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How do we maintain </a:t>
            </a:r>
            <a:r>
              <a:rPr lang="en-US" sz="7200" b="1" dirty="0">
                <a:solidFill>
                  <a:srgbClr val="00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amis Italic" charset="0"/>
                <a:ea typeface="Osaka" charset="0"/>
                <a:cs typeface="Osaka" charset="0"/>
              </a:rPr>
              <a:t>purity</a:t>
            </a:r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in the church?</a:t>
            </a:r>
            <a:endParaRPr lang="en-US" sz="3600" dirty="0">
              <a:solidFill>
                <a:schemeClr val="tx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077200" cy="1524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Focus of the Text</a:t>
            </a:r>
            <a:endParaRPr lang="en-US">
              <a:solidFill>
                <a:schemeClr val="tx1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4851" name="Rectangle 5"/>
          <p:cNvSpPr>
            <a:spLocks noChangeArrowheads="1"/>
          </p:cNvSpPr>
          <p:nvPr/>
        </p:nvSpPr>
        <p:spPr bwMode="auto">
          <a:xfrm>
            <a:off x="533400" y="3733800"/>
            <a:ext cx="807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Guard church by </a:t>
            </a:r>
            <a:r>
              <a:rPr lang="en-US" sz="4400" u="sng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expelling</a:t>
            </a:r>
            <a:r>
              <a:rPr lang="en-US" sz="4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unrepentant believers </a:t>
            </a:r>
          </a:p>
        </p:txBody>
      </p:sp>
      <p:pic>
        <p:nvPicPr>
          <p:cNvPr id="334852" name="Picture 6" descr="standglas_bern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29543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4" name="Rectangle 8"/>
          <p:cNvSpPr>
            <a:spLocks noChangeArrowheads="1"/>
          </p:cNvSpPr>
          <p:nvPr/>
        </p:nvSpPr>
        <p:spPr bwMode="auto">
          <a:xfrm>
            <a:off x="152400" y="3048000"/>
            <a:ext cx="876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6000" b="1">
                <a:solidFill>
                  <a:srgbClr val="FFFFFF"/>
                </a:solidFill>
                <a:ea typeface="Osaka" charset="0"/>
                <a:cs typeface="Osaka" charset="0"/>
              </a:rPr>
              <a:t>Guard church purity by </a:t>
            </a:r>
            <a:r>
              <a:rPr lang="en-US" sz="8800" b="1">
                <a:solidFill>
                  <a:srgbClr val="00FFFF"/>
                </a:solidFill>
                <a:latin typeface="Aramis Italic" charset="0"/>
                <a:ea typeface="Osaka" charset="0"/>
                <a:cs typeface="Osaka" charset="0"/>
              </a:rPr>
              <a:t>expelling</a:t>
            </a:r>
            <a:r>
              <a:rPr lang="en-US" sz="6000" b="1">
                <a:solidFill>
                  <a:srgbClr val="FFFFFF"/>
                </a:solidFill>
                <a:ea typeface="Osaka" charset="0"/>
                <a:cs typeface="Osaka" charset="0"/>
              </a:rPr>
              <a:t> unrepentant believers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4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Holiness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324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2900"/>
            <a:ext cx="8128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  <p:pic>
        <p:nvPicPr>
          <p:cNvPr id="336899" name="Picture 1" descr="Three-Wise-Monkeys-No-Ev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1547813"/>
            <a:ext cx="8207375" cy="840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7" descr="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9144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I</a:t>
            </a:r>
            <a:r>
              <a:rPr lang="fr-FR" altLang="ja-JP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b="1" u="sng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ve</a:t>
            </a:r>
            <a:r>
              <a:rPr lang="en-US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b="1" u="sng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Been Through a Fire</a:t>
            </a:r>
            <a:endParaRPr lang="en-US" dirty="0">
              <a:solidFill>
                <a:schemeClr val="tx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606216" name="Rectangle 8"/>
          <p:cNvSpPr>
            <a:spLocks noChangeArrowheads="1"/>
          </p:cNvSpPr>
          <p:nvPr/>
        </p:nvSpPr>
        <p:spPr bwMode="auto">
          <a:xfrm>
            <a:off x="125288" y="1143000"/>
            <a:ext cx="8839200" cy="293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I</a:t>
            </a:r>
            <a:r>
              <a:rPr lang="fr-FR" altLang="ja-JP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'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ve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 been through a fire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that has deepened my desire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to know the living God,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more and more.</a:t>
            </a:r>
            <a:endParaRPr lang="en-US" sz="4000" b="1" dirty="0">
              <a:effectLst>
                <a:glow rad="101600">
                  <a:schemeClr val="tx1">
                    <a:alpha val="75000"/>
                  </a:schemeClr>
                </a:glow>
              </a:effectLst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528" y="-891480"/>
            <a:ext cx="9433048" cy="9144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I</a:t>
            </a:r>
            <a:r>
              <a:rPr lang="fr-FR" altLang="ja-JP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ve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Been Through a 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Fire 2 of 4</a:t>
            </a:r>
            <a:endParaRPr lang="en-US" dirty="0">
              <a:solidFill>
                <a:schemeClr val="tx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343043" name="Picture 1" descr="Lion of Fi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5118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6" name="Rectangle 8"/>
          <p:cNvSpPr>
            <a:spLocks noChangeArrowheads="1"/>
          </p:cNvSpPr>
          <p:nvPr/>
        </p:nvSpPr>
        <p:spPr bwMode="auto">
          <a:xfrm>
            <a:off x="35496" y="44624"/>
            <a:ext cx="9108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It hasn</a:t>
            </a:r>
            <a:r>
              <a:rPr lang="fr-FR" altLang="ja-JP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'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t been much fun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but the work that it has done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in my life has made it worth 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the hurt</a:t>
            </a:r>
            <a:endParaRPr lang="en-US" sz="4000" b="1" dirty="0">
              <a:effectLst>
                <a:glow rad="101600">
                  <a:schemeClr val="tx1">
                    <a:alpha val="75000"/>
                  </a:schemeClr>
                </a:glow>
              </a:effectLst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I</a:t>
            </a:r>
            <a:r>
              <a:rPr lang="fr-FR" altLang="ja-JP" sz="36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36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ve Been Through a Fire 3 of 4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345091" name="Picture 2" descr="FIRE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0" name="Rectangle 4"/>
          <p:cNvSpPr>
            <a:spLocks noChangeArrowheads="1"/>
          </p:cNvSpPr>
          <p:nvPr/>
        </p:nvSpPr>
        <p:spPr bwMode="auto">
          <a:xfrm>
            <a:off x="0" y="26171"/>
            <a:ext cx="9144000" cy="318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You see, sometimes we need the hard times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to bring us to our knees.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Otherwise, we do as we please</a:t>
            </a:r>
            <a:b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Osaka" charset="0"/>
                <a:cs typeface="Osaka" charset="0"/>
              </a:rPr>
              <a:t>and never heed Him.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-963613"/>
            <a:ext cx="7772400" cy="1143001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I</a:t>
            </a:r>
            <a:r>
              <a:rPr lang="fr-FR" altLang="ja-JP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ve Been Through a Fire 4 of 4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347139" name="Picture 4" descr="emergencymg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4869" r="6169" b="6160"/>
          <a:stretch>
            <a:fillRect/>
          </a:stretch>
        </p:blipFill>
        <p:spPr bwMode="auto">
          <a:xfrm>
            <a:off x="0" y="302895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09" name="Rectangle 5"/>
          <p:cNvSpPr>
            <a:spLocks noChangeArrowheads="1"/>
          </p:cNvSpPr>
          <p:nvPr/>
        </p:nvSpPr>
        <p:spPr bwMode="auto">
          <a:xfrm>
            <a:off x="17463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But He always knows what</a:t>
            </a:r>
            <a:r>
              <a:rPr lang="fr-FR" altLang="ja-JP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'</a:t>
            </a: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s best</a:t>
            </a:r>
            <a:b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and it</a:t>
            </a:r>
            <a:r>
              <a:rPr lang="fr-FR" altLang="ja-JP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'</a:t>
            </a: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s when we</a:t>
            </a:r>
            <a:r>
              <a:rPr lang="fr-FR" altLang="ja-JP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'</a:t>
            </a: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re in the test</a:t>
            </a:r>
            <a:b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that we really come to know God </a:t>
            </a:r>
            <a:b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</a:br>
            <a:r>
              <a:rPr lang="en-US" sz="4000" b="1" dirty="0">
                <a:solidFill>
                  <a:schemeClr val="bg1"/>
                </a:solidFill>
                <a:ea typeface="Osaka" charset="0"/>
                <a:cs typeface="Osaka" charset="0"/>
              </a:rPr>
              <a:t>as He is</a:t>
            </a:r>
            <a:endParaRPr lang="en-US" sz="4000" b="1" dirty="0"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71438" y="0"/>
            <a:ext cx="9251951" cy="68580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3491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6"/>
          <a:stretch>
            <a:fillRect/>
          </a:stretch>
        </p:blipFill>
        <p:spPr bwMode="auto">
          <a:xfrm>
            <a:off x="-46038" y="3394075"/>
            <a:ext cx="9226551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600201"/>
          </a:xfrm>
        </p:spPr>
        <p:txBody>
          <a:bodyPr/>
          <a:lstStyle/>
          <a:p>
            <a:pPr eaLnBrk="1" hangingPunct="1"/>
            <a:r>
              <a:rPr lang="en-US" sz="5400" b="1" i="1">
                <a:solidFill>
                  <a:schemeClr val="bg1"/>
                </a:solidFill>
                <a:latin typeface="Arial" charset="0"/>
                <a:cs typeface="Arial" charset="0"/>
              </a:rPr>
              <a:t>How can we keep this church pure?</a:t>
            </a:r>
            <a:endParaRPr lang="en-US" b="1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96838" y="1905000"/>
            <a:ext cx="89392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000066"/>
                </a:solidFill>
                <a:cs typeface="Arial" charset="0"/>
              </a:rPr>
              <a:t>a.  Start with your </a:t>
            </a:r>
            <a:r>
              <a:rPr lang="en-US" sz="4000" b="1">
                <a:solidFill>
                  <a:srgbClr val="FF0000"/>
                </a:solidFill>
                <a:cs typeface="Arial" charset="0"/>
              </a:rPr>
              <a:t>own life.</a:t>
            </a:r>
            <a:endParaRPr lang="en-US" sz="4000" b="1">
              <a:solidFill>
                <a:srgbClr val="000066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5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What sins are </a:t>
            </a:r>
            <a:r>
              <a:rPr lang="ja-JP" alt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bad enough</a:t>
            </a:r>
            <a:r>
              <a:rPr lang="ja-JP" alt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for church discipline?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50212" name="Rectangle 6"/>
          <p:cNvSpPr>
            <a:spLocks noChangeArrowheads="1"/>
          </p:cNvSpPr>
          <p:nvPr/>
        </p:nvSpPr>
        <p:spPr bwMode="auto">
          <a:xfrm>
            <a:off x="-457200" y="2133600"/>
            <a:ext cx="640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Sexually immoral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Greedy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Idolaters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Slanderers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Drunkards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Swindlers</a:t>
            </a:r>
          </a:p>
        </p:txBody>
      </p:sp>
      <p:sp>
        <p:nvSpPr>
          <p:cNvPr id="328711" name="Oval 7"/>
          <p:cNvSpPr>
            <a:spLocks noChangeArrowheads="1"/>
          </p:cNvSpPr>
          <p:nvPr/>
        </p:nvSpPr>
        <p:spPr bwMode="auto">
          <a:xfrm>
            <a:off x="152400" y="1371600"/>
            <a:ext cx="5105400" cy="502920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0214" name="Rectangle 8"/>
          <p:cNvSpPr>
            <a:spLocks noChangeArrowheads="1"/>
          </p:cNvSpPr>
          <p:nvPr/>
        </p:nvSpPr>
        <p:spPr bwMode="auto">
          <a:xfrm>
            <a:off x="4114800" y="47244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 u="sng">
                <a:solidFill>
                  <a:srgbClr val="FFFFFF"/>
                </a:solidFill>
                <a:ea typeface="Osaka" charset="0"/>
                <a:cs typeface="Osaka" charset="0"/>
              </a:rPr>
              <a:t>Other Texts:</a:t>
            </a:r>
            <a:endParaRPr lang="en-US" sz="3600" b="1">
              <a:solidFill>
                <a:srgbClr val="FFFFFF"/>
              </a:solidFill>
              <a:ea typeface="Osaka" charset="0"/>
              <a:cs typeface="Osak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Divisive (Tit. 3:10)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600" b="1">
                <a:solidFill>
                  <a:srgbClr val="FFFFFF"/>
                </a:solidFill>
                <a:ea typeface="Osaka" charset="0"/>
                <a:cs typeface="Osaka" charset="0"/>
              </a:rPr>
              <a:t>Lazy (2 Thess. 3:6)</a:t>
            </a:r>
          </a:p>
        </p:txBody>
      </p:sp>
      <p:sp>
        <p:nvSpPr>
          <p:cNvPr id="350215" name="Rectangle 9"/>
          <p:cNvSpPr>
            <a:spLocks noChangeArrowheads="1"/>
          </p:cNvSpPr>
          <p:nvPr/>
        </p:nvSpPr>
        <p:spPr bwMode="auto">
          <a:xfrm>
            <a:off x="4267200" y="16002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3600" b="1" u="sng">
                <a:solidFill>
                  <a:srgbClr val="FFFFFF"/>
                </a:solidFill>
                <a:ea typeface="Osaka" charset="0"/>
                <a:cs typeface="Osaka" charset="0"/>
              </a:rPr>
              <a:t>1 Cor 5:11</a:t>
            </a:r>
            <a:endParaRPr lang="en-US" sz="3600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71438" y="0"/>
            <a:ext cx="9251951" cy="68580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352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6"/>
          <a:stretch>
            <a:fillRect/>
          </a:stretch>
        </p:blipFill>
        <p:spPr bwMode="auto">
          <a:xfrm>
            <a:off x="-46038" y="3394075"/>
            <a:ext cx="9226551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600201"/>
          </a:xfrm>
        </p:spPr>
        <p:txBody>
          <a:bodyPr/>
          <a:lstStyle/>
          <a:p>
            <a:pPr eaLnBrk="1" hangingPunct="1"/>
            <a:r>
              <a:rPr lang="en-US" sz="5400" b="1" i="1">
                <a:solidFill>
                  <a:schemeClr val="bg1"/>
                </a:solidFill>
                <a:latin typeface="Arial" charset="0"/>
                <a:cs typeface="Arial" charset="0"/>
              </a:rPr>
              <a:t>How can we keep this church pure?</a:t>
            </a:r>
            <a:endParaRPr lang="en-US" b="1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96838" y="1905000"/>
            <a:ext cx="89392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000066"/>
                </a:solidFill>
                <a:cs typeface="Arial" charset="0"/>
              </a:rPr>
              <a:t>a.  Start with your </a:t>
            </a:r>
            <a:r>
              <a:rPr lang="en-US" sz="4000" b="1">
                <a:solidFill>
                  <a:srgbClr val="FF0000"/>
                </a:solidFill>
                <a:cs typeface="Arial" charset="0"/>
              </a:rPr>
              <a:t>own life.</a:t>
            </a:r>
            <a:endParaRPr lang="en-US" sz="4000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506886" name="Rectangle 6"/>
          <p:cNvSpPr>
            <a:spLocks noChangeArrowheads="1"/>
          </p:cNvSpPr>
          <p:nvPr/>
        </p:nvSpPr>
        <p:spPr bwMode="auto">
          <a:xfrm>
            <a:off x="96838" y="2476500"/>
            <a:ext cx="89392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000066"/>
                </a:solidFill>
                <a:cs typeface="Arial" charset="0"/>
              </a:rPr>
              <a:t>b.  Support the </a:t>
            </a:r>
            <a:r>
              <a:rPr lang="en-US" sz="4000" b="1">
                <a:solidFill>
                  <a:srgbClr val="FF0000"/>
                </a:solidFill>
                <a:cs typeface="Arial" charset="0"/>
              </a:rPr>
              <a:t>leaders.</a:t>
            </a:r>
            <a:endParaRPr lang="en-US" sz="4000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506887" name="Rectangle 7"/>
          <p:cNvSpPr>
            <a:spLocks noChangeArrowheads="1"/>
          </p:cNvSpPr>
          <p:nvPr/>
        </p:nvSpPr>
        <p:spPr bwMode="auto">
          <a:xfrm>
            <a:off x="96838" y="3048000"/>
            <a:ext cx="89392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000066"/>
                </a:solidFill>
                <a:cs typeface="Arial" charset="0"/>
              </a:rPr>
              <a:t>c.  Care how </a:t>
            </a:r>
            <a:r>
              <a:rPr lang="en-US" sz="4000" b="1">
                <a:solidFill>
                  <a:srgbClr val="FF0000"/>
                </a:solidFill>
                <a:cs typeface="Arial" charset="0"/>
              </a:rPr>
              <a:t>others </a:t>
            </a:r>
            <a:r>
              <a:rPr lang="en-US" sz="4000" b="1">
                <a:solidFill>
                  <a:srgbClr val="000066"/>
                </a:solidFill>
                <a:cs typeface="Arial" charset="0"/>
              </a:rPr>
              <a:t>are </a:t>
            </a:r>
            <a:r>
              <a:rPr lang="en-US" sz="4000" b="1" i="1">
                <a:solidFill>
                  <a:srgbClr val="000066"/>
                </a:solidFill>
                <a:cs typeface="Arial" charset="0"/>
              </a:rPr>
              <a:t>really</a:t>
            </a:r>
            <a:r>
              <a:rPr lang="en-US" sz="4000" b="1">
                <a:solidFill>
                  <a:srgbClr val="000066"/>
                </a:solidFill>
                <a:cs typeface="Arial" charset="0"/>
              </a:rPr>
              <a:t> doing.</a:t>
            </a: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5" grpId="0" build="p" autoUpdateAnimBg="0"/>
      <p:bldP spid="506886" grpId="0" build="p" autoUpdateAnimBg="0"/>
      <p:bldP spid="506887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Who sits in your chair?</a:t>
            </a:r>
          </a:p>
        </p:txBody>
      </p:sp>
      <p:pic>
        <p:nvPicPr>
          <p:cNvPr id="234499" name="Picture 4" descr="chair-mission-arched-angle-medium-oak-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53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4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45" name="Group 2"/>
          <p:cNvGrpSpPr>
            <a:grpSpLocks/>
          </p:cNvGrpSpPr>
          <p:nvPr/>
        </p:nvGrpSpPr>
        <p:grpSpPr bwMode="auto">
          <a:xfrm>
            <a:off x="5232400" y="3048000"/>
            <a:ext cx="3048000" cy="3717925"/>
            <a:chOff x="3312" y="922"/>
            <a:chExt cx="1920" cy="2342"/>
          </a:xfrm>
        </p:grpSpPr>
        <p:sp>
          <p:nvSpPr>
            <p:cNvPr id="293891" name="Oval 3"/>
            <p:cNvSpPr>
              <a:spLocks noChangeAspect="1" noChangeArrowheads="1"/>
            </p:cNvSpPr>
            <p:nvPr/>
          </p:nvSpPr>
          <p:spPr bwMode="auto">
            <a:xfrm>
              <a:off x="3312" y="922"/>
              <a:ext cx="1920" cy="1920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8" name="Text Box 4"/>
            <p:cNvSpPr txBox="1">
              <a:spLocks noChangeArrowheads="1"/>
            </p:cNvSpPr>
            <p:nvPr/>
          </p:nvSpPr>
          <p:spPr bwMode="auto">
            <a:xfrm>
              <a:off x="3463" y="2937"/>
              <a:ext cx="17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1">
                  <a:solidFill>
                    <a:srgbClr val="333333"/>
                  </a:solidFill>
                </a:rPr>
                <a:t>Christian (2:15)</a:t>
              </a:r>
            </a:p>
          </p:txBody>
        </p:sp>
      </p:grpSp>
      <p:pic>
        <p:nvPicPr>
          <p:cNvPr id="236546" name="Picture 5" descr="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t="3125" r="37872" b="61467"/>
          <a:stretch>
            <a:fillRect/>
          </a:stretch>
        </p:blipFill>
        <p:spPr bwMode="auto">
          <a:xfrm>
            <a:off x="3962400" y="4968875"/>
            <a:ext cx="94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6" descr="spirit_d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953" r="1939" b="4948"/>
          <a:stretch>
            <a:fillRect/>
          </a:stretch>
        </p:blipFill>
        <p:spPr bwMode="auto">
          <a:xfrm>
            <a:off x="3810000" y="4943475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2895600" cy="1752600"/>
          </a:xfrm>
          <a:effectLst>
            <a:outerShdw blurRad="63500" dist="107763" dir="2700000" algn="ctr" rotWithShape="0">
              <a:srgbClr val="FFFFFF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latin typeface="Arial Narrow" charset="0"/>
              </a:rPr>
              <a:t>Types of People</a:t>
            </a:r>
            <a:endParaRPr lang="en-US" sz="3600">
              <a:latin typeface="Arial Narrow" charset="0"/>
            </a:endParaRPr>
          </a:p>
        </p:txBody>
      </p:sp>
      <p:sp>
        <p:nvSpPr>
          <p:cNvPr id="293896" name="Oval 8"/>
          <p:cNvSpPr>
            <a:spLocks noChangeAspect="1" noChangeArrowheads="1"/>
          </p:cNvSpPr>
          <p:nvPr/>
        </p:nvSpPr>
        <p:spPr bwMode="auto">
          <a:xfrm>
            <a:off x="838200" y="3063875"/>
            <a:ext cx="3048000" cy="3048000"/>
          </a:xfrm>
          <a:prstGeom prst="ellipse">
            <a:avLst/>
          </a:prstGeom>
          <a:solidFill>
            <a:srgbClr val="FFFFFF"/>
          </a:solidFill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  <p:pic>
        <p:nvPicPr>
          <p:cNvPr id="236550" name="Picture 9" descr="chair-mission-arched-angle-medium-oak-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68675"/>
            <a:ext cx="14208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1" name="Text Box 10"/>
          <p:cNvSpPr txBox="1">
            <a:spLocks noChangeArrowheads="1"/>
          </p:cNvSpPr>
          <p:nvPr/>
        </p:nvSpPr>
        <p:spPr bwMode="auto">
          <a:xfrm>
            <a:off x="676275" y="6262688"/>
            <a:ext cx="3582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333333"/>
                </a:solidFill>
              </a:rPr>
              <a:t>Non-Christian (2:14)</a:t>
            </a:r>
          </a:p>
        </p:txBody>
      </p:sp>
      <p:sp>
        <p:nvSpPr>
          <p:cNvPr id="236552" name="Oval 11"/>
          <p:cNvSpPr>
            <a:spLocks noChangeAspect="1" noChangeArrowheads="1"/>
          </p:cNvSpPr>
          <p:nvPr/>
        </p:nvSpPr>
        <p:spPr bwMode="auto">
          <a:xfrm>
            <a:off x="3429000" y="4130675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3" name="Oval 12"/>
          <p:cNvSpPr>
            <a:spLocks noChangeAspect="1" noChangeArrowheads="1"/>
          </p:cNvSpPr>
          <p:nvPr/>
        </p:nvSpPr>
        <p:spPr bwMode="auto">
          <a:xfrm>
            <a:off x="2971800" y="3749675"/>
            <a:ext cx="381000" cy="3810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4" name="Oval 13"/>
          <p:cNvSpPr>
            <a:spLocks noChangeAspect="1" noChangeArrowheads="1"/>
          </p:cNvSpPr>
          <p:nvPr/>
        </p:nvSpPr>
        <p:spPr bwMode="auto">
          <a:xfrm>
            <a:off x="1219200" y="4130675"/>
            <a:ext cx="533400" cy="533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5" name="Oval 14"/>
          <p:cNvSpPr>
            <a:spLocks noChangeAspect="1" noChangeArrowheads="1"/>
          </p:cNvSpPr>
          <p:nvPr/>
        </p:nvSpPr>
        <p:spPr bwMode="auto">
          <a:xfrm>
            <a:off x="2590800" y="5349875"/>
            <a:ext cx="533400" cy="533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6" name="Oval 15"/>
          <p:cNvSpPr>
            <a:spLocks noChangeAspect="1" noChangeArrowheads="1"/>
          </p:cNvSpPr>
          <p:nvPr/>
        </p:nvSpPr>
        <p:spPr bwMode="auto">
          <a:xfrm>
            <a:off x="2209800" y="3140075"/>
            <a:ext cx="533400" cy="533400"/>
          </a:xfrm>
          <a:prstGeom prst="ellipse">
            <a:avLst/>
          </a:prstGeom>
          <a:solidFill>
            <a:srgbClr val="EE3D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7" name="Oval 16"/>
          <p:cNvSpPr>
            <a:spLocks noChangeAspect="1" noChangeArrowheads="1"/>
          </p:cNvSpPr>
          <p:nvPr/>
        </p:nvSpPr>
        <p:spPr bwMode="auto">
          <a:xfrm>
            <a:off x="1447800" y="5121275"/>
            <a:ext cx="381000" cy="3810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8" name="Oval 17"/>
          <p:cNvSpPr>
            <a:spLocks noChangeAspect="1" noChangeArrowheads="1"/>
          </p:cNvSpPr>
          <p:nvPr/>
        </p:nvSpPr>
        <p:spPr bwMode="auto">
          <a:xfrm>
            <a:off x="1371600" y="37496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59" name="Oval 18"/>
          <p:cNvSpPr>
            <a:spLocks noChangeAspect="1" noChangeArrowheads="1"/>
          </p:cNvSpPr>
          <p:nvPr/>
        </p:nvSpPr>
        <p:spPr bwMode="auto">
          <a:xfrm>
            <a:off x="2971800" y="4664075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60" name="WordArt 19"/>
          <p:cNvSpPr>
            <a:spLocks noChangeArrowheads="1" noChangeShapeType="1" noTextEdit="1"/>
          </p:cNvSpPr>
          <p:nvPr/>
        </p:nvSpPr>
        <p:spPr bwMode="auto">
          <a:xfrm>
            <a:off x="2057400" y="4130675"/>
            <a:ext cx="723900" cy="6429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Self</a:t>
            </a:r>
          </a:p>
        </p:txBody>
      </p:sp>
      <p:pic>
        <p:nvPicPr>
          <p:cNvPr id="236561" name="Picture 20" descr="chair-mission-arched-angle-medium-oak-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8675"/>
            <a:ext cx="14208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2" name="WordArt 21"/>
          <p:cNvSpPr>
            <a:spLocks noChangeArrowheads="1" noChangeShapeType="1" noTextEdit="1"/>
          </p:cNvSpPr>
          <p:nvPr/>
        </p:nvSpPr>
        <p:spPr bwMode="auto">
          <a:xfrm>
            <a:off x="6019800" y="5273675"/>
            <a:ext cx="723900" cy="6429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Self</a:t>
            </a:r>
          </a:p>
        </p:txBody>
      </p:sp>
      <p:pic>
        <p:nvPicPr>
          <p:cNvPr id="236563" name="Picture 22" descr="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t="3125" r="37872" b="61467"/>
          <a:stretch>
            <a:fillRect/>
          </a:stretch>
        </p:blipFill>
        <p:spPr bwMode="auto">
          <a:xfrm>
            <a:off x="6400800" y="3902075"/>
            <a:ext cx="94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4" name="Picture 23" descr="spirit_d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953" r="1939" b="4948"/>
          <a:stretch>
            <a:fillRect/>
          </a:stretch>
        </p:blipFill>
        <p:spPr bwMode="auto">
          <a:xfrm>
            <a:off x="6248400" y="3902075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5" name="Oval 24"/>
          <p:cNvSpPr>
            <a:spLocks noChangeAspect="1" noChangeArrowheads="1"/>
          </p:cNvSpPr>
          <p:nvPr/>
        </p:nvSpPr>
        <p:spPr bwMode="auto">
          <a:xfrm>
            <a:off x="7391400" y="4283075"/>
            <a:ext cx="360363" cy="360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66" name="Oval 25"/>
          <p:cNvSpPr>
            <a:spLocks noChangeAspect="1" noChangeArrowheads="1"/>
          </p:cNvSpPr>
          <p:nvPr/>
        </p:nvSpPr>
        <p:spPr bwMode="auto">
          <a:xfrm>
            <a:off x="7391400" y="3749675"/>
            <a:ext cx="360363" cy="360363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67" name="Oval 26"/>
          <p:cNvSpPr>
            <a:spLocks noChangeAspect="1" noChangeArrowheads="1"/>
          </p:cNvSpPr>
          <p:nvPr/>
        </p:nvSpPr>
        <p:spPr bwMode="auto">
          <a:xfrm>
            <a:off x="5888038" y="4303713"/>
            <a:ext cx="360362" cy="3603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68" name="Oval 27"/>
          <p:cNvSpPr>
            <a:spLocks noChangeAspect="1" noChangeArrowheads="1"/>
          </p:cNvSpPr>
          <p:nvPr/>
        </p:nvSpPr>
        <p:spPr bwMode="auto">
          <a:xfrm>
            <a:off x="6781800" y="4968875"/>
            <a:ext cx="360363" cy="3603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69" name="Oval 28"/>
          <p:cNvSpPr>
            <a:spLocks noChangeAspect="1" noChangeArrowheads="1"/>
          </p:cNvSpPr>
          <p:nvPr/>
        </p:nvSpPr>
        <p:spPr bwMode="auto">
          <a:xfrm>
            <a:off x="6781800" y="3673475"/>
            <a:ext cx="360363" cy="360363"/>
          </a:xfrm>
          <a:prstGeom prst="ellipse">
            <a:avLst/>
          </a:prstGeom>
          <a:solidFill>
            <a:srgbClr val="EE3D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70" name="Oval 29"/>
          <p:cNvSpPr>
            <a:spLocks noChangeAspect="1" noChangeArrowheads="1"/>
          </p:cNvSpPr>
          <p:nvPr/>
        </p:nvSpPr>
        <p:spPr bwMode="auto">
          <a:xfrm>
            <a:off x="6096000" y="4816475"/>
            <a:ext cx="360363" cy="3603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71" name="Oval 30"/>
          <p:cNvSpPr>
            <a:spLocks noChangeAspect="1" noChangeArrowheads="1"/>
          </p:cNvSpPr>
          <p:nvPr/>
        </p:nvSpPr>
        <p:spPr bwMode="auto">
          <a:xfrm>
            <a:off x="6096000" y="3749675"/>
            <a:ext cx="360363" cy="3603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236572" name="Oval 31"/>
          <p:cNvSpPr>
            <a:spLocks noChangeAspect="1" noChangeArrowheads="1"/>
          </p:cNvSpPr>
          <p:nvPr/>
        </p:nvSpPr>
        <p:spPr bwMode="auto">
          <a:xfrm>
            <a:off x="7315200" y="4816475"/>
            <a:ext cx="360363" cy="3603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819400" y="0"/>
            <a:ext cx="5002213" cy="3048000"/>
            <a:chOff x="1776" y="0"/>
            <a:chExt cx="3151" cy="1920"/>
          </a:xfrm>
        </p:grpSpPr>
        <p:sp>
          <p:nvSpPr>
            <p:cNvPr id="293925" name="Oval 37"/>
            <p:cNvSpPr>
              <a:spLocks noChangeAspect="1" noChangeArrowheads="1"/>
            </p:cNvSpPr>
            <p:nvPr/>
          </p:nvSpPr>
          <p:spPr bwMode="auto">
            <a:xfrm>
              <a:off x="1776" y="0"/>
              <a:ext cx="1920" cy="1920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236575" name="Picture 38" descr="chair-mission-arched-angle-medium-oak-5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92"/>
              <a:ext cx="895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76" name="Text Box 39"/>
            <p:cNvSpPr txBox="1">
              <a:spLocks noChangeArrowheads="1"/>
            </p:cNvSpPr>
            <p:nvPr/>
          </p:nvSpPr>
          <p:spPr bwMode="auto">
            <a:xfrm>
              <a:off x="3840" y="528"/>
              <a:ext cx="1087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1">
                  <a:solidFill>
                    <a:srgbClr val="333333"/>
                  </a:solidFill>
                </a:rPr>
                <a:t>Carnal</a:t>
              </a:r>
              <a:br>
                <a:rPr lang="en-US" sz="2800" b="1">
                  <a:solidFill>
                    <a:srgbClr val="333333"/>
                  </a:solidFill>
                </a:rPr>
              </a:br>
              <a:r>
                <a:rPr lang="en-US" sz="2800" b="1">
                  <a:solidFill>
                    <a:srgbClr val="333333"/>
                  </a:solidFill>
                </a:rPr>
                <a:t>Christian</a:t>
              </a:r>
              <a:br>
                <a:rPr lang="en-US" sz="2800" b="1">
                  <a:solidFill>
                    <a:srgbClr val="333333"/>
                  </a:solidFill>
                </a:rPr>
              </a:br>
              <a:r>
                <a:rPr lang="en-US" sz="2800" b="1">
                  <a:solidFill>
                    <a:srgbClr val="333333"/>
                  </a:solidFill>
                </a:rPr>
                <a:t>(3:1)</a:t>
              </a:r>
            </a:p>
          </p:txBody>
        </p:sp>
        <p:sp>
          <p:nvSpPr>
            <p:cNvPr id="236577" name="Oval 40"/>
            <p:cNvSpPr>
              <a:spLocks noChangeAspect="1" noChangeArrowheads="1"/>
            </p:cNvSpPr>
            <p:nvPr/>
          </p:nvSpPr>
          <p:spPr bwMode="auto">
            <a:xfrm>
              <a:off x="3408" y="672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78" name="Oval 41"/>
            <p:cNvSpPr>
              <a:spLocks noChangeAspect="1" noChangeArrowheads="1"/>
            </p:cNvSpPr>
            <p:nvPr/>
          </p:nvSpPr>
          <p:spPr bwMode="auto">
            <a:xfrm>
              <a:off x="3120" y="432"/>
              <a:ext cx="240" cy="240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79" name="Oval 42"/>
            <p:cNvSpPr>
              <a:spLocks noChangeAspect="1" noChangeArrowheads="1"/>
            </p:cNvSpPr>
            <p:nvPr/>
          </p:nvSpPr>
          <p:spPr bwMode="auto">
            <a:xfrm>
              <a:off x="2016" y="672"/>
              <a:ext cx="336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0" name="Oval 43"/>
            <p:cNvSpPr>
              <a:spLocks noChangeAspect="1" noChangeArrowheads="1"/>
            </p:cNvSpPr>
            <p:nvPr/>
          </p:nvSpPr>
          <p:spPr bwMode="auto">
            <a:xfrm>
              <a:off x="2880" y="1488"/>
              <a:ext cx="336" cy="3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1" name="Oval 44"/>
            <p:cNvSpPr>
              <a:spLocks noChangeAspect="1" noChangeArrowheads="1"/>
            </p:cNvSpPr>
            <p:nvPr/>
          </p:nvSpPr>
          <p:spPr bwMode="auto">
            <a:xfrm>
              <a:off x="2640" y="48"/>
              <a:ext cx="336" cy="336"/>
            </a:xfrm>
            <a:prstGeom prst="ellipse">
              <a:avLst/>
            </a:prstGeom>
            <a:solidFill>
              <a:srgbClr val="EE3D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2" name="Oval 46"/>
            <p:cNvSpPr>
              <a:spLocks noChangeAspect="1" noChangeArrowheads="1"/>
            </p:cNvSpPr>
            <p:nvPr/>
          </p:nvSpPr>
          <p:spPr bwMode="auto">
            <a:xfrm>
              <a:off x="2112" y="432"/>
              <a:ext cx="240" cy="2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3" name="Oval 47"/>
            <p:cNvSpPr>
              <a:spLocks noChangeAspect="1" noChangeArrowheads="1"/>
            </p:cNvSpPr>
            <p:nvPr/>
          </p:nvSpPr>
          <p:spPr bwMode="auto">
            <a:xfrm>
              <a:off x="3120" y="1008"/>
              <a:ext cx="192" cy="19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236584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2544" y="672"/>
              <a:ext cx="456" cy="405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blurRad="63500" dist="125724" dir="18900000" algn="ctr" rotWithShape="0">
                      <a:srgbClr val="000099"/>
                    </a:outerShdw>
                  </a:effectLst>
                  <a:latin typeface="Impact"/>
                  <a:ea typeface="Impact"/>
                  <a:cs typeface="Impact"/>
                </a:rPr>
                <a:t>Self</a:t>
              </a:r>
            </a:p>
          </p:txBody>
        </p:sp>
        <p:pic>
          <p:nvPicPr>
            <p:cNvPr id="236585" name="Picture 36" descr="spirit_dov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" t="1953" r="1939" b="4948"/>
            <a:stretch>
              <a:fillRect/>
            </a:stretch>
          </p:blipFill>
          <p:spPr bwMode="auto">
            <a:xfrm>
              <a:off x="2304" y="1248"/>
              <a:ext cx="576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86" name="Oval 45"/>
            <p:cNvSpPr>
              <a:spLocks noChangeAspect="1" noChangeArrowheads="1"/>
            </p:cNvSpPr>
            <p:nvPr/>
          </p:nvSpPr>
          <p:spPr bwMode="auto">
            <a:xfrm>
              <a:off x="2160" y="1296"/>
              <a:ext cx="240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dove-holy-spir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6"/>
          <p:cNvSpPr>
            <a:spLocks noGrp="1" noChangeArrowheads="1"/>
          </p:cNvSpPr>
          <p:nvPr>
            <p:ph type="title"/>
          </p:nvPr>
        </p:nvSpPr>
        <p:spPr>
          <a:xfrm>
            <a:off x="3505200" y="2971800"/>
            <a:ext cx="5257800" cy="3352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How do we maintain </a:t>
            </a:r>
            <a:r>
              <a:rPr lang="en-US" sz="7200" b="1" dirty="0">
                <a:solidFill>
                  <a:srgbClr val="00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amis Italic" charset="0"/>
                <a:ea typeface="Osaka" charset="0"/>
                <a:cs typeface="Osaka" charset="0"/>
              </a:rPr>
              <a:t>purity</a:t>
            </a:r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in the church?</a:t>
            </a:r>
            <a:endParaRPr lang="en-US" sz="3600" dirty="0">
              <a:solidFill>
                <a:schemeClr val="tx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2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LaVerne">
  <a:themeElements>
    <a:clrScheme name="LaVerne 1">
      <a:dk1>
        <a:srgbClr val="333333"/>
      </a:dk1>
      <a:lt1>
        <a:srgbClr val="9CDCDA"/>
      </a:lt1>
      <a:dk2>
        <a:srgbClr val="CCFFFF"/>
      </a:dk2>
      <a:lt2>
        <a:srgbClr val="C0C0C0"/>
      </a:lt2>
      <a:accent1>
        <a:srgbClr val="F5CDDF"/>
      </a:accent1>
      <a:accent2>
        <a:srgbClr val="99FFCC"/>
      </a:accent2>
      <a:accent3>
        <a:srgbClr val="CBEBEA"/>
      </a:accent3>
      <a:accent4>
        <a:srgbClr val="2A2A2A"/>
      </a:accent4>
      <a:accent5>
        <a:srgbClr val="F9E3EC"/>
      </a:accent5>
      <a:accent6>
        <a:srgbClr val="8AE7B9"/>
      </a:accent6>
      <a:hlink>
        <a:srgbClr val="0064F8"/>
      </a:hlink>
      <a:folHlink>
        <a:srgbClr val="007572"/>
      </a:folHlink>
    </a:clrScheme>
    <a:fontScheme name="LaVern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LaVerne 1">
        <a:dk1>
          <a:srgbClr val="333333"/>
        </a:dk1>
        <a:lt1>
          <a:srgbClr val="9CDCDA"/>
        </a:lt1>
        <a:dk2>
          <a:srgbClr val="CCFFFF"/>
        </a:dk2>
        <a:lt2>
          <a:srgbClr val="C0C0C0"/>
        </a:lt2>
        <a:accent1>
          <a:srgbClr val="F5CDDF"/>
        </a:accent1>
        <a:accent2>
          <a:srgbClr val="99FFCC"/>
        </a:accent2>
        <a:accent3>
          <a:srgbClr val="CBEBEA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0064F8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2">
        <a:dk1>
          <a:srgbClr val="333333"/>
        </a:dk1>
        <a:lt1>
          <a:srgbClr val="FFFFFF"/>
        </a:lt1>
        <a:dk2>
          <a:srgbClr val="CCFFFF"/>
        </a:dk2>
        <a:lt2>
          <a:srgbClr val="EAEAEA"/>
        </a:lt2>
        <a:accent1>
          <a:srgbClr val="F5CDDF"/>
        </a:accent1>
        <a:accent2>
          <a:srgbClr val="D1FFE8"/>
        </a:accent2>
        <a:accent3>
          <a:srgbClr val="FFFFFF"/>
        </a:accent3>
        <a:accent4>
          <a:srgbClr val="2A2A2A"/>
        </a:accent4>
        <a:accent5>
          <a:srgbClr val="F9E3EC"/>
        </a:accent5>
        <a:accent6>
          <a:srgbClr val="BDE7D2"/>
        </a:accent6>
        <a:hlink>
          <a:srgbClr val="33CCCC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4">
        <a:dk1>
          <a:srgbClr val="333333"/>
        </a:dk1>
        <a:lt1>
          <a:srgbClr val="FFFFCC"/>
        </a:lt1>
        <a:dk2>
          <a:srgbClr val="CCECFF"/>
        </a:dk2>
        <a:lt2>
          <a:srgbClr val="DDDDDD"/>
        </a:lt2>
        <a:accent1>
          <a:srgbClr val="F5CDDF"/>
        </a:accent1>
        <a:accent2>
          <a:srgbClr val="99FFCC"/>
        </a:accent2>
        <a:accent3>
          <a:srgbClr val="FFFFE2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32CAC6"/>
        </a:hlink>
        <a:folHlink>
          <a:srgbClr val="4D6E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5">
        <a:dk1>
          <a:srgbClr val="333333"/>
        </a:dk1>
        <a:lt1>
          <a:srgbClr val="F2D0DA"/>
        </a:lt1>
        <a:dk2>
          <a:srgbClr val="CCECFF"/>
        </a:dk2>
        <a:lt2>
          <a:srgbClr val="EAEAEA"/>
        </a:lt2>
        <a:accent1>
          <a:srgbClr val="7BC7C9"/>
        </a:accent1>
        <a:accent2>
          <a:srgbClr val="EDECD1"/>
        </a:accent2>
        <a:accent3>
          <a:srgbClr val="F7E4EA"/>
        </a:accent3>
        <a:accent4>
          <a:srgbClr val="2A2A2A"/>
        </a:accent4>
        <a:accent5>
          <a:srgbClr val="BFE0E1"/>
        </a:accent5>
        <a:accent6>
          <a:srgbClr val="D7D6BD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6">
        <a:dk1>
          <a:srgbClr val="333333"/>
        </a:dk1>
        <a:lt1>
          <a:srgbClr val="C4BBD9"/>
        </a:lt1>
        <a:dk2>
          <a:srgbClr val="B0E1E8"/>
        </a:dk2>
        <a:lt2>
          <a:srgbClr val="D7D4B9"/>
        </a:lt2>
        <a:accent1>
          <a:srgbClr val="F5CDDF"/>
        </a:accent1>
        <a:accent2>
          <a:srgbClr val="B3E5C7"/>
        </a:accent2>
        <a:accent3>
          <a:srgbClr val="DEDAE9"/>
        </a:accent3>
        <a:accent4>
          <a:srgbClr val="2A2A2A"/>
        </a:accent4>
        <a:accent5>
          <a:srgbClr val="F9E3EC"/>
        </a:accent5>
        <a:accent6>
          <a:srgbClr val="A2CFB4"/>
        </a:accent6>
        <a:hlink>
          <a:srgbClr val="CC00FF"/>
        </a:hlink>
        <a:folHlink>
          <a:srgbClr val="362A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7">
        <a:dk1>
          <a:srgbClr val="333333"/>
        </a:dk1>
        <a:lt1>
          <a:srgbClr val="D0F781"/>
        </a:lt1>
        <a:dk2>
          <a:srgbClr val="BDD0ED"/>
        </a:dk2>
        <a:lt2>
          <a:srgbClr val="D1D1D1"/>
        </a:lt2>
        <a:accent1>
          <a:srgbClr val="FFFF99"/>
        </a:accent1>
        <a:accent2>
          <a:srgbClr val="B4DF49"/>
        </a:accent2>
        <a:accent3>
          <a:srgbClr val="E4FAC1"/>
        </a:accent3>
        <a:accent4>
          <a:srgbClr val="2A2A2A"/>
        </a:accent4>
        <a:accent5>
          <a:srgbClr val="FFFFCA"/>
        </a:accent5>
        <a:accent6>
          <a:srgbClr val="A3CA41"/>
        </a:accent6>
        <a:hlink>
          <a:srgbClr val="53AA3E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erne 8">
        <a:dk1>
          <a:srgbClr val="969696"/>
        </a:dk1>
        <a:lt1>
          <a:srgbClr val="F8F8F8"/>
        </a:lt1>
        <a:dk2>
          <a:srgbClr val="5F5F5F"/>
        </a:dk2>
        <a:lt2>
          <a:srgbClr val="808080"/>
        </a:lt2>
        <a:accent1>
          <a:srgbClr val="F5CDDF"/>
        </a:accent1>
        <a:accent2>
          <a:srgbClr val="4D4D4D"/>
        </a:accent2>
        <a:accent3>
          <a:srgbClr val="B6B6B6"/>
        </a:accent3>
        <a:accent4>
          <a:srgbClr val="D4D4D4"/>
        </a:accent4>
        <a:accent5>
          <a:srgbClr val="F9E3EC"/>
        </a:accent5>
        <a:accent6>
          <a:srgbClr val="454545"/>
        </a:accent6>
        <a:hlink>
          <a:srgbClr val="FFFF99"/>
        </a:hlink>
        <a:folHlink>
          <a:srgbClr val="FFE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Schmooze">
  <a:themeElements>
    <a:clrScheme name="Schmooze 1">
      <a:dk1>
        <a:srgbClr val="3E3E5C"/>
      </a:dk1>
      <a:lt1>
        <a:srgbClr val="BBE0E3"/>
      </a:lt1>
      <a:dk2>
        <a:srgbClr val="21239A"/>
      </a:dk2>
      <a:lt2>
        <a:srgbClr val="FFFFFF"/>
      </a:lt2>
      <a:accent1>
        <a:srgbClr val="60597B"/>
      </a:accent1>
      <a:accent2>
        <a:srgbClr val="6666FF"/>
      </a:accent2>
      <a:accent3>
        <a:srgbClr val="ABACCA"/>
      </a:accent3>
      <a:accent4>
        <a:srgbClr val="9FBFC2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Schmooz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chmooze 1">
        <a:dk1>
          <a:srgbClr val="3E3E5C"/>
        </a:dk1>
        <a:lt1>
          <a:srgbClr val="BBE0E3"/>
        </a:lt1>
        <a:dk2>
          <a:srgbClr val="21239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BACCA"/>
        </a:accent3>
        <a:accent4>
          <a:srgbClr val="9FBFC2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mooze 2">
        <a:dk1>
          <a:srgbClr val="808080"/>
        </a:dk1>
        <a:lt1>
          <a:srgbClr val="FFFFFF"/>
        </a:lt1>
        <a:dk2>
          <a:srgbClr val="21239A"/>
        </a:dk2>
        <a:lt2>
          <a:srgbClr val="FFFFFF"/>
        </a:lt2>
        <a:accent1>
          <a:srgbClr val="3366CC"/>
        </a:accent1>
        <a:accent2>
          <a:srgbClr val="CCCCFF"/>
        </a:accent2>
        <a:accent3>
          <a:srgbClr val="ABACCA"/>
        </a:accent3>
        <a:accent4>
          <a:srgbClr val="DADADA"/>
        </a:accent4>
        <a:accent5>
          <a:srgbClr val="AD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Alchemy">
  <a:themeElements>
    <a:clrScheme name="Alchemy 1">
      <a:dk1>
        <a:srgbClr val="808080"/>
      </a:dk1>
      <a:lt1>
        <a:srgbClr val="FFFF00"/>
      </a:lt1>
      <a:dk2>
        <a:srgbClr val="1F0769"/>
      </a:dk2>
      <a:lt2>
        <a:srgbClr val="FFFF00"/>
      </a:lt2>
      <a:accent1>
        <a:srgbClr val="821109"/>
      </a:accent1>
      <a:accent2>
        <a:srgbClr val="3C3DB8"/>
      </a:accent2>
      <a:accent3>
        <a:srgbClr val="ABAAB9"/>
      </a:accent3>
      <a:accent4>
        <a:srgbClr val="DADA00"/>
      </a:accent4>
      <a:accent5>
        <a:srgbClr val="C1AAAA"/>
      </a:accent5>
      <a:accent6>
        <a:srgbClr val="3536A6"/>
      </a:accent6>
      <a:hlink>
        <a:srgbClr val="009999"/>
      </a:hlink>
      <a:folHlink>
        <a:srgbClr val="99CC00"/>
      </a:folHlink>
    </a:clrScheme>
    <a:fontScheme name="Alchemy">
      <a:majorFont>
        <a:latin typeface="Verdan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lchemy 1">
        <a:dk1>
          <a:srgbClr val="808080"/>
        </a:dk1>
        <a:lt1>
          <a:srgbClr val="FFFF00"/>
        </a:lt1>
        <a:dk2>
          <a:srgbClr val="1F0769"/>
        </a:dk2>
        <a:lt2>
          <a:srgbClr val="FFFF00"/>
        </a:lt2>
        <a:accent1>
          <a:srgbClr val="821109"/>
        </a:accent1>
        <a:accent2>
          <a:srgbClr val="3C3DB8"/>
        </a:accent2>
        <a:accent3>
          <a:srgbClr val="ABAAB9"/>
        </a:accent3>
        <a:accent4>
          <a:srgbClr val="DADA00"/>
        </a:accent4>
        <a:accent5>
          <a:srgbClr val="C1AAAA"/>
        </a:accent5>
        <a:accent6>
          <a:srgbClr val="3536A6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lchemy">
  <a:themeElements>
    <a:clrScheme name="Alchemy 1">
      <a:dk1>
        <a:srgbClr val="808080"/>
      </a:dk1>
      <a:lt1>
        <a:srgbClr val="FFFF00"/>
      </a:lt1>
      <a:dk2>
        <a:srgbClr val="1F0769"/>
      </a:dk2>
      <a:lt2>
        <a:srgbClr val="FFFF00"/>
      </a:lt2>
      <a:accent1>
        <a:srgbClr val="821109"/>
      </a:accent1>
      <a:accent2>
        <a:srgbClr val="3C3DB8"/>
      </a:accent2>
      <a:accent3>
        <a:srgbClr val="ABAAB9"/>
      </a:accent3>
      <a:accent4>
        <a:srgbClr val="DADA00"/>
      </a:accent4>
      <a:accent5>
        <a:srgbClr val="C1AAAA"/>
      </a:accent5>
      <a:accent6>
        <a:srgbClr val="3536A6"/>
      </a:accent6>
      <a:hlink>
        <a:srgbClr val="009999"/>
      </a:hlink>
      <a:folHlink>
        <a:srgbClr val="99CC00"/>
      </a:folHlink>
    </a:clrScheme>
    <a:fontScheme name="Alchemy">
      <a:majorFont>
        <a:latin typeface="Verdan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Alchemy 1">
        <a:dk1>
          <a:srgbClr val="808080"/>
        </a:dk1>
        <a:lt1>
          <a:srgbClr val="FFFF00"/>
        </a:lt1>
        <a:dk2>
          <a:srgbClr val="1F0769"/>
        </a:dk2>
        <a:lt2>
          <a:srgbClr val="FFFF00"/>
        </a:lt2>
        <a:accent1>
          <a:srgbClr val="821109"/>
        </a:accent1>
        <a:accent2>
          <a:srgbClr val="3C3DB8"/>
        </a:accent2>
        <a:accent3>
          <a:srgbClr val="ABAAB9"/>
        </a:accent3>
        <a:accent4>
          <a:srgbClr val="DADA00"/>
        </a:accent4>
        <a:accent5>
          <a:srgbClr val="C1AAAA"/>
        </a:accent5>
        <a:accent6>
          <a:srgbClr val="3536A6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chmooze">
  <a:themeElements>
    <a:clrScheme name="Schmooze 1">
      <a:dk1>
        <a:srgbClr val="3E3E5C"/>
      </a:dk1>
      <a:lt1>
        <a:srgbClr val="BBE0E3"/>
      </a:lt1>
      <a:dk2>
        <a:srgbClr val="21239A"/>
      </a:dk2>
      <a:lt2>
        <a:srgbClr val="FFFFFF"/>
      </a:lt2>
      <a:accent1>
        <a:srgbClr val="60597B"/>
      </a:accent1>
      <a:accent2>
        <a:srgbClr val="6666FF"/>
      </a:accent2>
      <a:accent3>
        <a:srgbClr val="ABACCA"/>
      </a:accent3>
      <a:accent4>
        <a:srgbClr val="9FBFC2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Schmooz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chmooze 1">
        <a:dk1>
          <a:srgbClr val="3E3E5C"/>
        </a:dk1>
        <a:lt1>
          <a:srgbClr val="BBE0E3"/>
        </a:lt1>
        <a:dk2>
          <a:srgbClr val="21239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BACCA"/>
        </a:accent3>
        <a:accent4>
          <a:srgbClr val="9FBFC2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mooze 2">
        <a:dk1>
          <a:srgbClr val="808080"/>
        </a:dk1>
        <a:lt1>
          <a:srgbClr val="FFFFFF"/>
        </a:lt1>
        <a:dk2>
          <a:srgbClr val="21239A"/>
        </a:dk2>
        <a:lt2>
          <a:srgbClr val="FFFFFF"/>
        </a:lt2>
        <a:accent1>
          <a:srgbClr val="3366CC"/>
        </a:accent1>
        <a:accent2>
          <a:srgbClr val="CCCCFF"/>
        </a:accent2>
        <a:accent3>
          <a:srgbClr val="ABACCA"/>
        </a:accent3>
        <a:accent4>
          <a:srgbClr val="DADADA"/>
        </a:accent4>
        <a:accent5>
          <a:srgbClr val="AD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 HD:Applications:Microsoft Office 2004:Templates:Presentations:Designs:Blank Presentation</Template>
  <TotalTime>7537</TotalTime>
  <Words>1553</Words>
  <Application>Microsoft Macintosh PowerPoint</Application>
  <PresentationFormat>On-screen Show (4:3)</PresentationFormat>
  <Paragraphs>393</Paragraphs>
  <Slides>70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70</vt:i4>
      </vt:variant>
    </vt:vector>
  </HeadingPairs>
  <TitlesOfParts>
    <vt:vector size="102" baseType="lpstr">
      <vt:lpstr>Arial</vt:lpstr>
      <vt:lpstr>ＭＳ Ｐゴシック</vt:lpstr>
      <vt:lpstr>Tahoma</vt:lpstr>
      <vt:lpstr>Wingdings</vt:lpstr>
      <vt:lpstr>Verdana</vt:lpstr>
      <vt:lpstr>Osaka</vt:lpstr>
      <vt:lpstr>Monotype Sorts</vt:lpstr>
      <vt:lpstr>Helvetica</vt:lpstr>
      <vt:lpstr>Times New Roman</vt:lpstr>
      <vt:lpstr>Arial Narrow</vt:lpstr>
      <vt:lpstr>Times</vt:lpstr>
      <vt:lpstr>Arial Black</vt:lpstr>
      <vt:lpstr>Aramis Italic</vt:lpstr>
      <vt:lpstr>Default Design</vt:lpstr>
      <vt:lpstr>Slit</vt:lpstr>
      <vt:lpstr>Alchemy</vt:lpstr>
      <vt:lpstr>Schmooze</vt:lpstr>
      <vt:lpstr>Expedition</vt:lpstr>
      <vt:lpstr>Blank Presentation</vt:lpstr>
      <vt:lpstr>1_Default Design</vt:lpstr>
      <vt:lpstr>9_Expedition</vt:lpstr>
      <vt:lpstr>16_Blank Presentation</vt:lpstr>
      <vt:lpstr>11_Default Design</vt:lpstr>
      <vt:lpstr>2_Radar</vt:lpstr>
      <vt:lpstr>1_Blank Presentation</vt:lpstr>
      <vt:lpstr>2_LaVerne</vt:lpstr>
      <vt:lpstr>1_Schmooze</vt:lpstr>
      <vt:lpstr>1_Expedition</vt:lpstr>
      <vt:lpstr>1_Alchemy</vt:lpstr>
      <vt:lpstr>2_Default Design</vt:lpstr>
      <vt:lpstr>1_Blends</vt:lpstr>
      <vt:lpstr>1_Orbit</vt:lpstr>
      <vt:lpstr>Unchristian Christians</vt:lpstr>
      <vt:lpstr>Black</vt:lpstr>
      <vt:lpstr>Acceptable?</vt:lpstr>
      <vt:lpstr>Acceptable?</vt:lpstr>
      <vt:lpstr>Acceptable?</vt:lpstr>
      <vt:lpstr>Holiness</vt:lpstr>
      <vt:lpstr>Who sits in your chair?</vt:lpstr>
      <vt:lpstr>Types of People</vt:lpstr>
      <vt:lpstr>How do we maintain purity in the church?</vt:lpstr>
      <vt:lpstr>Corinth: Crossroads of Immorality</vt:lpstr>
      <vt:lpstr>Isthmus of Corinth</vt:lpstr>
      <vt:lpstr>View of Acrocorinth from the City</vt:lpstr>
      <vt:lpstr>Temple of Aphrodite</vt:lpstr>
      <vt:lpstr>Temple of Aphrodite</vt:lpstr>
      <vt:lpstr>Immorality in All Seasons</vt:lpstr>
      <vt:lpstr>The Wayward Local Church</vt:lpstr>
      <vt:lpstr>I.  Humbly remove members living in sin (1-2).</vt:lpstr>
      <vt:lpstr>Restore People in Sin</vt:lpstr>
      <vt:lpstr>Black</vt:lpstr>
      <vt:lpstr>Restore People in Sin</vt:lpstr>
      <vt:lpstr>Too often…</vt:lpstr>
      <vt:lpstr>Our Goal:</vt:lpstr>
      <vt:lpstr>Restore People in Sin</vt:lpstr>
      <vt:lpstr>How to Restore (Matt. 18:15-17 NIV)</vt:lpstr>
      <vt:lpstr>The Point of Verses 15-17</vt:lpstr>
      <vt:lpstr>God's 4-step restoring process…</vt:lpstr>
      <vt:lpstr>Step 1 to Restoration  Talk to the person by yourself</vt:lpstr>
      <vt:lpstr>Step 2 to Restoration   Take 1-2 others along</vt:lpstr>
      <vt:lpstr>Step 3 to Restoration   Expose the sin to the entire church</vt:lpstr>
      <vt:lpstr>Step 4 to Restoration  Treat the person like an unbeliever</vt:lpstr>
      <vt:lpstr>Discipline is needed in many arenas</vt:lpstr>
      <vt:lpstr>Black</vt:lpstr>
      <vt:lpstr>II. Discipline benefits the offender and the church (3-8)</vt:lpstr>
      <vt:lpstr>A. Discipline hands a believer over to Satan's dominion to end his hypocrisy  (3-5) </vt:lpstr>
      <vt:lpstr>"…so that his body may be destroyed"</vt:lpstr>
      <vt:lpstr>Black</vt:lpstr>
      <vt:lpstr>Benefits of Church Discipline</vt:lpstr>
      <vt:lpstr>Living in the “toss age”</vt:lpstr>
      <vt:lpstr>A. Discipline hands a believer over to Satan's dominion to end his hypocrisy  (3-5) </vt:lpstr>
      <vt:lpstr>B. Discipline maintains the purity of the body  (6-8)</vt:lpstr>
      <vt:lpstr>Q &amp; A</vt:lpstr>
      <vt:lpstr>Yeast</vt:lpstr>
      <vt:lpstr>Facebook</vt:lpstr>
      <vt:lpstr>Passover's Past Significance (Exodus 12)</vt:lpstr>
      <vt:lpstr>Passover: Pilgrimage Feast #1</vt:lpstr>
      <vt:lpstr>The Passover Lamb</vt:lpstr>
      <vt:lpstr>“Burn All the Yeast!”</vt:lpstr>
      <vt:lpstr>Feast of Unleavened Bread</vt:lpstr>
      <vt:lpstr>Black</vt:lpstr>
      <vt:lpstr>III.  Association with immoral people depends on whether or not they are Christians  (9-13).</vt:lpstr>
      <vt:lpstr>A. We can associate with an immoral unbeliever (9-10).</vt:lpstr>
      <vt:lpstr>What sins are “bad enough” for church discipline?</vt:lpstr>
      <vt:lpstr>C. The church must remove immoral Christians (12-13)</vt:lpstr>
      <vt:lpstr>But how should we discipline?</vt:lpstr>
      <vt:lpstr>God's 4-step restoring process…</vt:lpstr>
      <vt:lpstr>How to Restore (Matt. 18:15-17 NIV)</vt:lpstr>
      <vt:lpstr>How to Treat One Under Discipline</vt:lpstr>
      <vt:lpstr>How do we maintain purity in the church?</vt:lpstr>
      <vt:lpstr>The Focus of the Text</vt:lpstr>
      <vt:lpstr>Black</vt:lpstr>
      <vt:lpstr>Black</vt:lpstr>
      <vt:lpstr>I've Been Through a Fire</vt:lpstr>
      <vt:lpstr>I've Been Through a Fire 2 of 4</vt:lpstr>
      <vt:lpstr>I've Been Through a Fire 3 of 4</vt:lpstr>
      <vt:lpstr>I've Been Through a Fire 4 of 4</vt:lpstr>
      <vt:lpstr>How can we keep this church pure?</vt:lpstr>
      <vt:lpstr>What sins are “bad enough” for church discipline?</vt:lpstr>
      <vt:lpstr>How can we keep this church pure?</vt:lpstr>
      <vt:lpstr>Black</vt:lpstr>
      <vt:lpstr>NT Preaching link at BibleStudyDownloads.org</vt:lpstr>
    </vt:vector>
  </TitlesOfParts>
  <Manager/>
  <Company>SBC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Thailand Mission Report</dc:title>
  <dc:subject/>
  <dc:creator>Rick Griffith</dc:creator>
  <cp:keywords/>
  <dc:description/>
  <cp:lastModifiedBy>Rick Griffith</cp:lastModifiedBy>
  <cp:revision>300</cp:revision>
  <dcterms:created xsi:type="dcterms:W3CDTF">2007-01-28T06:02:40Z</dcterms:created>
  <dcterms:modified xsi:type="dcterms:W3CDTF">2017-07-12T12:40:47Z</dcterms:modified>
  <cp:category/>
</cp:coreProperties>
</file>