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453" r:id="rId1"/>
    <p:sldMasterId id="2147485454" r:id="rId2"/>
    <p:sldMasterId id="2147485455" r:id="rId3"/>
    <p:sldMasterId id="2147485456" r:id="rId4"/>
    <p:sldMasterId id="2147485457" r:id="rId5"/>
    <p:sldMasterId id="2147485458" r:id="rId6"/>
    <p:sldMasterId id="2147485460" r:id="rId7"/>
    <p:sldMasterId id="2147485461" r:id="rId8"/>
    <p:sldMasterId id="2147485462" r:id="rId9"/>
    <p:sldMasterId id="2147485573" r:id="rId10"/>
    <p:sldMasterId id="2147485585" r:id="rId11"/>
    <p:sldMasterId id="2147485597" r:id="rId12"/>
    <p:sldMasterId id="2147485610" r:id="rId13"/>
    <p:sldMasterId id="2147485622" r:id="rId14"/>
  </p:sldMasterIdLst>
  <p:notesMasterIdLst>
    <p:notesMasterId r:id="rId69"/>
  </p:notesMasterIdLst>
  <p:handoutMasterIdLst>
    <p:handoutMasterId r:id="rId70"/>
  </p:handoutMasterIdLst>
  <p:sldIdLst>
    <p:sldId id="1211" r:id="rId15"/>
    <p:sldId id="1169" r:id="rId16"/>
    <p:sldId id="1170" r:id="rId17"/>
    <p:sldId id="1174" r:id="rId18"/>
    <p:sldId id="1212" r:id="rId19"/>
    <p:sldId id="1172" r:id="rId20"/>
    <p:sldId id="1213" r:id="rId21"/>
    <p:sldId id="1173" r:id="rId22"/>
    <p:sldId id="1229" r:id="rId23"/>
    <p:sldId id="1176" r:id="rId24"/>
    <p:sldId id="1177" r:id="rId25"/>
    <p:sldId id="1178" r:id="rId26"/>
    <p:sldId id="1179" r:id="rId27"/>
    <p:sldId id="1180" r:id="rId28"/>
    <p:sldId id="1181" r:id="rId29"/>
    <p:sldId id="1182" r:id="rId30"/>
    <p:sldId id="1227" r:id="rId31"/>
    <p:sldId id="1183" r:id="rId32"/>
    <p:sldId id="1214" r:id="rId33"/>
    <p:sldId id="1215" r:id="rId34"/>
    <p:sldId id="1219" r:id="rId35"/>
    <p:sldId id="1218" r:id="rId36"/>
    <p:sldId id="1220" r:id="rId37"/>
    <p:sldId id="1187" r:id="rId38"/>
    <p:sldId id="1188" r:id="rId39"/>
    <p:sldId id="1189" r:id="rId40"/>
    <p:sldId id="1190" r:id="rId41"/>
    <p:sldId id="1191" r:id="rId42"/>
    <p:sldId id="1193" r:id="rId43"/>
    <p:sldId id="1221" r:id="rId44"/>
    <p:sldId id="1192" r:id="rId45"/>
    <p:sldId id="1224" r:id="rId46"/>
    <p:sldId id="1226" r:id="rId47"/>
    <p:sldId id="1222" r:id="rId48"/>
    <p:sldId id="1223" r:id="rId49"/>
    <p:sldId id="1194" r:id="rId50"/>
    <p:sldId id="1195" r:id="rId51"/>
    <p:sldId id="1196" r:id="rId52"/>
    <p:sldId id="1197" r:id="rId53"/>
    <p:sldId id="1198" r:id="rId54"/>
    <p:sldId id="1199" r:id="rId55"/>
    <p:sldId id="1200" r:id="rId56"/>
    <p:sldId id="1201" r:id="rId57"/>
    <p:sldId id="1228" r:id="rId58"/>
    <p:sldId id="1230" r:id="rId59"/>
    <p:sldId id="1203" r:id="rId60"/>
    <p:sldId id="1204" r:id="rId61"/>
    <p:sldId id="1205" r:id="rId62"/>
    <p:sldId id="1206" r:id="rId63"/>
    <p:sldId id="1207" r:id="rId64"/>
    <p:sldId id="1208" r:id="rId65"/>
    <p:sldId id="1209" r:id="rId66"/>
    <p:sldId id="1210" r:id="rId67"/>
    <p:sldId id="1231" r:id="rId68"/>
  </p:sldIdLst>
  <p:sldSz cx="9144000" cy="6858000" type="screen4x3"/>
  <p:notesSz cx="6797675" cy="98726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9900FF"/>
    <a:srgbClr val="808080"/>
    <a:srgbClr val="008080"/>
    <a:srgbClr val="FF6699"/>
    <a:srgbClr val="CCECFF"/>
    <a:srgbClr val="FFFF99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195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0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63" Type="http://schemas.openxmlformats.org/officeDocument/2006/relationships/slide" Target="slides/slide49.xml"/><Relationship Id="rId64" Type="http://schemas.openxmlformats.org/officeDocument/2006/relationships/slide" Target="slides/slide50.xml"/><Relationship Id="rId65" Type="http://schemas.openxmlformats.org/officeDocument/2006/relationships/slide" Target="slides/slide51.xml"/><Relationship Id="rId66" Type="http://schemas.openxmlformats.org/officeDocument/2006/relationships/slide" Target="slides/slide52.xml"/><Relationship Id="rId67" Type="http://schemas.openxmlformats.org/officeDocument/2006/relationships/slide" Target="slides/slide53.xml"/><Relationship Id="rId68" Type="http://schemas.openxmlformats.org/officeDocument/2006/relationships/slide" Target="slides/slide54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36.xml"/><Relationship Id="rId51" Type="http://schemas.openxmlformats.org/officeDocument/2006/relationships/slide" Target="slides/slide37.xml"/><Relationship Id="rId52" Type="http://schemas.openxmlformats.org/officeDocument/2006/relationships/slide" Target="slides/slide38.xml"/><Relationship Id="rId53" Type="http://schemas.openxmlformats.org/officeDocument/2006/relationships/slide" Target="slides/slide39.xml"/><Relationship Id="rId54" Type="http://schemas.openxmlformats.org/officeDocument/2006/relationships/slide" Target="slides/slide40.xml"/><Relationship Id="rId55" Type="http://schemas.openxmlformats.org/officeDocument/2006/relationships/slide" Target="slides/slide41.xml"/><Relationship Id="rId56" Type="http://schemas.openxmlformats.org/officeDocument/2006/relationships/slide" Target="slides/slide42.xml"/><Relationship Id="rId57" Type="http://schemas.openxmlformats.org/officeDocument/2006/relationships/slide" Target="slides/slide43.xml"/><Relationship Id="rId58" Type="http://schemas.openxmlformats.org/officeDocument/2006/relationships/slide" Target="slides/slide44.xml"/><Relationship Id="rId59" Type="http://schemas.openxmlformats.org/officeDocument/2006/relationships/slide" Target="slides/slide45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Relationship Id="rId46" Type="http://schemas.openxmlformats.org/officeDocument/2006/relationships/slide" Target="slides/slide32.xml"/><Relationship Id="rId47" Type="http://schemas.openxmlformats.org/officeDocument/2006/relationships/slide" Target="slides/slide33.xml"/><Relationship Id="rId48" Type="http://schemas.openxmlformats.org/officeDocument/2006/relationships/slide" Target="slides/slide34.xml"/><Relationship Id="rId49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70" Type="http://schemas.openxmlformats.org/officeDocument/2006/relationships/handoutMaster" Target="handoutMasters/handout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46.xml"/><Relationship Id="rId61" Type="http://schemas.openxmlformats.org/officeDocument/2006/relationships/slide" Target="slides/slide47.xml"/><Relationship Id="rId62" Type="http://schemas.openxmlformats.org/officeDocument/2006/relationships/slide" Target="slides/slide48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7363"/>
            <a:ext cx="29448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377363"/>
            <a:ext cx="29448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Arial" charset="0"/>
              </a:defRPr>
            </a:lvl1pPr>
          </a:lstStyle>
          <a:p>
            <a:pPr>
              <a:defRPr/>
            </a:pPr>
            <a:fld id="{B0524746-600D-EB49-9CEB-9BCEDF87E7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68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5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89475"/>
            <a:ext cx="543877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63"/>
            <a:ext cx="29448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377363"/>
            <a:ext cx="29448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Arial" charset="0"/>
              </a:defRPr>
            </a:lvl1pPr>
          </a:lstStyle>
          <a:p>
            <a:pPr>
              <a:defRPr/>
            </a:pPr>
            <a:fld id="{7E572E66-37BB-9643-8A16-DB240F08E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582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F087A2A0-8B7C-6D4B-8622-FD1A2E00C696}" type="slidenum">
              <a:rPr lang="en-US" sz="1200" b="0">
                <a:latin typeface="Arial" charset="0"/>
              </a:rPr>
              <a:pPr algn="r"/>
              <a:t>3</a:t>
            </a:fld>
            <a:endParaRPr lang="en-US" sz="1200" b="0">
              <a:latin typeface="Arial" charset="0"/>
            </a:endParaRPr>
          </a:p>
        </p:txBody>
      </p:sp>
      <p:sp>
        <p:nvSpPr>
          <p:cNvPr id="1792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33E47731-324F-C54B-913E-7C0F6319378D}" type="slidenum">
              <a:rPr lang="en-US" sz="1200" b="0">
                <a:solidFill>
                  <a:srgbClr val="000000"/>
                </a:solidFill>
              </a:rPr>
              <a:pPr algn="r"/>
              <a:t>12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976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02F15191-C9E7-814E-B6EE-35F471014495}" type="slidenum">
              <a:rPr lang="en-US" sz="1200" b="0">
                <a:latin typeface="Arial" charset="0"/>
              </a:rPr>
              <a:pPr algn="r"/>
              <a:t>13</a:t>
            </a:fld>
            <a:endParaRPr lang="en-US" sz="1200" b="0">
              <a:latin typeface="Arial" charset="0"/>
            </a:endParaRPr>
          </a:p>
        </p:txBody>
      </p:sp>
      <p:sp>
        <p:nvSpPr>
          <p:cNvPr id="1996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>
                <a:latin typeface="Times New Roman" charset="0"/>
              </a:rPr>
              <a:t>The church is a body—not a building.</a:t>
            </a:r>
          </a:p>
          <a:p>
            <a:r>
              <a:rPr lang="en-US" b="1">
                <a:latin typeface="Times New Roman" charset="0"/>
              </a:rPr>
              <a:t>In ancient Athens, the citizens were very appreciative of their privilege to be a vital part of the city-state—and they recognized their responsibility as well.  When a herald would call a meeting of the citizens, each would close his shop, drop what he was doing, and walk out of the city, past the Acropolis and to the next hill for a meeting.  This group became known as the </a:t>
            </a:r>
            <a:r>
              <a:rPr lang="en-US" b="1" i="1">
                <a:latin typeface="Times New Roman" charset="0"/>
              </a:rPr>
              <a:t>ecclesia</a:t>
            </a:r>
            <a:r>
              <a:rPr lang="en-US" b="1">
                <a:latin typeface="Times New Roman" charset="0"/>
              </a:rPr>
              <a:t>, or </a:t>
            </a:r>
            <a:r>
              <a:rPr lang="en-US" altLang="ja-JP" b="1">
                <a:latin typeface="Times New Roman" charset="0"/>
              </a:rPr>
              <a:t>"</a:t>
            </a:r>
            <a:r>
              <a:rPr lang="en-US" b="1">
                <a:latin typeface="Times New Roman" charset="0"/>
              </a:rPr>
              <a:t>called out ones.</a:t>
            </a:r>
            <a:r>
              <a:rPr lang="en-US" altLang="ja-JP" b="1">
                <a:latin typeface="Times New Roman" charset="0"/>
              </a:rPr>
              <a:t>"</a:t>
            </a:r>
            <a:r>
              <a:rPr lang="en-US" b="1">
                <a:latin typeface="Times New Roman" charset="0"/>
              </a:rPr>
              <a:t/>
            </a:r>
            <a:br>
              <a:rPr lang="en-US" b="1">
                <a:latin typeface="Times New Roman" charset="0"/>
              </a:rPr>
            </a:br>
            <a:r>
              <a:rPr lang="en-US" b="1">
                <a:latin typeface="Times New Roman" charset="0"/>
              </a:rPr>
              <a:t>Some citizens, of course, loved the </a:t>
            </a:r>
            <a:r>
              <a:rPr lang="en-US" b="1" i="1">
                <a:latin typeface="Times New Roman" charset="0"/>
              </a:rPr>
              <a:t>privileges</a:t>
            </a:r>
            <a:r>
              <a:rPr lang="en-US" b="1">
                <a:latin typeface="Times New Roman" charset="0"/>
              </a:rPr>
              <a:t> of being part of the city-state but felt no </a:t>
            </a:r>
            <a:r>
              <a:rPr lang="en-US" b="1" i="1">
                <a:latin typeface="Times New Roman" charset="0"/>
              </a:rPr>
              <a:t>responsibility</a:t>
            </a:r>
            <a:r>
              <a:rPr lang="en-US" b="1">
                <a:latin typeface="Times New Roman" charset="0"/>
              </a:rPr>
              <a:t> for it.  They left their shops open and refused to join the </a:t>
            </a:r>
            <a:r>
              <a:rPr lang="en-US" b="1" i="1">
                <a:latin typeface="Times New Roman" charset="0"/>
              </a:rPr>
              <a:t>ecclesia</a:t>
            </a:r>
            <a:r>
              <a:rPr lang="en-US" b="1">
                <a:latin typeface="Times New Roman" charset="0"/>
              </a:rPr>
              <a:t>, so the latter called them </a:t>
            </a:r>
            <a:r>
              <a:rPr lang="en-US" b="1" i="1">
                <a:latin typeface="Times New Roman" charset="0"/>
              </a:rPr>
              <a:t>idiotes</a:t>
            </a:r>
            <a:r>
              <a:rPr lang="en-US" b="1">
                <a:latin typeface="Times New Roman" charset="0"/>
              </a:rPr>
              <a:t>, or ones who did their own thing for selfish purposes.  We derive our English word </a:t>
            </a:r>
            <a:r>
              <a:rPr lang="en-US" altLang="ja-JP" b="1">
                <a:latin typeface="Times New Roman" charset="0"/>
              </a:rPr>
              <a:t>"</a:t>
            </a:r>
            <a:r>
              <a:rPr lang="en-US" b="1">
                <a:latin typeface="Times New Roman" charset="0"/>
              </a:rPr>
              <a:t>idiot</a:t>
            </a:r>
            <a:r>
              <a:rPr lang="en-US" altLang="ja-JP" b="1">
                <a:latin typeface="Times New Roman" charset="0"/>
              </a:rPr>
              <a:t>"</a:t>
            </a:r>
            <a:r>
              <a:rPr lang="en-US" b="1">
                <a:latin typeface="Times New Roman" charset="0"/>
              </a:rPr>
              <a:t> from this group of lazy people characterized by self concern and social irresponsibility (CHURCH definition of—</a:t>
            </a:r>
            <a:r>
              <a:rPr lang="en-US" altLang="ja-JP" b="1">
                <a:latin typeface="Times New Roman" charset="0"/>
              </a:rPr>
              <a:t>"</a:t>
            </a:r>
            <a:r>
              <a:rPr lang="en-US" b="1">
                <a:latin typeface="Times New Roman" charset="0"/>
              </a:rPr>
              <a:t>called out ones</a:t>
            </a:r>
            <a:r>
              <a:rPr lang="en-US" altLang="ja-JP" b="1">
                <a:latin typeface="Times New Roman" charset="0"/>
              </a:rPr>
              <a:t>"</a:t>
            </a:r>
            <a:r>
              <a:rPr lang="en-US" b="1">
                <a:latin typeface="Times New Roman" charset="0"/>
              </a:rPr>
              <a:t> by Stuart Briscoe, Singapore missionary retreat, 92).</a:t>
            </a:r>
          </a:p>
          <a:p>
            <a:r>
              <a:rPr lang="en-US" b="1">
                <a:latin typeface="Times New Roman" charset="0"/>
              </a:rPr>
              <a:t>For the first three centuries of Christianity, the body of believers was always called the </a:t>
            </a:r>
            <a:r>
              <a:rPr lang="en-US" b="1" i="1">
                <a:latin typeface="Times New Roman" charset="0"/>
              </a:rPr>
              <a:t>ecclesia</a:t>
            </a:r>
            <a:r>
              <a:rPr lang="en-US" b="1">
                <a:latin typeface="Times New Roman" charset="0"/>
              </a:rPr>
              <a:t>.  Only in the time of Constantine in the 4</a:t>
            </a:r>
            <a:r>
              <a:rPr lang="en-US" b="1" baseline="30000">
                <a:latin typeface="Times New Roman" charset="0"/>
              </a:rPr>
              <a:t>th</a:t>
            </a:r>
            <a:r>
              <a:rPr lang="en-US" b="1">
                <a:latin typeface="Times New Roman" charset="0"/>
              </a:rPr>
              <a:t> century did the term </a:t>
            </a:r>
            <a:r>
              <a:rPr lang="en-US" b="1" i="1">
                <a:latin typeface="Times New Roman" charset="0"/>
              </a:rPr>
              <a:t>kurioikos</a:t>
            </a:r>
            <a:r>
              <a:rPr lang="en-US" b="1">
                <a:latin typeface="Times New Roman" charset="0"/>
              </a:rPr>
              <a:t>, </a:t>
            </a:r>
            <a:r>
              <a:rPr lang="en-US" altLang="ja-JP" b="1">
                <a:latin typeface="Times New Roman" charset="0"/>
              </a:rPr>
              <a:t>"</a:t>
            </a:r>
            <a:r>
              <a:rPr lang="en-US" b="1">
                <a:latin typeface="Times New Roman" charset="0"/>
              </a:rPr>
              <a:t>house of the Lord,</a:t>
            </a:r>
            <a:r>
              <a:rPr lang="en-US" altLang="ja-JP" b="1">
                <a:latin typeface="Times New Roman" charset="0"/>
              </a:rPr>
              <a:t>"</a:t>
            </a:r>
            <a:r>
              <a:rPr lang="en-US" b="1">
                <a:latin typeface="Times New Roman" charset="0"/>
              </a:rPr>
              <a:t> come about, from which through the Latin we arrive at our English word </a:t>
            </a:r>
            <a:r>
              <a:rPr lang="en-US" altLang="ja-JP" b="1">
                <a:latin typeface="Times New Roman" charset="0"/>
              </a:rPr>
              <a:t>"</a:t>
            </a:r>
            <a:r>
              <a:rPr lang="en-US" b="1">
                <a:latin typeface="Times New Roman" charset="0"/>
              </a:rPr>
              <a:t>church.</a:t>
            </a:r>
            <a:r>
              <a:rPr lang="en-US" altLang="ja-JP" b="1">
                <a:latin typeface="Times New Roman" charset="0"/>
              </a:rPr>
              <a:t>"</a:t>
            </a:r>
            <a:r>
              <a:rPr lang="en-US" b="1">
                <a:latin typeface="Times New Roman" charset="0"/>
              </a:rPr>
              <a:t>  The early Christians never associated themselves with a building called the </a:t>
            </a:r>
            <a:r>
              <a:rPr lang="en-US" altLang="ja-JP" b="1">
                <a:latin typeface="Times New Roman" charset="0"/>
              </a:rPr>
              <a:t>"</a:t>
            </a:r>
            <a:r>
              <a:rPr lang="en-US" b="1">
                <a:latin typeface="Times New Roman" charset="0"/>
              </a:rPr>
              <a:t>church</a:t>
            </a:r>
            <a:r>
              <a:rPr lang="en-US" altLang="ja-JP" b="1">
                <a:latin typeface="Times New Roman" charset="0"/>
              </a:rPr>
              <a:t>"</a:t>
            </a:r>
            <a:r>
              <a:rPr lang="en-US" b="1">
                <a:latin typeface="Times New Roman" charset="0"/>
              </a:rPr>
              <a:t> (CHURCH body, not a building by W.A. Criswell at DTS chapel).  They saw themselves only as the </a:t>
            </a:r>
            <a:r>
              <a:rPr lang="en-US" b="1" i="1">
                <a:latin typeface="Times New Roman" charset="0"/>
              </a:rPr>
              <a:t>ecclesia</a:t>
            </a:r>
            <a:r>
              <a:rPr lang="en-US" b="1">
                <a:latin typeface="Times New Roman" charset="0"/>
              </a:rPr>
              <a:t>, or </a:t>
            </a:r>
            <a:r>
              <a:rPr lang="en-US" altLang="ja-JP" b="1">
                <a:latin typeface="Times New Roman" charset="0"/>
              </a:rPr>
              <a:t>"</a:t>
            </a:r>
            <a:r>
              <a:rPr lang="en-US" b="1">
                <a:latin typeface="Times New Roman" charset="0"/>
              </a:rPr>
              <a:t>called out ones</a:t>
            </a:r>
            <a:r>
              <a:rPr lang="en-US" altLang="ja-JP" b="1">
                <a:latin typeface="Times New Roman" charset="0"/>
              </a:rPr>
              <a:t>"</a:t>
            </a:r>
            <a:r>
              <a:rPr lang="en-US" b="1">
                <a:latin typeface="Times New Roman" charset="0"/>
              </a:rPr>
              <a:t>—called out from the world to be God</a:t>
            </a:r>
            <a:r>
              <a:rPr lang="fr-FR" altLang="ja-JP" b="1">
                <a:latin typeface="Times New Roman" charset="0"/>
              </a:rPr>
              <a:t>'</a:t>
            </a:r>
            <a:r>
              <a:rPr lang="en-US" b="1">
                <a:latin typeface="Times New Roman" charset="0"/>
              </a:rPr>
              <a:t>s own people!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51B0F8EE-10BE-5B47-970D-7F050DE369A7}" type="slidenum">
              <a:rPr lang="en-US" sz="1200" b="0">
                <a:solidFill>
                  <a:srgbClr val="000000"/>
                </a:solidFill>
              </a:rPr>
              <a:pPr algn="r"/>
              <a:t>14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2017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B665D522-09C0-1445-8499-E78A0DD8CC82}" type="slidenum">
              <a:rPr lang="en-US" sz="1200" b="0">
                <a:solidFill>
                  <a:srgbClr val="000000"/>
                </a:solidFill>
                <a:latin typeface="Arial" charset="0"/>
              </a:rPr>
              <a:pPr algn="r"/>
              <a:t>15</a:t>
            </a:fld>
            <a:endParaRPr lang="en-US" sz="12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37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Similar to when Jesus was baptized with the Spirit at his water baptism, when you trusted Christ, you were baptized or initiated into this universal church.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38E89F2F-65B4-EC48-8206-89D9FB39FE11}" type="slidenum">
              <a:rPr lang="en-US" sz="1200" b="0">
                <a:solidFill>
                  <a:srgbClr val="000000"/>
                </a:solidFill>
                <a:latin typeface="Arial" charset="0"/>
              </a:rPr>
              <a:pPr algn="r"/>
              <a:t>16</a:t>
            </a:fld>
            <a:endParaRPr lang="en-US" sz="12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826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20582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>
                <a:latin typeface="Times New Roman" charset="0"/>
              </a:rPr>
              <a:t>If you</a:t>
            </a:r>
            <a:r>
              <a:rPr lang="fr-FR" altLang="ja-JP" b="1">
                <a:latin typeface="Times New Roman" charset="0"/>
              </a:rPr>
              <a:t>'</a:t>
            </a:r>
            <a:r>
              <a:rPr lang="en-US" b="1">
                <a:latin typeface="Times New Roman" charset="0"/>
              </a:rPr>
              <a:t>re asked if you</a:t>
            </a:r>
            <a:r>
              <a:rPr lang="fr-FR" altLang="ja-JP" b="1">
                <a:latin typeface="Times New Roman" charset="0"/>
              </a:rPr>
              <a:t>'</a:t>
            </a:r>
            <a:r>
              <a:rPr lang="en-US" b="1">
                <a:latin typeface="Times New Roman" charset="0"/>
              </a:rPr>
              <a:t>ve received the </a:t>
            </a:r>
            <a:r>
              <a:rPr lang="en-US" altLang="ja-JP" b="1">
                <a:latin typeface="Times New Roman" charset="0"/>
              </a:rPr>
              <a:t>"</a:t>
            </a:r>
            <a:r>
              <a:rPr lang="en-US" b="1">
                <a:latin typeface="Times New Roman" charset="0"/>
              </a:rPr>
              <a:t>baptism of the Spirit,</a:t>
            </a:r>
            <a:r>
              <a:rPr lang="en-US" altLang="ja-JP" b="1">
                <a:latin typeface="Times New Roman" charset="0"/>
              </a:rPr>
              <a:t>"</a:t>
            </a:r>
            <a:r>
              <a:rPr lang="en-US" b="1">
                <a:latin typeface="Times New Roman" charset="0"/>
              </a:rPr>
              <a:t> what will you say? </a:t>
            </a: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DAEAF941-35D9-1C4D-AADA-D9B18CB22426}" type="slidenum">
              <a:rPr lang="en-US" sz="1200" b="0">
                <a:solidFill>
                  <a:srgbClr val="000000"/>
                </a:solidFill>
                <a:latin typeface="Arial" charset="0"/>
              </a:rPr>
              <a:pPr algn="r"/>
              <a:t>18</a:t>
            </a:fld>
            <a:endParaRPr lang="en-US" sz="12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88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>
                <a:latin typeface="Times New Roman" charset="0"/>
              </a:rPr>
              <a:t>So many aberrations of this exist today—even </a:t>
            </a:r>
            <a:r>
              <a:rPr lang="en-US" altLang="ja-JP" b="1">
                <a:latin typeface="Times New Roman" charset="0"/>
              </a:rPr>
              <a:t>"</a:t>
            </a:r>
            <a:r>
              <a:rPr lang="en-US" b="1">
                <a:latin typeface="Times New Roman" charset="0"/>
              </a:rPr>
              <a:t>swimming in the Spirit</a:t>
            </a:r>
            <a:r>
              <a:rPr lang="en-US" altLang="ja-JP" b="1">
                <a:latin typeface="Times New Roman" charset="0"/>
              </a:rPr>
              <a:t>"</a:t>
            </a:r>
            <a:r>
              <a:rPr lang="en-US" b="1">
                <a:latin typeface="Times New Roman" charset="0"/>
              </a:rPr>
              <a:t>!</a:t>
            </a:r>
          </a:p>
          <a:p>
            <a:pPr eaLnBrk="1" hangingPunct="1"/>
            <a:r>
              <a:rPr lang="en-US" b="1">
                <a:solidFill>
                  <a:srgbClr val="0000CC"/>
                </a:solidFill>
                <a:latin typeface="Times New Roman" charset="0"/>
              </a:rPr>
              <a:t>www.ohiem.org/ photo-album/index.htm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09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>
                <a:latin typeface="Arial" charset="0"/>
              </a:rPr>
              <a:t>I say, </a:t>
            </a:r>
            <a:r>
              <a:rPr lang="ja-JP" altLang="en-US" b="1">
                <a:latin typeface="Arial" charset="0"/>
              </a:rPr>
              <a:t>“</a:t>
            </a:r>
            <a:r>
              <a:rPr lang="en-US" altLang="ja-JP" b="1">
                <a:latin typeface="Arial" charset="0"/>
              </a:rPr>
              <a:t>There</a:t>
            </a:r>
            <a:r>
              <a:rPr lang="ja-JP" altLang="en-US" b="1">
                <a:latin typeface="Arial" charset="0"/>
              </a:rPr>
              <a:t>’</a:t>
            </a:r>
            <a:r>
              <a:rPr lang="en-US" altLang="ja-JP" b="1">
                <a:latin typeface="Arial" charset="0"/>
              </a:rPr>
              <a:t>s no such thing as the baptism </a:t>
            </a:r>
            <a:r>
              <a:rPr lang="en-US" altLang="ja-JP" b="1" i="1">
                <a:latin typeface="Arial" charset="0"/>
              </a:rPr>
              <a:t>of </a:t>
            </a:r>
            <a:r>
              <a:rPr lang="en-US" altLang="ja-JP" b="1">
                <a:latin typeface="Arial" charset="0"/>
              </a:rPr>
              <a:t>the Spirit.  Scripture never once uses this phrase.  The Greek can be translated as </a:t>
            </a:r>
            <a:r>
              <a:rPr lang="ja-JP" altLang="en-US" b="1">
                <a:latin typeface="Arial" charset="0"/>
              </a:rPr>
              <a:t>“</a:t>
            </a:r>
            <a:r>
              <a:rPr lang="en-US" altLang="ja-JP" b="1">
                <a:latin typeface="Arial" charset="0"/>
              </a:rPr>
              <a:t>baptized </a:t>
            </a:r>
            <a:r>
              <a:rPr lang="en-US" altLang="ja-JP" b="1" i="1">
                <a:latin typeface="Arial" charset="0"/>
              </a:rPr>
              <a:t>with</a:t>
            </a:r>
            <a:r>
              <a:rPr lang="en-US" altLang="ja-JP" b="1">
                <a:latin typeface="Arial" charset="0"/>
              </a:rPr>
              <a:t>, </a:t>
            </a:r>
            <a:r>
              <a:rPr lang="en-US" altLang="ja-JP" b="1" i="1">
                <a:latin typeface="Arial" charset="0"/>
              </a:rPr>
              <a:t>in</a:t>
            </a:r>
            <a:r>
              <a:rPr lang="en-US" altLang="ja-JP" b="1">
                <a:latin typeface="Arial" charset="0"/>
              </a:rPr>
              <a:t>, or </a:t>
            </a:r>
            <a:r>
              <a:rPr lang="en-US" altLang="ja-JP" b="1" i="1">
                <a:latin typeface="Arial" charset="0"/>
              </a:rPr>
              <a:t>by</a:t>
            </a:r>
            <a:r>
              <a:rPr lang="en-US" altLang="ja-JP" b="1">
                <a:latin typeface="Arial" charset="0"/>
              </a:rPr>
              <a:t> the Spirit.</a:t>
            </a:r>
            <a:r>
              <a:rPr lang="ja-JP" altLang="en-US" b="1">
                <a:latin typeface="Arial" charset="0"/>
              </a:rPr>
              <a:t>”</a:t>
            </a:r>
            <a:r>
              <a:rPr lang="en-US" altLang="ja-JP" b="1">
                <a:latin typeface="Arial" charset="0"/>
              </a:rPr>
              <a:t>  But if you mean am I baptized </a:t>
            </a:r>
            <a:r>
              <a:rPr lang="en-US" altLang="ja-JP" b="1" i="1">
                <a:latin typeface="Arial" charset="0"/>
              </a:rPr>
              <a:t>with </a:t>
            </a:r>
            <a:r>
              <a:rPr lang="en-US" altLang="ja-JP" b="1">
                <a:latin typeface="Arial" charset="0"/>
              </a:rPr>
              <a:t>the Spirit, the answer is YES—every Christian has been baptized with the Spirit into the body of Christ.</a:t>
            </a:r>
            <a:r>
              <a:rPr lang="ja-JP" altLang="en-US" b="1">
                <a:latin typeface="Arial" charset="0"/>
              </a:rPr>
              <a:t>”</a:t>
            </a:r>
            <a:endParaRPr lang="en-US" b="1">
              <a:latin typeface="Arial" charset="0"/>
            </a:endParaRPr>
          </a:p>
        </p:txBody>
      </p:sp>
      <p:sp>
        <p:nvSpPr>
          <p:cNvPr id="2109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DAC8843-60D4-594B-A7D9-55B01F5B0400}" type="slidenum">
              <a:rPr lang="en-US" sz="1200" b="0">
                <a:solidFill>
                  <a:srgbClr val="000000"/>
                </a:solidFill>
                <a:latin typeface="Arial" charset="0"/>
              </a:rPr>
              <a:pPr eaLnBrk="1" hangingPunct="1"/>
              <a:t>19</a:t>
            </a:fld>
            <a:endParaRPr lang="en-US" sz="1200" b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F134F8A4-ADCE-7444-AECA-63240747CEF2}" type="slidenum">
              <a:rPr lang="en-US" sz="1200" b="0">
                <a:latin typeface="Arial" charset="0"/>
              </a:rPr>
              <a:pPr algn="r"/>
              <a:t>23</a:t>
            </a:fld>
            <a:endParaRPr lang="en-US" sz="1200" b="0">
              <a:latin typeface="Arial" charset="0"/>
            </a:endParaRPr>
          </a:p>
        </p:txBody>
      </p:sp>
      <p:sp>
        <p:nvSpPr>
          <p:cNvPr id="2181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9DC4C12B-683D-4A40-846A-179AE527DDD1}" type="slidenum">
              <a:rPr lang="en-US" sz="1200" b="0">
                <a:latin typeface="Arial" charset="0"/>
              </a:rPr>
              <a:pPr algn="r"/>
              <a:t>4</a:t>
            </a:fld>
            <a:endParaRPr lang="en-US" sz="1200" b="0">
              <a:latin typeface="Arial" charset="0"/>
            </a:endParaRPr>
          </a:p>
        </p:txBody>
      </p:sp>
      <p:sp>
        <p:nvSpPr>
          <p:cNvPr id="1812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1307BB63-196B-1743-BCD2-92E3CEF0AB72}" type="slidenum">
              <a:rPr lang="en-US" sz="1200" b="0">
                <a:latin typeface="Arial" charset="0"/>
              </a:rPr>
              <a:pPr algn="r"/>
              <a:t>24</a:t>
            </a:fld>
            <a:endParaRPr lang="en-US" sz="1200" b="0">
              <a:latin typeface="Arial" charset="0"/>
            </a:endParaRPr>
          </a:p>
        </p:txBody>
      </p:sp>
      <p:sp>
        <p:nvSpPr>
          <p:cNvPr id="2201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solidFill>
            <a:srgbClr val="FFFFFF"/>
          </a:solidFill>
          <a:ln/>
        </p:spPr>
      </p:sp>
      <p:sp>
        <p:nvSpPr>
          <p:cNvPr id="220163" name="Rectangle 3"/>
          <p:cNvSpPr>
            <a:spLocks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6445E041-C9AC-004C-9392-86AB8622DC6F}" type="slidenum">
              <a:rPr lang="en-US" sz="1200" b="0">
                <a:latin typeface="Arial" charset="0"/>
              </a:rPr>
              <a:pPr algn="r"/>
              <a:t>25</a:t>
            </a:fld>
            <a:endParaRPr lang="en-US" sz="1200" b="0">
              <a:latin typeface="Arial" charset="0"/>
            </a:endParaRPr>
          </a:p>
        </p:txBody>
      </p:sp>
      <p:sp>
        <p:nvSpPr>
          <p:cNvPr id="2222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solidFill>
            <a:srgbClr val="FFFFFF"/>
          </a:solidFill>
          <a:ln/>
        </p:spPr>
      </p:sp>
      <p:sp>
        <p:nvSpPr>
          <p:cNvPr id="222211" name="Rectangle 3"/>
          <p:cNvSpPr>
            <a:spLocks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9CDA3596-DC43-1849-8558-BD53C6682F2E}" type="slidenum">
              <a:rPr lang="en-US" sz="1200" b="0">
                <a:latin typeface="Arial" charset="0"/>
              </a:rPr>
              <a:pPr algn="r"/>
              <a:t>26</a:t>
            </a:fld>
            <a:endParaRPr lang="en-US" sz="1200" b="0">
              <a:latin typeface="Arial" charset="0"/>
            </a:endParaRPr>
          </a:p>
        </p:txBody>
      </p:sp>
      <p:sp>
        <p:nvSpPr>
          <p:cNvPr id="22425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solidFill>
            <a:srgbClr val="FFFFFF"/>
          </a:solidFill>
          <a:ln/>
        </p:spPr>
      </p:sp>
      <p:sp>
        <p:nvSpPr>
          <p:cNvPr id="224259" name="Rectangle 3"/>
          <p:cNvSpPr>
            <a:spLocks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13939339-1C51-564B-A262-3CD66539D0C9}" type="slidenum">
              <a:rPr lang="en-US" sz="1200" b="0">
                <a:latin typeface="Arial" charset="0"/>
              </a:rPr>
              <a:pPr algn="r"/>
              <a:t>28</a:t>
            </a:fld>
            <a:endParaRPr lang="en-US" sz="1200" b="0">
              <a:latin typeface="Arial" charset="0"/>
            </a:endParaRPr>
          </a:p>
        </p:txBody>
      </p:sp>
      <p:sp>
        <p:nvSpPr>
          <p:cNvPr id="2273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1EDD50C0-B93B-664A-B269-D58BE775531C}" type="slidenum">
              <a:rPr lang="en-US" sz="1200" b="0">
                <a:latin typeface="Arial" charset="0"/>
              </a:rPr>
              <a:pPr algn="r"/>
              <a:t>29</a:t>
            </a:fld>
            <a:endParaRPr lang="en-US" sz="1200" b="0">
              <a:latin typeface="Arial" charset="0"/>
            </a:endParaRPr>
          </a:p>
        </p:txBody>
      </p:sp>
      <p:sp>
        <p:nvSpPr>
          <p:cNvPr id="2293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70292515-8F7B-DA43-AED4-253927968ED7}" type="slidenum">
              <a:rPr lang="en-US" sz="1200" b="0">
                <a:latin typeface="Arial" charset="0"/>
              </a:rPr>
              <a:pPr algn="r"/>
              <a:t>30</a:t>
            </a:fld>
            <a:endParaRPr lang="en-US" sz="1200" b="0">
              <a:latin typeface="Arial" charset="0"/>
            </a:endParaRPr>
          </a:p>
        </p:txBody>
      </p:sp>
      <p:sp>
        <p:nvSpPr>
          <p:cNvPr id="23142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47BC6194-145A-134F-B31F-C6A9677B99C9}" type="slidenum">
              <a:rPr lang="en-US" sz="1200" b="0">
                <a:latin typeface="Arial" charset="0"/>
              </a:rPr>
              <a:pPr algn="r"/>
              <a:t>32</a:t>
            </a:fld>
            <a:endParaRPr lang="en-US" sz="1200" b="0">
              <a:latin typeface="Arial" charset="0"/>
            </a:endParaRPr>
          </a:p>
        </p:txBody>
      </p:sp>
      <p:sp>
        <p:nvSpPr>
          <p:cNvPr id="2344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4E31755D-7251-9346-87F5-326E33C4465A}" type="slidenum">
              <a:rPr lang="en-US" sz="1200" b="0">
                <a:latin typeface="Arial" charset="0"/>
              </a:rPr>
              <a:pPr algn="r"/>
              <a:t>33</a:t>
            </a:fld>
            <a:endParaRPr lang="en-US" sz="1200" b="0">
              <a:latin typeface="Arial" charset="0"/>
            </a:endParaRPr>
          </a:p>
        </p:txBody>
      </p:sp>
      <p:sp>
        <p:nvSpPr>
          <p:cNvPr id="2365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126A282F-89F1-1C44-A86F-3389A0C2940E}" type="slidenum">
              <a:rPr lang="en-US" sz="1200" b="0">
                <a:solidFill>
                  <a:srgbClr val="000000"/>
                </a:solidFill>
                <a:latin typeface="Arial" charset="0"/>
              </a:rPr>
              <a:pPr algn="r"/>
              <a:t>34</a:t>
            </a:fld>
            <a:endParaRPr lang="en-US" sz="12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85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F394DD6F-C670-A84D-BBF0-B3845DEC3D4B}" type="slidenum">
              <a:rPr lang="en-US" sz="1200" b="0">
                <a:solidFill>
                  <a:srgbClr val="000000"/>
                </a:solidFill>
                <a:latin typeface="Arial" charset="0"/>
              </a:rPr>
              <a:pPr algn="r"/>
              <a:t>35</a:t>
            </a:fld>
            <a:endParaRPr lang="en-US" sz="12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06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solidFill>
            <a:srgbClr val="FFFFFF"/>
          </a:solidFill>
          <a:ln/>
        </p:spPr>
      </p:sp>
      <p:sp>
        <p:nvSpPr>
          <p:cNvPr id="240643" name="Rectangle 3"/>
          <p:cNvSpPr>
            <a:spLocks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14E39FD6-3E42-EA43-B4EB-E8689A7316EB}" type="slidenum">
              <a:rPr lang="en-US" sz="1200" b="0">
                <a:latin typeface="Arial" charset="0"/>
              </a:rPr>
              <a:pPr algn="r"/>
              <a:t>5</a:t>
            </a:fld>
            <a:endParaRPr lang="en-US" sz="1200" b="0">
              <a:latin typeface="Arial" charset="0"/>
            </a:endParaRPr>
          </a:p>
        </p:txBody>
      </p:sp>
      <p:sp>
        <p:nvSpPr>
          <p:cNvPr id="1832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889251D7-38F8-904B-A0F8-062A291F8F64}" type="slidenum">
              <a:rPr lang="en-US" sz="1200" b="0">
                <a:latin typeface="Arial" charset="0"/>
              </a:rPr>
              <a:pPr algn="r"/>
              <a:t>36</a:t>
            </a:fld>
            <a:endParaRPr lang="en-US" sz="1200" b="0">
              <a:latin typeface="Arial" charset="0"/>
            </a:endParaRPr>
          </a:p>
        </p:txBody>
      </p:sp>
      <p:sp>
        <p:nvSpPr>
          <p:cNvPr id="2426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0C6FD610-928D-6244-9E0C-D15C81B4BDD0}" type="slidenum">
              <a:rPr lang="en-US" sz="1200" b="0">
                <a:solidFill>
                  <a:srgbClr val="000000"/>
                </a:solidFill>
              </a:rPr>
              <a:pPr algn="r"/>
              <a:t>38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2457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D1B5DCD0-34D2-7943-A864-310ABE7EAC1D}" type="slidenum">
              <a:rPr lang="en-US" sz="1200" b="0">
                <a:solidFill>
                  <a:srgbClr val="000000"/>
                </a:solidFill>
              </a:rPr>
              <a:pPr algn="r"/>
              <a:t>39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2478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6EBB5976-05A5-2E44-933D-71D0B1D922CE}" type="slidenum">
              <a:rPr lang="en-US" sz="1200" b="0">
                <a:solidFill>
                  <a:srgbClr val="000000"/>
                </a:solidFill>
              </a:rPr>
              <a:pPr algn="r"/>
              <a:t>40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24985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30FE59CA-10BE-C944-B945-81D084DDF74D}" type="slidenum">
              <a:rPr lang="en-US" sz="1200" b="0">
                <a:solidFill>
                  <a:srgbClr val="000000"/>
                </a:solidFill>
              </a:rPr>
              <a:pPr algn="r"/>
              <a:t>41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2519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4C2D918B-8CC4-8742-BC1A-CEDD78ABB4FA}" type="slidenum">
              <a:rPr lang="en-US" sz="1200" b="0">
                <a:solidFill>
                  <a:srgbClr val="000000"/>
                </a:solidFill>
              </a:rPr>
              <a:pPr algn="r"/>
              <a:t>42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2539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BE499B1F-76EF-DA40-82FC-575BA5394A02}" type="slidenum">
              <a:rPr lang="en-US" sz="1200" b="0">
                <a:solidFill>
                  <a:srgbClr val="000000"/>
                </a:solidFill>
              </a:rPr>
              <a:pPr algn="r"/>
              <a:t>43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2560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0CBA4634-609D-5942-B428-229292429E79}" type="slidenum">
              <a:rPr lang="en-US" sz="1200" b="0">
                <a:latin typeface="Arial" charset="0"/>
              </a:rPr>
              <a:pPr algn="r"/>
              <a:t>44</a:t>
            </a:fld>
            <a:endParaRPr lang="en-US" sz="1200" b="0">
              <a:latin typeface="Arial" charset="0"/>
            </a:endParaRPr>
          </a:p>
        </p:txBody>
      </p:sp>
      <p:sp>
        <p:nvSpPr>
          <p:cNvPr id="2580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E378B8CD-B309-5440-805E-AA5CC99B45F6}" type="slidenum">
              <a:rPr lang="en-US" sz="1200" b="0">
                <a:latin typeface="Arial" charset="0"/>
              </a:rPr>
              <a:pPr algn="r"/>
              <a:t>45</a:t>
            </a:fld>
            <a:endParaRPr lang="en-US" sz="1200" b="0">
              <a:latin typeface="Arial" charset="0"/>
            </a:endParaRPr>
          </a:p>
        </p:txBody>
      </p:sp>
      <p:sp>
        <p:nvSpPr>
          <p:cNvPr id="2600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24F5D3AB-1EF9-6A43-9448-E61DF237A66A}" type="slidenum">
              <a:rPr lang="en-US" sz="1200" b="0">
                <a:solidFill>
                  <a:srgbClr val="000000"/>
                </a:solidFill>
              </a:rPr>
              <a:pPr algn="r"/>
              <a:t>46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2621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D9AD56AC-9D74-4348-A753-F9F5DB2C46C7}" type="slidenum">
              <a:rPr lang="en-US" sz="1200" b="0">
                <a:latin typeface="Arial" charset="0"/>
              </a:rPr>
              <a:pPr algn="r"/>
              <a:t>6</a:t>
            </a:fld>
            <a:endParaRPr lang="en-US" sz="1200" b="0">
              <a:latin typeface="Arial" charset="0"/>
            </a:endParaRPr>
          </a:p>
        </p:txBody>
      </p:sp>
      <p:sp>
        <p:nvSpPr>
          <p:cNvPr id="1853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7639D4AD-8F5D-564B-B513-953488C5771E}" type="slidenum">
              <a:rPr lang="en-US" sz="1200" b="0">
                <a:solidFill>
                  <a:srgbClr val="000000"/>
                </a:solidFill>
              </a:rPr>
              <a:pPr algn="r"/>
              <a:t>47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2641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E958D74E-9E43-F641-B1DC-9885373B6FCB}" type="slidenum">
              <a:rPr lang="en-US" sz="1200" b="0">
                <a:solidFill>
                  <a:srgbClr val="000000"/>
                </a:solidFill>
              </a:rPr>
              <a:pPr algn="r"/>
              <a:t>48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2662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4D122EE2-DDFA-094B-8E2F-64693389F640}" type="slidenum">
              <a:rPr lang="en-US" sz="1200" b="0">
                <a:latin typeface="Arial" charset="0"/>
              </a:rPr>
              <a:pPr algn="r"/>
              <a:t>49</a:t>
            </a:fld>
            <a:endParaRPr lang="en-US" sz="1200" b="0">
              <a:latin typeface="Arial" charset="0"/>
            </a:endParaRPr>
          </a:p>
        </p:txBody>
      </p:sp>
      <p:sp>
        <p:nvSpPr>
          <p:cNvPr id="2682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F25BD66F-015C-7249-94AB-E3DDF95925BF}" type="slidenum">
              <a:rPr lang="en-US" sz="1200" b="0">
                <a:latin typeface="Arial" charset="0"/>
              </a:rPr>
              <a:pPr algn="r"/>
              <a:t>50</a:t>
            </a:fld>
            <a:endParaRPr lang="en-US" sz="1200" b="0">
              <a:latin typeface="Arial" charset="0"/>
            </a:endParaRPr>
          </a:p>
        </p:txBody>
      </p:sp>
      <p:sp>
        <p:nvSpPr>
          <p:cNvPr id="2703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7CE6DEA2-63F0-B042-926D-1EC000E63135}" type="slidenum">
              <a:rPr lang="en-US" sz="1200" b="0">
                <a:latin typeface="Arial" charset="0"/>
              </a:rPr>
              <a:pPr algn="r"/>
              <a:t>51</a:t>
            </a:fld>
            <a:endParaRPr lang="en-US" sz="1200" b="0">
              <a:latin typeface="Arial" charset="0"/>
            </a:endParaRPr>
          </a:p>
        </p:txBody>
      </p:sp>
      <p:sp>
        <p:nvSpPr>
          <p:cNvPr id="2723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00ED2DB9-E3CF-9841-AFF8-80CCB787A498}" type="slidenum">
              <a:rPr lang="en-US" sz="1200" b="0">
                <a:latin typeface="Arial" charset="0"/>
              </a:rPr>
              <a:pPr algn="r"/>
              <a:t>52</a:t>
            </a:fld>
            <a:endParaRPr lang="en-US" sz="1200" b="0">
              <a:latin typeface="Arial" charset="0"/>
            </a:endParaRPr>
          </a:p>
        </p:txBody>
      </p:sp>
      <p:sp>
        <p:nvSpPr>
          <p:cNvPr id="2744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FD470B73-30DD-D343-899C-3DF8108F8C41}" type="slidenum">
              <a:rPr lang="en-US" sz="1200" b="0">
                <a:latin typeface="Arial" charset="0"/>
              </a:rPr>
              <a:pPr algn="r"/>
              <a:t>53</a:t>
            </a:fld>
            <a:endParaRPr lang="en-US" sz="1200" b="0">
              <a:latin typeface="Arial" charset="0"/>
            </a:endParaRPr>
          </a:p>
        </p:txBody>
      </p:sp>
      <p:sp>
        <p:nvSpPr>
          <p:cNvPr id="2764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54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NT Preaching (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np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91ACE505-A7A0-134A-85C0-66A09C864309}" type="slidenum">
              <a:rPr lang="en-US" sz="1200" b="0">
                <a:latin typeface="Arial" charset="0"/>
              </a:rPr>
              <a:pPr algn="r"/>
              <a:t>7</a:t>
            </a:fld>
            <a:endParaRPr lang="en-US" sz="1200" b="0">
              <a:latin typeface="Arial" charset="0"/>
            </a:endParaRPr>
          </a:p>
        </p:txBody>
      </p:sp>
      <p:sp>
        <p:nvSpPr>
          <p:cNvPr id="1873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DE10AFC3-7A26-3C49-8BDC-EE81B6E2D52C}" type="slidenum">
              <a:rPr lang="en-US" sz="1200" b="0">
                <a:latin typeface="Arial" charset="0"/>
              </a:rPr>
              <a:pPr algn="r"/>
              <a:t>8</a:t>
            </a:fld>
            <a:endParaRPr lang="en-US" sz="1200" b="0">
              <a:latin typeface="Arial" charset="0"/>
            </a:endParaRPr>
          </a:p>
        </p:txBody>
      </p:sp>
      <p:sp>
        <p:nvSpPr>
          <p:cNvPr id="1894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DB0E765A-5EFB-4B42-80CE-076B351E4199}" type="slidenum">
              <a:rPr lang="en-US" sz="1200" b="0">
                <a:latin typeface="Arial" charset="0"/>
              </a:rPr>
              <a:pPr algn="r"/>
              <a:t>9</a:t>
            </a:fld>
            <a:endParaRPr lang="en-US" sz="1200" b="0">
              <a:latin typeface="Arial" charset="0"/>
            </a:endParaRPr>
          </a:p>
        </p:txBody>
      </p:sp>
      <p:sp>
        <p:nvSpPr>
          <p:cNvPr id="1914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337081B2-9BA5-8343-9101-CE164CDDFD3D}" type="slidenum">
              <a:rPr lang="en-US" sz="1200" b="0">
                <a:solidFill>
                  <a:srgbClr val="000000"/>
                </a:solidFill>
              </a:rPr>
              <a:pPr algn="r"/>
              <a:t>10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935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/>
          <p:cNvSpPr txBox="1">
            <a:spLocks noGrp="1"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ACF555BE-52CC-B042-B235-B68AC341C869}" type="slidenum">
              <a:rPr lang="en-US" sz="1200" b="0">
                <a:latin typeface="Arial" charset="0"/>
              </a:rPr>
              <a:pPr algn="r"/>
              <a:t>11</a:t>
            </a:fld>
            <a:endParaRPr lang="en-US" sz="1200" b="0">
              <a:latin typeface="Arial" charset="0"/>
            </a:endParaRPr>
          </a:p>
        </p:txBody>
      </p:sp>
      <p:sp>
        <p:nvSpPr>
          <p:cNvPr id="1955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0275" y="739775"/>
            <a:ext cx="4938713" cy="3703638"/>
          </a:xfrm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9475"/>
            <a:ext cx="4984750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6.pn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A11D7-C3F2-B843-BBAC-A14323B75D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19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9E5BB-78C8-DB4B-BF19-2B7CB9F5E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389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FFC93EA4-CAFD-CE40-9A37-711687F09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22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4ED16896-FAAF-6A4B-BDC6-68BA2EA41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1530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4E4D84DD-470B-5047-A3DD-672A37172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311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9761973B-605A-CC4B-9351-AE37D379D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728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7EBF453D-10B7-CF4B-A522-51E430E9C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8303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A0235CB7-8C45-E947-B71E-BEFC41E2F5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2305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91E01D28-513F-BB45-BDDD-475632FF9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1311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D83B72CC-16E9-534F-9045-F5BD56965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541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B219F5DF-8D64-CB44-8E74-B2B0F1012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30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73D6F45B-F088-4148-806A-B1FD90832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0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ECB2E-54EB-444C-A82E-F841E827E1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3053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C5134A28-5E7A-5D4B-B0BA-76F0B8521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620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94B9ACB1-2F82-8141-B058-4590DE7C6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9770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15AC2606-60F4-3D4C-B21B-18D4A735C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1744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549D85C2-8A33-884D-B81F-82504FB7D2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250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46256B03-D672-DC44-B8BF-C63C006364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0181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7148D1FE-4550-554C-B78C-A9FC85569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5225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C1C6CC22-D509-ED43-B9F7-3B0F1E8FC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6261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0E7389E3-E9BA-FA4E-8528-9FA764D9B2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018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FD53C134-4CFA-BD43-B587-A8071E3CB4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1695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E07CA27B-C7D9-6F40-A68A-4B7CF34DBA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28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FB699-6B2E-3544-994E-2B2B0D018F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1483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5D39942E-B56E-134D-A1B3-562CF2C66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7258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0045FC58-E184-B345-80FA-547738C92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5753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31"/>
          <p:cNvGrpSpPr>
            <a:grpSpLocks/>
          </p:cNvGrpSpPr>
          <p:nvPr/>
        </p:nvGrpSpPr>
        <p:grpSpPr bwMode="auto">
          <a:xfrm>
            <a:off x="0" y="0"/>
            <a:ext cx="6362700" cy="6858000"/>
            <a:chOff x="0" y="0"/>
            <a:chExt cx="4008" cy="4320"/>
          </a:xfrm>
        </p:grpSpPr>
        <p:pic>
          <p:nvPicPr>
            <p:cNvPr id="5" name="Picture 1032" descr="Expbann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invGray">
            <a:xfrm>
              <a:off x="0" y="0"/>
              <a:ext cx="43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033" descr="EXPHORS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600"/>
              <a:ext cx="1800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1034" descr="EXPHOR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3657600"/>
            <a:ext cx="5715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752600" y="990600"/>
            <a:ext cx="6400800" cy="2514600"/>
          </a:xfrm>
          <a:ln w="76200" cmpd="tri"/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886200"/>
            <a:ext cx="6400800" cy="1752600"/>
          </a:xfrm>
          <a:ln w="6350"/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400800"/>
            <a:ext cx="1905000" cy="457200"/>
          </a:xfrm>
        </p:spPr>
        <p:txBody>
          <a:bodyPr anchorCtr="0"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29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400800"/>
            <a:ext cx="2895600" cy="457200"/>
          </a:xfrm>
        </p:spPr>
        <p:txBody>
          <a:bodyPr anchorCtr="0"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 anchorCtr="0"/>
          <a:lstStyle>
            <a:lvl1pPr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7208A457-2C3F-5F4F-895D-99273E248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226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FBE43C18-63CB-9A4D-8A48-DD9979F05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061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699B74F3-F866-EA4D-940C-AEEE71C65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5357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A21E60DC-7D2E-0C40-86CF-8CD70F5D3D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4213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5126AEDC-4113-EA41-90F8-DD5FA287C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4441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23E5D4D4-C240-FC4B-BC3A-4AEA968359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082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130B3774-4E0B-574C-8E1C-A17A77474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5673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9486E68C-64DA-DF48-B341-A29C4AD32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9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010F5-A2BC-7743-988B-1A9C34AE5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1310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B505EC9C-ED83-D842-BC5C-5C0699691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125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CD637163-E708-6A45-A14E-8DFD3C917C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1152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81000"/>
            <a:ext cx="1943100" cy="5499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2038" y="381000"/>
            <a:ext cx="5681662" cy="5499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DFBF0214-3BAA-5842-8AB9-F9F29639B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4187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charset="0"/>
              </a:defRPr>
            </a:lvl1pPr>
          </a:lstStyle>
          <a:p>
            <a:pPr>
              <a:defRPr/>
            </a:pPr>
            <a:fld id="{D1C5100C-30C8-1342-B861-56A9D4F6E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9080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 sz="2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 sz="2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0" hangingPunct="0">
              <a:defRPr sz="1800">
                <a:latin typeface="Times New Roman" charset="0"/>
              </a:defRPr>
            </a:lvl1pPr>
          </a:lstStyle>
          <a:p>
            <a:pPr>
              <a:defRPr/>
            </a:pPr>
            <a:fld id="{A2606102-4174-ED4A-AD3E-5569B37E99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173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 sz="2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 sz="2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0" hangingPunct="0">
              <a:defRPr sz="1800">
                <a:latin typeface="Times New Roman" charset="0"/>
              </a:defRPr>
            </a:lvl1pPr>
          </a:lstStyle>
          <a:p>
            <a:pPr>
              <a:defRPr/>
            </a:pPr>
            <a:fld id="{D295F7AF-E619-B74F-A061-B500E9C32C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2489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 sz="2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 sz="2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0" hangingPunct="0">
              <a:defRPr sz="1800">
                <a:latin typeface="Times New Roman" charset="0"/>
              </a:defRPr>
            </a:lvl1pPr>
          </a:lstStyle>
          <a:p>
            <a:pPr>
              <a:defRPr/>
            </a:pPr>
            <a:fld id="{D2EA62B8-5F03-824C-BB05-06846E8E9E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9081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 sz="2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 sz="2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0" hangingPunct="0">
              <a:defRPr sz="1800">
                <a:latin typeface="Times New Roman" charset="0"/>
              </a:defRPr>
            </a:lvl1pPr>
          </a:lstStyle>
          <a:p>
            <a:pPr>
              <a:defRPr/>
            </a:pPr>
            <a:fld id="{49CA6DD0-536E-8C42-BF0C-00DE3DC9C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457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 sz="2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 sz="2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0" hangingPunct="0">
              <a:defRPr sz="1800">
                <a:latin typeface="Times New Roman" charset="0"/>
              </a:defRPr>
            </a:lvl1pPr>
          </a:lstStyle>
          <a:p>
            <a:pPr>
              <a:defRPr/>
            </a:pPr>
            <a:fld id="{C82AC402-371F-8A43-B701-1B294DDD42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6692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 sz="2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 sz="2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0" hangingPunct="0">
              <a:defRPr sz="1800">
                <a:latin typeface="Times New Roman" charset="0"/>
              </a:defRPr>
            </a:lvl1pPr>
          </a:lstStyle>
          <a:p>
            <a:pPr>
              <a:defRPr/>
            </a:pPr>
            <a:fld id="{D6812CA6-C73C-3346-AC0E-7FEEB43A7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36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D96FE-ED5D-DA4C-8360-4E3F2E4C11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66691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 sz="2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 sz="2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0" hangingPunct="0">
              <a:defRPr sz="1800">
                <a:latin typeface="Times New Roman" charset="0"/>
              </a:defRPr>
            </a:lvl1pPr>
          </a:lstStyle>
          <a:p>
            <a:pPr>
              <a:defRPr/>
            </a:pPr>
            <a:fld id="{2C08A220-A3A7-E747-B913-F2ACD06C8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1677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 sz="2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 sz="2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0" hangingPunct="0">
              <a:defRPr sz="1800">
                <a:latin typeface="Times New Roman" charset="0"/>
              </a:defRPr>
            </a:lvl1pPr>
          </a:lstStyle>
          <a:p>
            <a:pPr>
              <a:defRPr/>
            </a:pPr>
            <a:fld id="{5BDDC853-A2CB-8046-AD2E-4713DBFDA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4556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 sz="2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 sz="2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0" hangingPunct="0">
              <a:defRPr sz="1800">
                <a:latin typeface="Times New Roman" charset="0"/>
              </a:defRPr>
            </a:lvl1pPr>
          </a:lstStyle>
          <a:p>
            <a:pPr>
              <a:defRPr/>
            </a:pPr>
            <a:fld id="{AB0E2919-B119-CA45-955D-D3EC0361DE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6364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92991" y="44624"/>
            <a:ext cx="915513" cy="50405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 sz="2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 sz="2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0" hangingPunct="0">
              <a:defRPr sz="1800">
                <a:latin typeface="Times New Roman" charset="0"/>
              </a:defRPr>
            </a:lvl1pPr>
          </a:lstStyle>
          <a:p>
            <a:pPr>
              <a:defRPr/>
            </a:pPr>
            <a:fld id="{FB6976E0-8EDC-7342-BAE4-4111121190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5236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 sz="2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 sz="2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0" hangingPunct="0">
              <a:defRPr sz="1800">
                <a:latin typeface="Times New Roman" charset="0"/>
              </a:defRPr>
            </a:lvl1pPr>
          </a:lstStyle>
          <a:p>
            <a:pPr>
              <a:defRPr/>
            </a:pPr>
            <a:fld id="{31A1ED03-9E59-5745-94AC-A9FB7B0CCA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0764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24B51-93F6-204C-8E77-411457793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7566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E9A22-C05E-B44F-9CC5-2B249EAA1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09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B855E-2E64-7945-8C62-9A63C6850D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7988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58D8E-CBF8-7E46-BB82-6FD26260F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0960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EE094-0599-5448-9A8A-5DD5EA8C7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83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4B2A5-6D5A-6048-A857-FA053EE51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6990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3BAE3-3382-1342-BE2C-5E1137CFBF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119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EC21A-3413-B549-B80E-339353B311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6405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B2155-B873-654B-A3A4-DE95484FF5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2130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6A9BB-F809-9E48-A622-4749C17E69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5040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35B13-CC20-1740-9041-D2A6517EA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6786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0F044-4960-4F4A-89E8-D518EDB5B0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8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27866-57BF-E54A-B65E-35BE5DDF65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28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FC92D-55E7-9544-9AD3-98DF33515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08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BE658-BA98-F04C-A95F-DD92A1900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71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5A4EF-8CE6-564D-85AC-4B9B7D0ED6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26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52493-E226-2E46-8FE5-FA6551F9E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21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F3526-2B55-8E48-B011-CF0F917847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26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4A2B2-CB97-9840-A4DA-4F80141508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36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E6BA5-78AF-4C4E-B28F-C73FF66A5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79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C353F-D33B-1F4D-8E50-D9308DDE2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71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E995-C1D7-7D40-91C6-355FFC004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36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87AC6-05C4-6248-8C5D-A1335C7A5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49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BCAB5-F7CD-9742-B91E-DFC1C107D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815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52570-0826-1F47-95A2-42BB1EB81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206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B9E18-EB90-2C4E-BF87-6988EBA4F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70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CFE9D-FB1A-904E-96A7-F768EDDB92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34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9F119-9E1E-004E-B556-93A519301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860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82095-26D3-F546-AD1E-00A277CE4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380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732D2-C0E3-2A4F-856F-293FB9B3F8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38CBA-1416-0941-B45F-3186237DC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103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6F82B-7E3C-9648-9F10-CEB64CC0BE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886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9AF7B-8127-FE4A-AD3F-535726EBB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193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B3547-EA3E-E44C-8FD4-ADEC8A8B0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827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D742B-406B-0A40-B9D7-3B6557022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249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D2BF5-992E-6043-BEF4-5E1A810F83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323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B9A43-18DA-6B49-AF08-4FC2578AD4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503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4C779-7574-2E44-AB45-C3173DC23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640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0E64C-6AAB-3749-B2CC-8F122D4CCE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294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CBA9C-E4C2-C144-941E-58E3BD728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7654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60FE4-29F7-9E43-85C3-A716C218EA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23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204F9-13A0-5249-9288-DF0EDBFAAA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499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FF1D3-C76E-CC4B-A654-6579DADD75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347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492B9-E0FC-4A4D-9C35-74A5DDF2F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039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CFC33-B27B-3148-955D-C88D18ED3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072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E8F9A-E33E-1E41-88EA-B94DFF34E8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681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4845B-BB46-EF48-A509-0A13FE9C5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329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55E3A-9A62-364F-BF8D-3944FD63BD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670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ECC67-F972-CB42-97E7-8E07DA6CCE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19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98148-BD3D-FF41-99AA-620BD95EE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780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6FC80-F2E2-3B46-8B72-986B7E54E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790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80607-D530-114E-935E-ECF5EF9D7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60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F9E90-1DD3-0440-B52F-B9BABAD07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368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3F9EE-249A-5C47-9E2D-C7B189C8A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527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264ED-ECB4-594F-98FB-4C8ADDC5E4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717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37550-2AE1-2C43-B861-52A5C6ECE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325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9D594-C751-4A46-9AE0-9BBDF7DF4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501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E4075-1942-B24A-AE4E-97F6C686EB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002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7C9FE-EDFB-FF4A-BC77-C35D72881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704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BDBF6-3FB1-6148-86A3-1812FF498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626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91FA9-B09D-4948-8A5A-399AA4243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610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04B10-6E6D-C54D-8602-9AE777BF5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498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D79C2-339E-1743-8CD2-0C7C7D355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65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F4EE1-96E0-4E4F-9003-FAE89A876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330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C26F3-8688-FB45-AB62-2DD4D6492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221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B8789-FFDA-6048-80BC-D1E24F94D3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256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CBC43-5E85-2C4B-8892-025F3D2C3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575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20D70-123B-3C4B-837D-08A1D1C3D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328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1F5D7-D4D7-644C-8350-F623FEB981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491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70625-7435-E444-8E1A-023EE9371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969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0A220-98C9-754E-8AC5-CFB8BE65E7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21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33BBC-A3E8-ED4E-A301-20B2A8FA16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856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33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E5A7A-3ED5-574F-8F83-3A4D1E582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588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0D6D3-397E-9D44-99F5-E1C90EF792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954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09044-0320-F943-9CE2-3F3F559836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045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F6897-991B-C440-BB70-05A506CB57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963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94B83-3520-3644-BE35-D7AEF297C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17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A4EF2-281B-DD44-B157-731417078D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733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7B226-A65D-3840-B990-C8B3CE87A5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47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97AEB-758F-8F48-8F42-C4CD2DE32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3094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BBEF-1702-F747-87B0-7400EE9775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443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C39FF-2A8B-7246-81BD-F240A27273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08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DE587-DDCE-1141-851D-BC4BCE8FD5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241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BB45C-E1CD-B244-84C7-AC87EB539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066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D3E4E-C441-A94E-88AC-03B67EEAFA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869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2E5D8-8609-B84C-9AA6-D6E1CFDE8B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935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6D3F4-D588-A64E-A096-CE3919BC47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014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195C0-7D21-0040-89FD-4C3835E650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336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4DC5B-2CB9-464D-AC02-7663E92FF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32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6597F-399E-024D-BCA8-774C4E4DD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728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A7054-1973-E843-AB4A-575CFBDBB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462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6C231-BB0A-1C4B-8D09-ED76F382C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943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85D2E-C598-5C47-96FB-2DA540D20C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45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BAF45-08B2-3C4C-8994-3DFFAE4ABC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580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731DF-687F-E448-92EC-D1015CB6C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228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16625-C8B5-134B-801F-7F256310CC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308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022D8-A6E0-F94F-B32D-B6923F049B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580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72907-96F1-4944-9B49-8785C638A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953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18A44-A3F9-224F-8FCB-B8049D1730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885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37A26-EE04-6443-A70F-C1A812ECA9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121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8989C-1013-0949-8ADB-123BA2CCB4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7429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D989E-87C8-9541-A181-5E0D849A9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5466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6D1C1-A833-0048-AA4E-81B7219CA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644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C1090-8256-7346-A639-BA2A97CE79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74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theme" Target="../theme/theme12.xml"/><Relationship Id="rId14" Type="http://schemas.openxmlformats.org/officeDocument/2006/relationships/image" Target="../media/image5.jpeg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1.xml"/><Relationship Id="rId8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4.pn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9607E9A4-856A-0F4B-9FDF-3BB59E507A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79" r:id="rId1"/>
    <p:sldLayoutId id="2147486280" r:id="rId2"/>
    <p:sldLayoutId id="2147486281" r:id="rId3"/>
    <p:sldLayoutId id="2147486282" r:id="rId4"/>
    <p:sldLayoutId id="2147486283" r:id="rId5"/>
    <p:sldLayoutId id="2147486284" r:id="rId6"/>
    <p:sldLayoutId id="2147486285" r:id="rId7"/>
    <p:sldLayoutId id="2147486286" r:id="rId8"/>
    <p:sldLayoutId id="2147486287" r:id="rId9"/>
    <p:sldLayoutId id="2147486288" r:id="rId10"/>
    <p:sldLayoutId id="21474862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F627FE8F-2EDB-AD4F-91FB-8F885C4F9E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89" r:id="rId1"/>
    <p:sldLayoutId id="2147486390" r:id="rId2"/>
    <p:sldLayoutId id="2147486391" r:id="rId3"/>
    <p:sldLayoutId id="2147486392" r:id="rId4"/>
    <p:sldLayoutId id="2147486393" r:id="rId5"/>
    <p:sldLayoutId id="2147486394" r:id="rId6"/>
    <p:sldLayoutId id="2147486395" r:id="rId7"/>
    <p:sldLayoutId id="2147486396" r:id="rId8"/>
    <p:sldLayoutId id="2147486397" r:id="rId9"/>
    <p:sldLayoutId id="2147486398" r:id="rId10"/>
    <p:sldLayoutId id="21474863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609600"/>
            <a:ext cx="91424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" y="1981200"/>
            <a:ext cx="91424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Arial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8FAC3DAE-BEE5-BF48-832E-29544FD66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00" r:id="rId1"/>
    <p:sldLayoutId id="2147486401" r:id="rId2"/>
    <p:sldLayoutId id="2147486402" r:id="rId3"/>
    <p:sldLayoutId id="2147486403" r:id="rId4"/>
    <p:sldLayoutId id="2147486404" r:id="rId5"/>
    <p:sldLayoutId id="2147486405" r:id="rId6"/>
    <p:sldLayoutId id="2147486406" r:id="rId7"/>
    <p:sldLayoutId id="2147486407" r:id="rId8"/>
    <p:sldLayoutId id="2147486408" r:id="rId9"/>
    <p:sldLayoutId id="2147486409" r:id="rId10"/>
    <p:sldLayoutId id="21474864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Osaka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  <a:ea typeface="Osaka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  <a:ea typeface="Osaka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  <a:ea typeface="Osaka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  <a:ea typeface="Osaka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Osaka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Osaka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Osaka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Osaka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  <a:cs typeface="Osaka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Osaka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+mn-ea"/>
          <a:cs typeface="Osaka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  <a:cs typeface="Osaka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Expbann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68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69925" y="381000"/>
            <a:ext cx="85105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4824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4824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482400"/>
                </a:solidFill>
                <a:latin typeface="Arial" charset="0"/>
              </a:defRPr>
            </a:lvl1pPr>
          </a:lstStyle>
          <a:p>
            <a:pPr>
              <a:defRPr/>
            </a:pPr>
            <a:fld id="{2C88B741-F2FD-1249-9912-3B7B173A1C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6199" name="Picture 7" descr="EXPHORSA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574800"/>
            <a:ext cx="777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5163" y="1766888"/>
            <a:ext cx="8507412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11" r:id="rId1"/>
    <p:sldLayoutId id="2147486412" r:id="rId2"/>
    <p:sldLayoutId id="2147486413" r:id="rId3"/>
    <p:sldLayoutId id="2147486414" r:id="rId4"/>
    <p:sldLayoutId id="2147486415" r:id="rId5"/>
    <p:sldLayoutId id="2147486416" r:id="rId6"/>
    <p:sldLayoutId id="2147486417" r:id="rId7"/>
    <p:sldLayoutId id="2147486418" r:id="rId8"/>
    <p:sldLayoutId id="2147486419" r:id="rId9"/>
    <p:sldLayoutId id="2147486420" r:id="rId10"/>
    <p:sldLayoutId id="2147486421" r:id="rId11"/>
    <p:sldLayoutId id="214748642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/>
          <a:ea typeface="ＭＳ Ｐゴシック" charset="0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3200" b="1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Blip>
          <a:blip r:embed="rId18"/>
        </a:buBlip>
        <a:defRPr sz="2800" b="1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 b="1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 b="1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5492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Title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01013" y="19050"/>
            <a:ext cx="963612" cy="457200"/>
          </a:xfrm>
          <a:prstGeom prst="rect">
            <a:avLst/>
          </a:prstGeom>
          <a:ln/>
        </p:spPr>
        <p:txBody>
          <a:bodyPr/>
          <a:lstStyle>
            <a:lvl1pPr algn="r" eaLnBrk="1" hangingPunct="1">
              <a:defRPr sz="2400" b="1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CDCB464D-DBFC-464E-932C-C8AE039D38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23" r:id="rId1"/>
    <p:sldLayoutId id="2147486424" r:id="rId2"/>
    <p:sldLayoutId id="2147486425" r:id="rId3"/>
    <p:sldLayoutId id="2147486426" r:id="rId4"/>
    <p:sldLayoutId id="2147486427" r:id="rId5"/>
    <p:sldLayoutId id="2147486428" r:id="rId6"/>
    <p:sldLayoutId id="2147486429" r:id="rId7"/>
    <p:sldLayoutId id="2147486430" r:id="rId8"/>
    <p:sldLayoutId id="2147486431" r:id="rId9"/>
    <p:sldLayoutId id="2147486432" r:id="rId10"/>
    <p:sldLayoutId id="21474864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r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FFFFFF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Times New Roman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Times New Roman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>
              <a:defRPr/>
            </a:pPr>
            <a:fld id="{8C6597BE-F804-CB4A-AE8E-1B52CBEBED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78" r:id="rId1"/>
    <p:sldLayoutId id="2147486379" r:id="rId2"/>
    <p:sldLayoutId id="2147486380" r:id="rId3"/>
    <p:sldLayoutId id="2147486381" r:id="rId4"/>
    <p:sldLayoutId id="2147486382" r:id="rId5"/>
    <p:sldLayoutId id="2147486383" r:id="rId6"/>
    <p:sldLayoutId id="2147486384" r:id="rId7"/>
    <p:sldLayoutId id="2147486385" r:id="rId8"/>
    <p:sldLayoutId id="2147486386" r:id="rId9"/>
    <p:sldLayoutId id="2147486387" r:id="rId10"/>
    <p:sldLayoutId id="21474863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ＭＳ Ｐゴシック" charset="0"/>
              </a:defRPr>
            </a:lvl1pPr>
          </a:lstStyle>
          <a:p>
            <a:pPr>
              <a:defRPr/>
            </a:pPr>
            <a:fld id="{508B041E-EE3E-D54B-9280-0C45F873F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90" r:id="rId1"/>
    <p:sldLayoutId id="2147486291" r:id="rId2"/>
    <p:sldLayoutId id="2147486292" r:id="rId3"/>
    <p:sldLayoutId id="2147486293" r:id="rId4"/>
    <p:sldLayoutId id="2147486294" r:id="rId5"/>
    <p:sldLayoutId id="2147486295" r:id="rId6"/>
    <p:sldLayoutId id="2147486296" r:id="rId7"/>
    <p:sldLayoutId id="2147486297" r:id="rId8"/>
    <p:sldLayoutId id="2147486298" r:id="rId9"/>
    <p:sldLayoutId id="2147486299" r:id="rId10"/>
    <p:sldLayoutId id="21474863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25608" name="Rectangle 3" descr="PCBTILE"/>
            <p:cNvSpPr>
              <a:spLocks noChangeArrowheads="1"/>
            </p:cNvSpPr>
            <p:nvPr/>
          </p:nvSpPr>
          <p:spPr bwMode="ltGray">
            <a:xfrm>
              <a:off x="0" y="0"/>
              <a:ext cx="5759" cy="4319"/>
            </a:xfrm>
            <a:prstGeom prst="rect">
              <a:avLst/>
            </a:prstGeom>
            <a:blipFill dpi="0" rotWithShape="0">
              <a:blip r:embed="rId1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 b="0">
                <a:solidFill>
                  <a:srgbClr val="FFFFCC"/>
                </a:solidFill>
              </a:endParaRPr>
            </a:p>
          </p:txBody>
        </p:sp>
        <p:sp>
          <p:nvSpPr>
            <p:cNvPr id="25609" name="Rectangle 4"/>
            <p:cNvSpPr>
              <a:spLocks noChangeArrowheads="1"/>
            </p:cNvSpPr>
            <p:nvPr/>
          </p:nvSpPr>
          <p:spPr bwMode="grayWhite">
            <a:xfrm>
              <a:off x="244" y="196"/>
              <a:ext cx="5320" cy="388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b="0">
                <a:solidFill>
                  <a:srgbClr val="FFFFCC"/>
                </a:solidFill>
              </a:endParaRPr>
            </a:p>
          </p:txBody>
        </p:sp>
        <p:sp>
          <p:nvSpPr>
            <p:cNvPr id="25610" name="Rectangle 5"/>
            <p:cNvSpPr>
              <a:spLocks noChangeArrowheads="1"/>
            </p:cNvSpPr>
            <p:nvPr/>
          </p:nvSpPr>
          <p:spPr bwMode="ltGray">
            <a:xfrm>
              <a:off x="240" y="192"/>
              <a:ext cx="27" cy="3888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 b="0">
                <a:solidFill>
                  <a:srgbClr val="FFFFCC"/>
                </a:solidFill>
              </a:endParaRPr>
            </a:p>
          </p:txBody>
        </p:sp>
        <p:sp>
          <p:nvSpPr>
            <p:cNvPr id="25611" name="Rectangle 6"/>
            <p:cNvSpPr>
              <a:spLocks noChangeArrowheads="1"/>
            </p:cNvSpPr>
            <p:nvPr/>
          </p:nvSpPr>
          <p:spPr bwMode="ltGray">
            <a:xfrm>
              <a:off x="240" y="192"/>
              <a:ext cx="5328" cy="27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 b="0">
                <a:solidFill>
                  <a:srgbClr val="FFFFCC"/>
                </a:solidFill>
              </a:endParaRPr>
            </a:p>
          </p:txBody>
        </p:sp>
      </p:grpSp>
      <p:sp>
        <p:nvSpPr>
          <p:cNvPr id="2560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408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DDDDDD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09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DDDDDD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09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DDDDDD"/>
                </a:solidFill>
                <a:latin typeface="+mn-lt"/>
                <a:cs typeface="ＭＳ Ｐゴシック" charset="0"/>
              </a:defRPr>
            </a:lvl1pPr>
          </a:lstStyle>
          <a:p>
            <a:pPr>
              <a:defRPr/>
            </a:pPr>
            <a:fld id="{803F73D8-EB20-E747-9335-696ECF7C09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301" r:id="rId1"/>
    <p:sldLayoutId id="2147486302" r:id="rId2"/>
    <p:sldLayoutId id="2147486303" r:id="rId3"/>
    <p:sldLayoutId id="2147486304" r:id="rId4"/>
    <p:sldLayoutId id="2147486305" r:id="rId5"/>
    <p:sldLayoutId id="2147486306" r:id="rId6"/>
    <p:sldLayoutId id="2147486307" r:id="rId7"/>
    <p:sldLayoutId id="2147486308" r:id="rId8"/>
    <p:sldLayoutId id="2147486309" r:id="rId9"/>
    <p:sldLayoutId id="2147486310" r:id="rId10"/>
    <p:sldLayoutId id="21474863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0" y="1752600"/>
            <a:ext cx="9142413" cy="1981200"/>
            <a:chOff x="0" y="1104"/>
            <a:chExt cx="5759" cy="1248"/>
          </a:xfrm>
        </p:grpSpPr>
        <p:pic>
          <p:nvPicPr>
            <p:cNvPr id="37896" name="Picture 3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0" y="1104"/>
              <a:ext cx="5759" cy="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7" name="Arc 4"/>
            <p:cNvSpPr>
              <a:spLocks/>
            </p:cNvSpPr>
            <p:nvPr/>
          </p:nvSpPr>
          <p:spPr bwMode="auto">
            <a:xfrm>
              <a:off x="576" y="1444"/>
              <a:ext cx="4656" cy="814"/>
            </a:xfrm>
            <a:custGeom>
              <a:avLst/>
              <a:gdLst>
                <a:gd name="T0" fmla="*/ 0 w 43200"/>
                <a:gd name="T1" fmla="*/ 0 h 21680"/>
                <a:gd name="T2" fmla="*/ 0 w 43200"/>
                <a:gd name="T3" fmla="*/ 0 h 21680"/>
                <a:gd name="T4" fmla="*/ 0 w 43200"/>
                <a:gd name="T5" fmla="*/ 0 h 216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680" fill="none" extrusionOk="0">
                  <a:moveTo>
                    <a:pt x="0" y="21679"/>
                  </a:moveTo>
                  <a:cubicBezTo>
                    <a:pt x="0" y="21653"/>
                    <a:pt x="0" y="216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18" y="-1"/>
                    <a:pt x="43185" y="9654"/>
                    <a:pt x="43199" y="21573"/>
                  </a:cubicBezTo>
                </a:path>
                <a:path w="43200" h="21680" stroke="0" extrusionOk="0">
                  <a:moveTo>
                    <a:pt x="0" y="21679"/>
                  </a:moveTo>
                  <a:cubicBezTo>
                    <a:pt x="0" y="21653"/>
                    <a:pt x="0" y="216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18" y="-1"/>
                    <a:pt x="43185" y="9654"/>
                    <a:pt x="43199" y="21573"/>
                  </a:cubicBezTo>
                  <a:lnTo>
                    <a:pt x="21600" y="21600"/>
                  </a:lnTo>
                  <a:lnTo>
                    <a:pt x="0" y="21679"/>
                  </a:ln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7898" name="Group 5"/>
            <p:cNvGrpSpPr>
              <a:grpSpLocks/>
            </p:cNvGrpSpPr>
            <p:nvPr/>
          </p:nvGrpSpPr>
          <p:grpSpPr bwMode="auto">
            <a:xfrm>
              <a:off x="0" y="2208"/>
              <a:ext cx="5759" cy="144"/>
              <a:chOff x="0" y="2208"/>
              <a:chExt cx="5759" cy="144"/>
            </a:xfrm>
          </p:grpSpPr>
          <p:sp>
            <p:nvSpPr>
              <p:cNvPr id="37899" name="Rectangle 6"/>
              <p:cNvSpPr>
                <a:spLocks noChangeArrowheads="1"/>
              </p:cNvSpPr>
              <p:nvPr/>
            </p:nvSpPr>
            <p:spPr bwMode="ltGray">
              <a:xfrm>
                <a:off x="0" y="2208"/>
                <a:ext cx="5759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="0">
                  <a:solidFill>
                    <a:srgbClr val="EAEAEA"/>
                  </a:solidFill>
                </a:endParaRPr>
              </a:p>
            </p:txBody>
          </p:sp>
          <p:sp>
            <p:nvSpPr>
              <p:cNvPr id="37900" name="Rectangle 7"/>
              <p:cNvSpPr>
                <a:spLocks noChangeArrowheads="1"/>
              </p:cNvSpPr>
              <p:nvPr/>
            </p:nvSpPr>
            <p:spPr bwMode="ltGray">
              <a:xfrm>
                <a:off x="4319" y="2208"/>
                <a:ext cx="1440" cy="144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="0">
                  <a:solidFill>
                    <a:srgbClr val="EAEAEA"/>
                  </a:solidFill>
                </a:endParaRPr>
              </a:p>
            </p:txBody>
          </p:sp>
          <p:sp>
            <p:nvSpPr>
              <p:cNvPr id="37901" name="Rectangle 8"/>
              <p:cNvSpPr>
                <a:spLocks noChangeArrowheads="1"/>
              </p:cNvSpPr>
              <p:nvPr/>
            </p:nvSpPr>
            <p:spPr bwMode="ltGray">
              <a:xfrm>
                <a:off x="0" y="2208"/>
                <a:ext cx="1440" cy="144"/>
              </a:xfrm>
              <a:prstGeom prst="rect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="0">
                  <a:solidFill>
                    <a:srgbClr val="EAEAEA"/>
                  </a:solidFill>
                </a:endParaRPr>
              </a:p>
            </p:txBody>
          </p:sp>
        </p:grpSp>
      </p:grpSp>
      <p:sp>
        <p:nvSpPr>
          <p:cNvPr id="3789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Rectangle 1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EAEAEA"/>
                </a:solidFill>
                <a:cs typeface="ＭＳ Ｐゴシック" charset="0"/>
              </a:defRPr>
            </a:lvl1pPr>
          </a:lstStyle>
          <a:p>
            <a:pPr>
              <a:defRPr/>
            </a:pPr>
            <a:fld id="{03E1BBA2-BFAB-9747-B872-D21FF4A8C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312" r:id="rId1"/>
    <p:sldLayoutId id="2147486313" r:id="rId2"/>
    <p:sldLayoutId id="2147486314" r:id="rId3"/>
    <p:sldLayoutId id="2147486315" r:id="rId4"/>
    <p:sldLayoutId id="2147486316" r:id="rId5"/>
    <p:sldLayoutId id="2147486317" r:id="rId6"/>
    <p:sldLayoutId id="2147486318" r:id="rId7"/>
    <p:sldLayoutId id="2147486319" r:id="rId8"/>
    <p:sldLayoutId id="2147486320" r:id="rId9"/>
    <p:sldLayoutId id="2147486321" r:id="rId10"/>
    <p:sldLayoutId id="21474863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12700" dir="8100000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dist="12700" dir="8100000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smtClean="0">
                <a:solidFill>
                  <a:srgbClr val="000000"/>
                </a:solidFill>
                <a:cs typeface="MS Pゴシック" charset="0"/>
              </a:defRPr>
            </a:lvl1pPr>
          </a:lstStyle>
          <a:p>
            <a:pPr>
              <a:defRPr/>
            </a:pPr>
            <a:fld id="{DC45A77E-14C4-6C48-A7D1-39460E15CC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23" r:id="rId1"/>
    <p:sldLayoutId id="2147486324" r:id="rId2"/>
    <p:sldLayoutId id="2147486325" r:id="rId3"/>
    <p:sldLayoutId id="2147486326" r:id="rId4"/>
    <p:sldLayoutId id="2147486327" r:id="rId5"/>
    <p:sldLayoutId id="2147486328" r:id="rId6"/>
    <p:sldLayoutId id="2147486329" r:id="rId7"/>
    <p:sldLayoutId id="2147486330" r:id="rId8"/>
    <p:sldLayoutId id="2147486331" r:id="rId9"/>
    <p:sldLayoutId id="2147486332" r:id="rId10"/>
    <p:sldLayoutId id="21474863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MS Pゴシック" charset="0"/>
          <a:cs typeface="MS P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MS Pゴシック" charset="0"/>
          <a:cs typeface="MS P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MS Pゴシック" charset="0"/>
          <a:cs typeface="MS P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MS Pゴシック" charset="0"/>
          <a:cs typeface="MS P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3200" b="1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800" b="1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400" b="1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 b="1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 b="1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0AEEE5E-8C0A-E042-872B-F6851F8F8D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34" r:id="rId1"/>
    <p:sldLayoutId id="2147486335" r:id="rId2"/>
    <p:sldLayoutId id="2147486336" r:id="rId3"/>
    <p:sldLayoutId id="2147486337" r:id="rId4"/>
    <p:sldLayoutId id="2147486338" r:id="rId5"/>
    <p:sldLayoutId id="2147486339" r:id="rId6"/>
    <p:sldLayoutId id="2147486340" r:id="rId7"/>
    <p:sldLayoutId id="2147486341" r:id="rId8"/>
    <p:sldLayoutId id="2147486342" r:id="rId9"/>
    <p:sldLayoutId id="2147486343" r:id="rId10"/>
    <p:sldLayoutId id="21474863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2"/>
          <p:cNvGrpSpPr>
            <a:grpSpLocks/>
          </p:cNvGrpSpPr>
          <p:nvPr/>
        </p:nvGrpSpPr>
        <p:grpSpPr bwMode="auto">
          <a:xfrm>
            <a:off x="0" y="-1588"/>
            <a:ext cx="9144000" cy="6859588"/>
            <a:chOff x="0" y="-1"/>
            <a:chExt cx="5760" cy="4321"/>
          </a:xfrm>
        </p:grpSpPr>
        <p:sp>
          <p:nvSpPr>
            <p:cNvPr id="74760" name="Rectangle 3"/>
            <p:cNvSpPr>
              <a:spLocks noChangeArrowheads="1"/>
            </p:cNvSpPr>
            <p:nvPr/>
          </p:nvSpPr>
          <p:spPr bwMode="auto">
            <a:xfrm>
              <a:off x="0" y="864"/>
              <a:ext cx="5760" cy="3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 b="0">
                <a:solidFill>
                  <a:srgbClr val="000000"/>
                </a:solidFill>
              </a:endParaRPr>
            </a:p>
          </p:txBody>
        </p:sp>
        <p:sp>
          <p:nvSpPr>
            <p:cNvPr id="74761" name="Rectangle 4"/>
            <p:cNvSpPr>
              <a:spLocks noChangeArrowheads="1"/>
            </p:cNvSpPr>
            <p:nvPr/>
          </p:nvSpPr>
          <p:spPr bwMode="white">
            <a:xfrm>
              <a:off x="0" y="4125"/>
              <a:ext cx="5760" cy="19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 b="0">
                <a:solidFill>
                  <a:srgbClr val="000000"/>
                </a:solidFill>
              </a:endParaRPr>
            </a:p>
          </p:txBody>
        </p:sp>
        <p:sp>
          <p:nvSpPr>
            <p:cNvPr id="74762" name="Rectangle 5"/>
            <p:cNvSpPr>
              <a:spLocks noChangeArrowheads="1"/>
            </p:cNvSpPr>
            <p:nvPr/>
          </p:nvSpPr>
          <p:spPr bwMode="white">
            <a:xfrm>
              <a:off x="0" y="-1"/>
              <a:ext cx="5760" cy="101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 b="0">
                <a:solidFill>
                  <a:srgbClr val="000000"/>
                </a:solidFill>
              </a:endParaRPr>
            </a:p>
          </p:txBody>
        </p:sp>
        <p:grpSp>
          <p:nvGrpSpPr>
            <p:cNvPr id="74763" name="Group 6"/>
            <p:cNvGrpSpPr>
              <a:grpSpLocks/>
            </p:cNvGrpSpPr>
            <p:nvPr/>
          </p:nvGrpSpPr>
          <p:grpSpPr bwMode="auto">
            <a:xfrm>
              <a:off x="0" y="1014"/>
              <a:ext cx="5760" cy="261"/>
              <a:chOff x="0" y="115"/>
              <a:chExt cx="5760" cy="464"/>
            </a:xfrm>
          </p:grpSpPr>
          <p:sp>
            <p:nvSpPr>
              <p:cNvPr id="74764" name="Rectangle 7"/>
              <p:cNvSpPr>
                <a:spLocks noChangeArrowheads="1"/>
              </p:cNvSpPr>
              <p:nvPr/>
            </p:nvSpPr>
            <p:spPr bwMode="ltGray">
              <a:xfrm>
                <a:off x="0" y="115"/>
                <a:ext cx="5760" cy="11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4765" name="Rectangle 8"/>
              <p:cNvSpPr>
                <a:spLocks noChangeArrowheads="1"/>
              </p:cNvSpPr>
              <p:nvPr/>
            </p:nvSpPr>
            <p:spPr bwMode="ltGray">
              <a:xfrm>
                <a:off x="0" y="231"/>
                <a:ext cx="5760" cy="117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4766" name="Rectangle 9"/>
              <p:cNvSpPr>
                <a:spLocks noChangeArrowheads="1"/>
              </p:cNvSpPr>
              <p:nvPr/>
            </p:nvSpPr>
            <p:spPr bwMode="ltGray">
              <a:xfrm>
                <a:off x="0" y="348"/>
                <a:ext cx="5760" cy="11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4767" name="Rectangle 10"/>
              <p:cNvSpPr>
                <a:spLocks noChangeArrowheads="1"/>
              </p:cNvSpPr>
              <p:nvPr/>
            </p:nvSpPr>
            <p:spPr bwMode="ltGray">
              <a:xfrm>
                <a:off x="0" y="463"/>
                <a:ext cx="5760" cy="11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7475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33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516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516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516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 b="0">
                <a:solidFill>
                  <a:srgbClr val="FFFFFF"/>
                </a:solidFill>
                <a:latin typeface="+mn-lt"/>
                <a:cs typeface="ＭＳ Ｐゴシック" charset="0"/>
              </a:defRPr>
            </a:lvl1pPr>
          </a:lstStyle>
          <a:p>
            <a:pPr>
              <a:defRPr/>
            </a:pPr>
            <a:fld id="{6611F960-A420-834A-9BB0-1E69531C18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45" r:id="rId1"/>
    <p:sldLayoutId id="2147486346" r:id="rId2"/>
    <p:sldLayoutId id="2147486347" r:id="rId3"/>
    <p:sldLayoutId id="2147486348" r:id="rId4"/>
    <p:sldLayoutId id="2147486349" r:id="rId5"/>
    <p:sldLayoutId id="2147486350" r:id="rId6"/>
    <p:sldLayoutId id="2147486351" r:id="rId7"/>
    <p:sldLayoutId id="2147486352" r:id="rId8"/>
    <p:sldLayoutId id="2147486353" r:id="rId9"/>
    <p:sldLayoutId id="2147486354" r:id="rId10"/>
    <p:sldLayoutId id="21474863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Black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Black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Black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>
              <a:defRPr/>
            </a:pPr>
            <a:fld id="{B5908099-BA95-DD4B-BD10-01471D6EA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56" r:id="rId1"/>
    <p:sldLayoutId id="2147486357" r:id="rId2"/>
    <p:sldLayoutId id="2147486358" r:id="rId3"/>
    <p:sldLayoutId id="2147486359" r:id="rId4"/>
    <p:sldLayoutId id="2147486360" r:id="rId5"/>
    <p:sldLayoutId id="2147486361" r:id="rId6"/>
    <p:sldLayoutId id="2147486362" r:id="rId7"/>
    <p:sldLayoutId id="2147486363" r:id="rId8"/>
    <p:sldLayoutId id="2147486364" r:id="rId9"/>
    <p:sldLayoutId id="2147486365" r:id="rId10"/>
    <p:sldLayoutId id="21474863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3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99336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99347" name="Line 4"/>
              <p:cNvSpPr>
                <a:spLocks noChangeShapeType="1"/>
              </p:cNvSpPr>
              <p:nvPr/>
            </p:nvSpPr>
            <p:spPr bwMode="hidden">
              <a:xfrm>
                <a:off x="288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48" name="Line 5"/>
              <p:cNvSpPr>
                <a:spLocks noChangeShapeType="1"/>
              </p:cNvSpPr>
              <p:nvPr/>
            </p:nvSpPr>
            <p:spPr bwMode="hidden">
              <a:xfrm>
                <a:off x="576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49" name="Line 6"/>
              <p:cNvSpPr>
                <a:spLocks noChangeShapeType="1"/>
              </p:cNvSpPr>
              <p:nvPr/>
            </p:nvSpPr>
            <p:spPr bwMode="hidden">
              <a:xfrm>
                <a:off x="864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50" name="Line 7"/>
              <p:cNvSpPr>
                <a:spLocks noChangeShapeType="1"/>
              </p:cNvSpPr>
              <p:nvPr/>
            </p:nvSpPr>
            <p:spPr bwMode="hidden">
              <a:xfrm>
                <a:off x="1152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51" name="Line 8"/>
              <p:cNvSpPr>
                <a:spLocks noChangeShapeType="1"/>
              </p:cNvSpPr>
              <p:nvPr/>
            </p:nvSpPr>
            <p:spPr bwMode="hidden">
              <a:xfrm>
                <a:off x="1440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52" name="Line 9"/>
              <p:cNvSpPr>
                <a:spLocks noChangeShapeType="1"/>
              </p:cNvSpPr>
              <p:nvPr/>
            </p:nvSpPr>
            <p:spPr bwMode="hidden">
              <a:xfrm>
                <a:off x="1728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53" name="Line 10"/>
              <p:cNvSpPr>
                <a:spLocks noChangeShapeType="1"/>
              </p:cNvSpPr>
              <p:nvPr/>
            </p:nvSpPr>
            <p:spPr bwMode="hidden">
              <a:xfrm>
                <a:off x="2016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54" name="Line 11"/>
              <p:cNvSpPr>
                <a:spLocks noChangeShapeType="1"/>
              </p:cNvSpPr>
              <p:nvPr/>
            </p:nvSpPr>
            <p:spPr bwMode="hidden">
              <a:xfrm>
                <a:off x="2304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55" name="Line 12"/>
              <p:cNvSpPr>
                <a:spLocks noChangeShapeType="1"/>
              </p:cNvSpPr>
              <p:nvPr/>
            </p:nvSpPr>
            <p:spPr bwMode="hidden">
              <a:xfrm>
                <a:off x="2592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56" name="Line 13"/>
              <p:cNvSpPr>
                <a:spLocks noChangeShapeType="1"/>
              </p:cNvSpPr>
              <p:nvPr/>
            </p:nvSpPr>
            <p:spPr bwMode="hidden">
              <a:xfrm>
                <a:off x="2880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57" name="Line 14"/>
              <p:cNvSpPr>
                <a:spLocks noChangeShapeType="1"/>
              </p:cNvSpPr>
              <p:nvPr/>
            </p:nvSpPr>
            <p:spPr bwMode="hidden">
              <a:xfrm>
                <a:off x="3168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58" name="Line 15"/>
              <p:cNvSpPr>
                <a:spLocks noChangeShapeType="1"/>
              </p:cNvSpPr>
              <p:nvPr/>
            </p:nvSpPr>
            <p:spPr bwMode="hidden">
              <a:xfrm>
                <a:off x="3456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59" name="Line 16"/>
              <p:cNvSpPr>
                <a:spLocks noChangeShapeType="1"/>
              </p:cNvSpPr>
              <p:nvPr/>
            </p:nvSpPr>
            <p:spPr bwMode="hidden">
              <a:xfrm>
                <a:off x="3744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60" name="Line 17"/>
              <p:cNvSpPr>
                <a:spLocks noChangeShapeType="1"/>
              </p:cNvSpPr>
              <p:nvPr/>
            </p:nvSpPr>
            <p:spPr bwMode="hidden">
              <a:xfrm>
                <a:off x="4032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61" name="Line 18"/>
              <p:cNvSpPr>
                <a:spLocks noChangeShapeType="1"/>
              </p:cNvSpPr>
              <p:nvPr/>
            </p:nvSpPr>
            <p:spPr bwMode="hidden">
              <a:xfrm>
                <a:off x="4320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62" name="Line 19"/>
              <p:cNvSpPr>
                <a:spLocks noChangeShapeType="1"/>
              </p:cNvSpPr>
              <p:nvPr/>
            </p:nvSpPr>
            <p:spPr bwMode="hidden">
              <a:xfrm>
                <a:off x="4608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63" name="Line 20"/>
              <p:cNvSpPr>
                <a:spLocks noChangeShapeType="1"/>
              </p:cNvSpPr>
              <p:nvPr/>
            </p:nvSpPr>
            <p:spPr bwMode="hidden">
              <a:xfrm>
                <a:off x="4896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64" name="Line 21"/>
              <p:cNvSpPr>
                <a:spLocks noChangeShapeType="1"/>
              </p:cNvSpPr>
              <p:nvPr/>
            </p:nvSpPr>
            <p:spPr bwMode="hidden">
              <a:xfrm>
                <a:off x="5184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65" name="Line 22"/>
              <p:cNvSpPr>
                <a:spLocks noChangeShapeType="1"/>
              </p:cNvSpPr>
              <p:nvPr/>
            </p:nvSpPr>
            <p:spPr bwMode="hidden">
              <a:xfrm>
                <a:off x="5472" y="0"/>
                <a:ext cx="0" cy="4320"/>
              </a:xfrm>
              <a:prstGeom prst="line">
                <a:avLst/>
              </a:prstGeom>
              <a:noFill/>
              <a:ln w="9525">
                <a:pattFill prst="pct50">
                  <a:fgClr>
                    <a:schemeClr val="bg1"/>
                  </a:fgClr>
                  <a:bgClr>
                    <a:schemeClr val="folHlink"/>
                  </a:bgClr>
                </a:patt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99366" name="Group 23"/>
              <p:cNvGrpSpPr>
                <a:grpSpLocks/>
              </p:cNvGrpSpPr>
              <p:nvPr/>
            </p:nvGrpSpPr>
            <p:grpSpPr bwMode="auto">
              <a:xfrm>
                <a:off x="0" y="336"/>
                <a:ext cx="5760" cy="3744"/>
                <a:chOff x="0" y="384"/>
                <a:chExt cx="5760" cy="3744"/>
              </a:xfrm>
            </p:grpSpPr>
            <p:sp>
              <p:nvSpPr>
                <p:cNvPr id="99367" name="Line 24"/>
                <p:cNvSpPr>
                  <a:spLocks noChangeShapeType="1"/>
                </p:cNvSpPr>
                <p:nvPr/>
              </p:nvSpPr>
              <p:spPr bwMode="hidden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50">
                    <a:fgClr>
                      <a:schemeClr val="bg1"/>
                    </a:fgClr>
                    <a:bgClr>
                      <a:schemeClr val="folHlink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368" name="Line 25"/>
                <p:cNvSpPr>
                  <a:spLocks noChangeShapeType="1"/>
                </p:cNvSpPr>
                <p:nvPr/>
              </p:nvSpPr>
              <p:spPr bwMode="hidden">
                <a:xfrm>
                  <a:off x="0" y="672"/>
                  <a:ext cx="5760" cy="0"/>
                </a:xfrm>
                <a:prstGeom prst="line">
                  <a:avLst/>
                </a:prstGeom>
                <a:noFill/>
                <a:ln w="9525">
                  <a:pattFill prst="pct50">
                    <a:fgClr>
                      <a:schemeClr val="bg1"/>
                    </a:fgClr>
                    <a:bgClr>
                      <a:schemeClr val="folHlink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369" name="Line 26"/>
                <p:cNvSpPr>
                  <a:spLocks noChangeShapeType="1"/>
                </p:cNvSpPr>
                <p:nvPr/>
              </p:nvSpPr>
              <p:spPr bwMode="hidden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50">
                    <a:fgClr>
                      <a:schemeClr val="bg1"/>
                    </a:fgClr>
                    <a:bgClr>
                      <a:schemeClr val="folHlink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370" name="Line 27"/>
                <p:cNvSpPr>
                  <a:spLocks noChangeShapeType="1"/>
                </p:cNvSpPr>
                <p:nvPr/>
              </p:nvSpPr>
              <p:spPr bwMode="hidden">
                <a:xfrm>
                  <a:off x="0" y="1248"/>
                  <a:ext cx="5760" cy="0"/>
                </a:xfrm>
                <a:prstGeom prst="line">
                  <a:avLst/>
                </a:prstGeom>
                <a:noFill/>
                <a:ln w="9525">
                  <a:pattFill prst="pct50">
                    <a:fgClr>
                      <a:schemeClr val="bg1"/>
                    </a:fgClr>
                    <a:bgClr>
                      <a:schemeClr val="folHlink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371" name="Line 28"/>
                <p:cNvSpPr>
                  <a:spLocks noChangeShapeType="1"/>
                </p:cNvSpPr>
                <p:nvPr/>
              </p:nvSpPr>
              <p:spPr bwMode="hidden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50">
                    <a:fgClr>
                      <a:schemeClr val="bg1"/>
                    </a:fgClr>
                    <a:bgClr>
                      <a:schemeClr val="folHlink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372" name="Line 29"/>
                <p:cNvSpPr>
                  <a:spLocks noChangeShapeType="1"/>
                </p:cNvSpPr>
                <p:nvPr/>
              </p:nvSpPr>
              <p:spPr bwMode="hidden">
                <a:xfrm>
                  <a:off x="0" y="1824"/>
                  <a:ext cx="5760" cy="0"/>
                </a:xfrm>
                <a:prstGeom prst="line">
                  <a:avLst/>
                </a:prstGeom>
                <a:noFill/>
                <a:ln w="9525">
                  <a:pattFill prst="pct50">
                    <a:fgClr>
                      <a:schemeClr val="bg1"/>
                    </a:fgClr>
                    <a:bgClr>
                      <a:schemeClr val="folHlink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373" name="Line 30"/>
                <p:cNvSpPr>
                  <a:spLocks noChangeShapeType="1"/>
                </p:cNvSpPr>
                <p:nvPr/>
              </p:nvSpPr>
              <p:spPr bwMode="hidden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50">
                    <a:fgClr>
                      <a:schemeClr val="bg1"/>
                    </a:fgClr>
                    <a:bgClr>
                      <a:schemeClr val="folHlink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374" name="Line 31"/>
                <p:cNvSpPr>
                  <a:spLocks noChangeShapeType="1"/>
                </p:cNvSpPr>
                <p:nvPr/>
              </p:nvSpPr>
              <p:spPr bwMode="hidden">
                <a:xfrm>
                  <a:off x="0" y="2400"/>
                  <a:ext cx="5760" cy="0"/>
                </a:xfrm>
                <a:prstGeom prst="line">
                  <a:avLst/>
                </a:prstGeom>
                <a:noFill/>
                <a:ln w="9525">
                  <a:pattFill prst="pct50">
                    <a:fgClr>
                      <a:schemeClr val="bg1"/>
                    </a:fgClr>
                    <a:bgClr>
                      <a:schemeClr val="folHlink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375" name="Line 32"/>
                <p:cNvSpPr>
                  <a:spLocks noChangeShapeType="1"/>
                </p:cNvSpPr>
                <p:nvPr/>
              </p:nvSpPr>
              <p:spPr bwMode="hidden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50">
                    <a:fgClr>
                      <a:schemeClr val="bg1"/>
                    </a:fgClr>
                    <a:bgClr>
                      <a:schemeClr val="folHlink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376" name="Line 33"/>
                <p:cNvSpPr>
                  <a:spLocks noChangeShapeType="1"/>
                </p:cNvSpPr>
                <p:nvPr/>
              </p:nvSpPr>
              <p:spPr bwMode="hidden">
                <a:xfrm>
                  <a:off x="0" y="2976"/>
                  <a:ext cx="5760" cy="0"/>
                </a:xfrm>
                <a:prstGeom prst="line">
                  <a:avLst/>
                </a:prstGeom>
                <a:noFill/>
                <a:ln w="9525">
                  <a:pattFill prst="pct50">
                    <a:fgClr>
                      <a:schemeClr val="bg1"/>
                    </a:fgClr>
                    <a:bgClr>
                      <a:schemeClr val="folHlink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377" name="Line 34"/>
                <p:cNvSpPr>
                  <a:spLocks noChangeShapeType="1"/>
                </p:cNvSpPr>
                <p:nvPr/>
              </p:nvSpPr>
              <p:spPr bwMode="hidden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50">
                    <a:fgClr>
                      <a:schemeClr val="bg1"/>
                    </a:fgClr>
                    <a:bgClr>
                      <a:schemeClr val="folHlink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378" name="Line 35"/>
                <p:cNvSpPr>
                  <a:spLocks noChangeShapeType="1"/>
                </p:cNvSpPr>
                <p:nvPr/>
              </p:nvSpPr>
              <p:spPr bwMode="hidden">
                <a:xfrm>
                  <a:off x="0" y="3552"/>
                  <a:ext cx="5760" cy="0"/>
                </a:xfrm>
                <a:prstGeom prst="line">
                  <a:avLst/>
                </a:prstGeom>
                <a:noFill/>
                <a:ln w="9525">
                  <a:pattFill prst="pct50">
                    <a:fgClr>
                      <a:schemeClr val="bg1"/>
                    </a:fgClr>
                    <a:bgClr>
                      <a:schemeClr val="folHlink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379" name="Line 36"/>
                <p:cNvSpPr>
                  <a:spLocks noChangeShapeType="1"/>
                </p:cNvSpPr>
                <p:nvPr/>
              </p:nvSpPr>
              <p:spPr bwMode="hidden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50">
                    <a:fgClr>
                      <a:schemeClr val="bg1"/>
                    </a:fgClr>
                    <a:bgClr>
                      <a:schemeClr val="folHlink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380" name="Line 37"/>
                <p:cNvSpPr>
                  <a:spLocks noChangeShapeType="1"/>
                </p:cNvSpPr>
                <p:nvPr/>
              </p:nvSpPr>
              <p:spPr bwMode="hidden">
                <a:xfrm>
                  <a:off x="0" y="4128"/>
                  <a:ext cx="5760" cy="0"/>
                </a:xfrm>
                <a:prstGeom prst="line">
                  <a:avLst/>
                </a:prstGeom>
                <a:noFill/>
                <a:ln w="9525">
                  <a:pattFill prst="pct50">
                    <a:fgClr>
                      <a:schemeClr val="bg1"/>
                    </a:fgClr>
                    <a:bgClr>
                      <a:schemeClr val="folHlink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99337" name="Freeform 38" descr="50%"/>
            <p:cNvSpPr>
              <a:spLocks/>
            </p:cNvSpPr>
            <p:nvPr/>
          </p:nvSpPr>
          <p:spPr bwMode="ltGray">
            <a:xfrm rot="16200000" flipV="1">
              <a:off x="4614" y="3544"/>
              <a:ext cx="274" cy="1250"/>
            </a:xfrm>
            <a:custGeom>
              <a:avLst/>
              <a:gdLst>
                <a:gd name="T0" fmla="*/ 0 w 290"/>
                <a:gd name="T1" fmla="*/ 2 h 1250"/>
                <a:gd name="T2" fmla="*/ 180 w 290"/>
                <a:gd name="T3" fmla="*/ 2 h 1250"/>
                <a:gd name="T4" fmla="*/ 217 w 290"/>
                <a:gd name="T5" fmla="*/ 50 h 1250"/>
                <a:gd name="T6" fmla="*/ 217 w 290"/>
                <a:gd name="T7" fmla="*/ 1202 h 1250"/>
                <a:gd name="T8" fmla="*/ 180 w 290"/>
                <a:gd name="T9" fmla="*/ 1250 h 1250"/>
                <a:gd name="T10" fmla="*/ 0 w 290"/>
                <a:gd name="T11" fmla="*/ 1250 h 1250"/>
                <a:gd name="T12" fmla="*/ 0 w 290"/>
                <a:gd name="T13" fmla="*/ 2 h 1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0" h="1250">
                  <a:moveTo>
                    <a:pt x="0" y="2"/>
                  </a:moveTo>
                  <a:cubicBezTo>
                    <a:pt x="0" y="2"/>
                    <a:pt x="120" y="2"/>
                    <a:pt x="240" y="2"/>
                  </a:cubicBezTo>
                  <a:cubicBezTo>
                    <a:pt x="262" y="0"/>
                    <a:pt x="290" y="12"/>
                    <a:pt x="288" y="50"/>
                  </a:cubicBezTo>
                  <a:cubicBezTo>
                    <a:pt x="288" y="626"/>
                    <a:pt x="288" y="1202"/>
                    <a:pt x="288" y="1202"/>
                  </a:cubicBezTo>
                  <a:cubicBezTo>
                    <a:pt x="288" y="1232"/>
                    <a:pt x="274" y="1250"/>
                    <a:pt x="240" y="1250"/>
                  </a:cubicBezTo>
                  <a:cubicBezTo>
                    <a:pt x="120" y="1250"/>
                    <a:pt x="0" y="1250"/>
                    <a:pt x="0" y="1250"/>
                  </a:cubicBezTo>
                  <a:lnTo>
                    <a:pt x="0" y="2"/>
                  </a:lnTo>
                  <a:close/>
                </a:path>
              </a:pathLst>
            </a:custGeom>
            <a:pattFill prst="pct50">
              <a:fgClr>
                <a:schemeClr val="bg2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38" name="Rectangle 39" descr="Dark vertical"/>
            <p:cNvSpPr>
              <a:spLocks noChangeArrowheads="1"/>
            </p:cNvSpPr>
            <p:nvPr/>
          </p:nvSpPr>
          <p:spPr bwMode="auto">
            <a:xfrm rot="16200000" flipV="1">
              <a:off x="4729" y="3680"/>
              <a:ext cx="32" cy="1248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 b="0">
                <a:solidFill>
                  <a:srgbClr val="000000"/>
                </a:solidFill>
              </a:endParaRPr>
            </a:p>
          </p:txBody>
        </p:sp>
        <p:sp>
          <p:nvSpPr>
            <p:cNvPr id="99339" name="Freeform 40" descr="50%"/>
            <p:cNvSpPr>
              <a:spLocks/>
            </p:cNvSpPr>
            <p:nvPr/>
          </p:nvSpPr>
          <p:spPr bwMode="ltGray">
            <a:xfrm rot="16200000" flipV="1">
              <a:off x="877" y="3544"/>
              <a:ext cx="274" cy="1250"/>
            </a:xfrm>
            <a:custGeom>
              <a:avLst/>
              <a:gdLst>
                <a:gd name="T0" fmla="*/ 0 w 290"/>
                <a:gd name="T1" fmla="*/ 2 h 1250"/>
                <a:gd name="T2" fmla="*/ 180 w 290"/>
                <a:gd name="T3" fmla="*/ 2 h 1250"/>
                <a:gd name="T4" fmla="*/ 217 w 290"/>
                <a:gd name="T5" fmla="*/ 50 h 1250"/>
                <a:gd name="T6" fmla="*/ 217 w 290"/>
                <a:gd name="T7" fmla="*/ 1202 h 1250"/>
                <a:gd name="T8" fmla="*/ 180 w 290"/>
                <a:gd name="T9" fmla="*/ 1250 h 1250"/>
                <a:gd name="T10" fmla="*/ 0 w 290"/>
                <a:gd name="T11" fmla="*/ 1250 h 1250"/>
                <a:gd name="T12" fmla="*/ 0 w 290"/>
                <a:gd name="T13" fmla="*/ 2 h 1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0" h="1250">
                  <a:moveTo>
                    <a:pt x="0" y="2"/>
                  </a:moveTo>
                  <a:cubicBezTo>
                    <a:pt x="0" y="2"/>
                    <a:pt x="120" y="2"/>
                    <a:pt x="240" y="2"/>
                  </a:cubicBezTo>
                  <a:cubicBezTo>
                    <a:pt x="262" y="0"/>
                    <a:pt x="290" y="12"/>
                    <a:pt x="288" y="50"/>
                  </a:cubicBezTo>
                  <a:cubicBezTo>
                    <a:pt x="288" y="626"/>
                    <a:pt x="288" y="1202"/>
                    <a:pt x="288" y="1202"/>
                  </a:cubicBezTo>
                  <a:cubicBezTo>
                    <a:pt x="288" y="1232"/>
                    <a:pt x="274" y="1250"/>
                    <a:pt x="240" y="1250"/>
                  </a:cubicBezTo>
                  <a:cubicBezTo>
                    <a:pt x="120" y="1250"/>
                    <a:pt x="0" y="1250"/>
                    <a:pt x="0" y="1250"/>
                  </a:cubicBezTo>
                  <a:lnTo>
                    <a:pt x="0" y="2"/>
                  </a:lnTo>
                  <a:close/>
                </a:path>
              </a:pathLst>
            </a:custGeom>
            <a:pattFill prst="pct50">
              <a:fgClr>
                <a:schemeClr val="bg2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40" name="Rectangle 41" descr="Dark vertical"/>
            <p:cNvSpPr>
              <a:spLocks noChangeArrowheads="1"/>
            </p:cNvSpPr>
            <p:nvPr/>
          </p:nvSpPr>
          <p:spPr bwMode="auto">
            <a:xfrm rot="16200000" flipV="1">
              <a:off x="992" y="3680"/>
              <a:ext cx="32" cy="1248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 b="0">
                <a:solidFill>
                  <a:srgbClr val="000000"/>
                </a:solidFill>
              </a:endParaRPr>
            </a:p>
          </p:txBody>
        </p:sp>
        <p:sp>
          <p:nvSpPr>
            <p:cNvPr id="99341" name="Freeform 42" descr="50%"/>
            <p:cNvSpPr>
              <a:spLocks/>
            </p:cNvSpPr>
            <p:nvPr/>
          </p:nvSpPr>
          <p:spPr bwMode="ltGray">
            <a:xfrm rot="16200000" flipV="1">
              <a:off x="2747" y="3263"/>
              <a:ext cx="274" cy="1817"/>
            </a:xfrm>
            <a:custGeom>
              <a:avLst/>
              <a:gdLst>
                <a:gd name="T0" fmla="*/ 0 w 290"/>
                <a:gd name="T1" fmla="*/ 13 h 1250"/>
                <a:gd name="T2" fmla="*/ 180 w 290"/>
                <a:gd name="T3" fmla="*/ 13 h 1250"/>
                <a:gd name="T4" fmla="*/ 217 w 290"/>
                <a:gd name="T5" fmla="*/ 326 h 1250"/>
                <a:gd name="T6" fmla="*/ 217 w 290"/>
                <a:gd name="T7" fmla="*/ 7799 h 1250"/>
                <a:gd name="T8" fmla="*/ 180 w 290"/>
                <a:gd name="T9" fmla="*/ 8111 h 1250"/>
                <a:gd name="T10" fmla="*/ 0 w 290"/>
                <a:gd name="T11" fmla="*/ 8111 h 1250"/>
                <a:gd name="T12" fmla="*/ 0 w 290"/>
                <a:gd name="T13" fmla="*/ 13 h 1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0" h="1250">
                  <a:moveTo>
                    <a:pt x="0" y="2"/>
                  </a:moveTo>
                  <a:cubicBezTo>
                    <a:pt x="0" y="2"/>
                    <a:pt x="120" y="2"/>
                    <a:pt x="240" y="2"/>
                  </a:cubicBezTo>
                  <a:cubicBezTo>
                    <a:pt x="262" y="0"/>
                    <a:pt x="290" y="12"/>
                    <a:pt x="288" y="50"/>
                  </a:cubicBezTo>
                  <a:cubicBezTo>
                    <a:pt x="288" y="626"/>
                    <a:pt x="288" y="1202"/>
                    <a:pt x="288" y="1202"/>
                  </a:cubicBezTo>
                  <a:cubicBezTo>
                    <a:pt x="288" y="1232"/>
                    <a:pt x="274" y="1250"/>
                    <a:pt x="240" y="1250"/>
                  </a:cubicBezTo>
                  <a:cubicBezTo>
                    <a:pt x="120" y="1250"/>
                    <a:pt x="0" y="1250"/>
                    <a:pt x="0" y="1250"/>
                  </a:cubicBezTo>
                  <a:lnTo>
                    <a:pt x="0" y="2"/>
                  </a:lnTo>
                  <a:close/>
                </a:path>
              </a:pathLst>
            </a:custGeom>
            <a:pattFill prst="pct50">
              <a:fgClr>
                <a:schemeClr val="bg2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42" name="Rectangle 43" descr="Dark vertical"/>
            <p:cNvSpPr>
              <a:spLocks noChangeArrowheads="1"/>
            </p:cNvSpPr>
            <p:nvPr/>
          </p:nvSpPr>
          <p:spPr bwMode="auto">
            <a:xfrm rot="16200000" flipV="1">
              <a:off x="2859" y="3397"/>
              <a:ext cx="32" cy="1814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 b="0">
                <a:solidFill>
                  <a:srgbClr val="000000"/>
                </a:solidFill>
              </a:endParaRPr>
            </a:p>
          </p:txBody>
        </p:sp>
        <p:grpSp>
          <p:nvGrpSpPr>
            <p:cNvPr id="99343" name="Group 44"/>
            <p:cNvGrpSpPr>
              <a:grpSpLocks/>
            </p:cNvGrpSpPr>
            <p:nvPr/>
          </p:nvGrpSpPr>
          <p:grpSpPr bwMode="auto">
            <a:xfrm>
              <a:off x="0" y="0"/>
              <a:ext cx="5760" cy="149"/>
              <a:chOff x="0" y="0"/>
              <a:chExt cx="5760" cy="149"/>
            </a:xfrm>
          </p:grpSpPr>
          <p:pic>
            <p:nvPicPr>
              <p:cNvPr id="99344" name="Picture 45" descr="techstrip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9345" name="Rectangle 46" descr="Dark vertical"/>
              <p:cNvSpPr>
                <a:spLocks noChangeArrowheads="1"/>
              </p:cNvSpPr>
              <p:nvPr/>
            </p:nvSpPr>
            <p:spPr bwMode="auto">
              <a:xfrm>
                <a:off x="0" y="92"/>
                <a:ext cx="5760" cy="30"/>
              </a:xfrm>
              <a:prstGeom prst="rect">
                <a:avLst/>
              </a:prstGeom>
              <a:pattFill prst="dkVert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346" name="Rectangle 47"/>
              <p:cNvSpPr>
                <a:spLocks noChangeArrowheads="1"/>
              </p:cNvSpPr>
              <p:nvPr/>
            </p:nvSpPr>
            <p:spPr bwMode="auto">
              <a:xfrm>
                <a:off x="0" y="119"/>
                <a:ext cx="5760" cy="3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b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9331" name="Rectangle 4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9332" name="Rectangle 4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7202" name="Rectangle 5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99CCCC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7203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99CCCC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7204" name="Rectangle 5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99CCCC"/>
                </a:solidFill>
                <a:latin typeface="+mn-lt"/>
                <a:cs typeface="ＭＳ Ｐゴシック" charset="0"/>
              </a:defRPr>
            </a:lvl1pPr>
          </a:lstStyle>
          <a:p>
            <a:pPr>
              <a:defRPr/>
            </a:pPr>
            <a:fld id="{522B7042-111E-2240-B247-7CBB6D0AD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67" r:id="rId1"/>
    <p:sldLayoutId id="2147486368" r:id="rId2"/>
    <p:sldLayoutId id="2147486369" r:id="rId3"/>
    <p:sldLayoutId id="2147486370" r:id="rId4"/>
    <p:sldLayoutId id="2147486371" r:id="rId5"/>
    <p:sldLayoutId id="2147486372" r:id="rId6"/>
    <p:sldLayoutId id="2147486373" r:id="rId7"/>
    <p:sldLayoutId id="2147486374" r:id="rId8"/>
    <p:sldLayoutId id="2147486375" r:id="rId9"/>
    <p:sldLayoutId id="2147486376" r:id="rId10"/>
    <p:sldLayoutId id="21474863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charset="0"/>
          <a:ea typeface="ＭＳ Ｐゴシック" charset="0"/>
        </a:defRPr>
      </a:lvl9pPr>
    </p:titleStyle>
    <p:bodyStyle>
      <a:lvl1pPr marL="231775" indent="-23177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630238" indent="-1730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081088" indent="-16668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Relationship Id="rId2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Relationship Id="rId2" Type="http://schemas.openxmlformats.org/officeDocument/2006/relationships/image" Target="../media/image31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Relationship Id="rId2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1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1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1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1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7.xml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jpeg"/><Relationship Id="rId12" Type="http://schemas.openxmlformats.org/officeDocument/2006/relationships/image" Target="../media/image63.jpeg"/><Relationship Id="rId13" Type="http://schemas.openxmlformats.org/officeDocument/2006/relationships/image" Target="../media/image64.jpeg"/><Relationship Id="rId14" Type="http://schemas.openxmlformats.org/officeDocument/2006/relationships/image" Target="../media/image65.jpeg"/><Relationship Id="rId15" Type="http://schemas.openxmlformats.org/officeDocument/2006/relationships/image" Target="../media/image66.jpeg"/><Relationship Id="rId16" Type="http://schemas.openxmlformats.org/officeDocument/2006/relationships/image" Target="../media/image67.jpeg"/><Relationship Id="rId17" Type="http://schemas.openxmlformats.org/officeDocument/2006/relationships/image" Target="../media/image68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57.jpeg"/><Relationship Id="rId7" Type="http://schemas.openxmlformats.org/officeDocument/2006/relationships/image" Target="../media/image58.jpeg"/><Relationship Id="rId8" Type="http://schemas.openxmlformats.org/officeDocument/2006/relationships/image" Target="../media/image59.jpeg"/><Relationship Id="rId9" Type="http://schemas.openxmlformats.org/officeDocument/2006/relationships/image" Target="../media/image60.jpeg"/><Relationship Id="rId10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9.g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emf"/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4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170988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283968" y="0"/>
            <a:ext cx="4860032" cy="5445224"/>
          </a:xfrm>
          <a:extLst/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8800" b="1" i="1" dirty="0" smtClean="0">
                <a:solidFill>
                  <a:srgbClr val="000090"/>
                </a:solidFill>
                <a:effectLst>
                  <a:glow rad="431800">
                    <a:schemeClr val="bg1">
                      <a:alpha val="75000"/>
                    </a:schemeClr>
                  </a:glow>
                </a:effectLst>
                <a:latin typeface="Apple Chancery" charset="0"/>
                <a:ea typeface="ＭＳ Ｐゴシック" charset="0"/>
                <a:cs typeface="Apple Chancery" charset="0"/>
              </a:rPr>
              <a:t>Whom Do You Need?</a:t>
            </a:r>
            <a:endParaRPr lang="en-US" sz="8800" b="1" i="1" dirty="0">
              <a:solidFill>
                <a:srgbClr val="000090"/>
              </a:solidFill>
              <a:effectLst>
                <a:glow rad="431800">
                  <a:schemeClr val="bg1">
                    <a:alpha val="75000"/>
                  </a:schemeClr>
                </a:glow>
              </a:effectLst>
              <a:latin typeface="Apple Chancery" charset="0"/>
              <a:ea typeface="ＭＳ Ｐゴシック" charset="0"/>
              <a:cs typeface="Apple Chancery" charset="0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4067175" y="5301258"/>
            <a:ext cx="5076825" cy="10080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9pPr>
          </a:lstStyle>
          <a:p>
            <a:pPr eaLnBrk="1" hangingPunct="1">
              <a:defRPr/>
            </a:pPr>
            <a:r>
              <a:rPr lang="en-US" sz="3600" i="1" kern="0" dirty="0" smtClean="0">
                <a:solidFill>
                  <a:srgbClr val="FF0000"/>
                </a:solidFill>
                <a:effectLst>
                  <a:glow rad="431800">
                    <a:srgbClr val="FFFFFF">
                      <a:alpha val="75000"/>
                    </a:srgbClr>
                  </a:glow>
                </a:effectLst>
                <a:latin typeface="Arial" charset="0"/>
                <a:ea typeface="Osaka" charset="0"/>
                <a:cs typeface="Osaka" charset="0"/>
              </a:rPr>
              <a:t>1 Corinthians 12:12-31</a:t>
            </a:r>
            <a:endParaRPr lang="en-US" sz="3600" b="0" i="1" kern="0" dirty="0">
              <a:solidFill>
                <a:srgbClr val="FF0000"/>
              </a:solidFill>
              <a:effectLst>
                <a:glow rad="431800">
                  <a:srgbClr val="FFFFFF">
                    <a:alpha val="75000"/>
                  </a:srgbClr>
                </a:glow>
              </a:effectLst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 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Crossroads International Church Singapore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/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cicfamily.com &amp; BibleStudyDownloads.org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200" b="1" smtClean="0">
                <a:effectLst>
                  <a:outerShdw blurRad="38100" dist="38100" dir="2700000" algn="tl">
                    <a:srgbClr val="000000"/>
                  </a:outerShdw>
                </a:effectLst>
                <a:cs typeface="+mj-cs"/>
              </a:rPr>
              <a:t>A.  A human body has different parts (12).</a:t>
            </a:r>
          </a:p>
        </p:txBody>
      </p:sp>
      <p:pic>
        <p:nvPicPr>
          <p:cNvPr id="192515" name="Picture 11" descr="manonbeach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30797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0"/>
          <p:cNvSpPr txBox="1">
            <a:spLocks/>
          </p:cNvSpPr>
          <p:nvPr/>
        </p:nvSpPr>
        <p:spPr bwMode="auto">
          <a:xfrm>
            <a:off x="4114800" y="1295400"/>
            <a:ext cx="4343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ja-JP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ＭＳ Ｐゴシック" charset="0"/>
              </a:rPr>
              <a:t>"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ＭＳ Ｐゴシック" charset="0"/>
              </a:rPr>
              <a:t>The body is a unit, though it is made up of various parts; and though all its parts are many, they form one body.  So it is with Christ</a:t>
            </a:r>
            <a:r>
              <a:rPr lang="en-US" altLang="ja-JP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ＭＳ Ｐゴシック" charset="0"/>
              </a:rPr>
              <a:t>"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ＭＳ Ｐゴシック" charset="0"/>
              </a:rPr>
              <a:t> </a:t>
            </a:r>
            <a:b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ＭＳ Ｐゴシック" charset="0"/>
              </a:rPr>
            </a:b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ＭＳ Ｐゴシック" charset="0"/>
              </a:rPr>
              <a:t>(12:12 </a:t>
            </a: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ＭＳ Ｐゴシック" charset="0"/>
              </a:rPr>
              <a:t>NIV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ＭＳ Ｐゴシック" charset="0"/>
              </a:rPr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6021388"/>
            <a:ext cx="91440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  <a:ea typeface="ＭＳ Ｐゴシック" charset="0"/>
              </a:rPr>
              <a:t>The body works together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5" descr="CRBAP0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810000" y="1524000"/>
            <a:ext cx="5334000" cy="2133600"/>
          </a:xfrm>
        </p:spPr>
        <p:txBody>
          <a:bodyPr/>
          <a:lstStyle/>
          <a:p>
            <a:pPr>
              <a:defRPr/>
            </a:pPr>
            <a:r>
              <a:rPr lang="en-US" sz="4000" b="1" smtClean="0">
                <a:solidFill>
                  <a:srgbClr val="FD1E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B.  Believers are different but still part of one body (13)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4076700"/>
            <a:ext cx="91440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ja-JP" sz="3600" dirty="0" smtClean="0">
                <a:solidFill>
                  <a:srgbClr val="FD1E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"So it is with Christ.  </a:t>
            </a:r>
            <a:r>
              <a:rPr lang="en-US" sz="3600" dirty="0" smtClean="0">
                <a:solidFill>
                  <a:srgbClr val="FD1E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For we were all baptized by one Spirit into one body—whether Jews or Greeks, slave or free—and we were all given one Spirit to drink</a:t>
            </a:r>
            <a:r>
              <a:rPr lang="en-US" altLang="ja-JP" sz="3600" dirty="0" smtClean="0">
                <a:solidFill>
                  <a:srgbClr val="FD1E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"</a:t>
            </a:r>
            <a:r>
              <a:rPr lang="en-US" sz="3600" dirty="0" smtClean="0">
                <a:solidFill>
                  <a:srgbClr val="FD1E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(1 Cor. 12:13 </a:t>
            </a:r>
            <a:r>
              <a:rPr lang="en-US" sz="2800" dirty="0" smtClean="0">
                <a:solidFill>
                  <a:srgbClr val="FD1E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NIV</a:t>
            </a:r>
            <a:r>
              <a:rPr lang="en-US" sz="3600" dirty="0" smtClean="0">
                <a:solidFill>
                  <a:srgbClr val="FD1E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743200" y="152400"/>
            <a:ext cx="3429000" cy="685800"/>
          </a:xfrm>
        </p:spPr>
        <p:txBody>
          <a:bodyPr/>
          <a:lstStyle/>
          <a:p>
            <a:pPr eaLnBrk="1" hangingPunct="1"/>
            <a:r>
              <a:rPr lang="en-US" sz="3600">
                <a:solidFill>
                  <a:schemeClr val="bg1"/>
                </a:solidFill>
                <a:latin typeface="Arial" charset="0"/>
                <a:ea typeface="ＭＳ Ｐゴシック" charset="0"/>
              </a:rPr>
              <a:t>ATHENS</a:t>
            </a:r>
            <a:endParaRPr lang="en-US" sz="400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8" name="Picture 7" descr="athensagor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42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greece_athe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3313113"/>
            <a:ext cx="4038600" cy="354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cropolis-Asklepieion-artist-reconstruction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58674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rved Down Arrow 9"/>
          <p:cNvSpPr>
            <a:spLocks noChangeArrowheads="1"/>
          </p:cNvSpPr>
          <p:nvPr/>
        </p:nvSpPr>
        <p:spPr bwMode="auto">
          <a:xfrm rot="-2178425">
            <a:off x="1233488" y="1841500"/>
            <a:ext cx="6704012" cy="1474788"/>
          </a:xfrm>
          <a:prstGeom prst="curvedDownArrow">
            <a:avLst>
              <a:gd name="adj1" fmla="val 25002"/>
              <a:gd name="adj2" fmla="val 50003"/>
              <a:gd name="adj3" fmla="val 41069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000" b="0">
              <a:latin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1447800"/>
            <a:ext cx="3505200" cy="10668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800" i="1">
                <a:latin typeface="Arial" charset="0"/>
              </a:rPr>
              <a:t>Ecclesia</a:t>
            </a:r>
            <a:br>
              <a:rPr lang="en-US" sz="2800" i="1">
                <a:latin typeface="Arial" charset="0"/>
              </a:rPr>
            </a:br>
            <a:r>
              <a:rPr lang="en-US" altLang="ja-JP" sz="2800">
                <a:latin typeface="Arial" charset="0"/>
              </a:rPr>
              <a:t>"</a:t>
            </a:r>
            <a:r>
              <a:rPr lang="en-US" sz="2800">
                <a:latin typeface="Arial" charset="0"/>
              </a:rPr>
              <a:t>called out ones</a:t>
            </a:r>
            <a:r>
              <a:rPr lang="en-US" altLang="ja-JP" sz="2800">
                <a:latin typeface="Arial" charset="0"/>
              </a:rPr>
              <a:t>"</a:t>
            </a:r>
            <a:endParaRPr lang="en-US" sz="2800"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3352800"/>
            <a:ext cx="3505200" cy="1524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800" i="1">
                <a:latin typeface="Arial" charset="0"/>
              </a:rPr>
              <a:t>Idiotes</a:t>
            </a:r>
            <a:br>
              <a:rPr lang="en-US" sz="2800" i="1">
                <a:latin typeface="Arial" charset="0"/>
              </a:rPr>
            </a:br>
            <a:r>
              <a:rPr lang="en-US" altLang="ja-JP" sz="2800">
                <a:latin typeface="Arial" charset="0"/>
              </a:rPr>
              <a:t>"</a:t>
            </a:r>
            <a:r>
              <a:rPr lang="en-US" sz="2800">
                <a:latin typeface="Arial" charset="0"/>
              </a:rPr>
              <a:t>one who does his own thing</a:t>
            </a:r>
            <a:r>
              <a:rPr lang="en-US" altLang="ja-JP" sz="2800">
                <a:latin typeface="Arial" charset="0"/>
              </a:rPr>
              <a:t>"</a:t>
            </a:r>
            <a:endParaRPr lang="en-US" sz="2800">
              <a:latin typeface="Arial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334000"/>
            <a:ext cx="3886200" cy="1524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800" i="1">
                <a:latin typeface="Arial" charset="0"/>
              </a:rPr>
              <a:t>Kurioikos</a:t>
            </a:r>
            <a:br>
              <a:rPr lang="en-US" sz="2800" i="1">
                <a:latin typeface="Arial" charset="0"/>
              </a:rPr>
            </a:br>
            <a:r>
              <a:rPr lang="en-US" altLang="ja-JP" sz="2800">
                <a:latin typeface="Arial" charset="0"/>
              </a:rPr>
              <a:t>"</a:t>
            </a:r>
            <a:r>
              <a:rPr lang="en-US" sz="2800">
                <a:latin typeface="Arial" charset="0"/>
              </a:rPr>
              <a:t>house of the Lord</a:t>
            </a:r>
            <a:r>
              <a:rPr lang="en-US" altLang="ja-JP" sz="2800">
                <a:latin typeface="Arial" charset="0"/>
              </a:rPr>
              <a:t>"</a:t>
            </a:r>
            <a:r>
              <a:rPr lang="en-US" sz="2800">
                <a:latin typeface="Arial" charset="0"/>
              </a:rPr>
              <a:t/>
            </a:r>
            <a:br>
              <a:rPr lang="en-US" sz="2800">
                <a:latin typeface="Arial" charset="0"/>
              </a:rPr>
            </a:br>
            <a:r>
              <a:rPr lang="en-US" altLang="ja-JP" sz="2800">
                <a:latin typeface="Arial" charset="0"/>
              </a:rPr>
              <a:t>"</a:t>
            </a:r>
            <a:r>
              <a:rPr lang="en-US" sz="2800">
                <a:latin typeface="Arial" charset="0"/>
              </a:rPr>
              <a:t>church</a:t>
            </a:r>
            <a:r>
              <a:rPr lang="en-US" altLang="ja-JP" sz="2800">
                <a:latin typeface="Arial" charset="0"/>
              </a:rPr>
              <a:t>"</a:t>
            </a:r>
            <a:r>
              <a:rPr lang="en-US" sz="2800">
                <a:latin typeface="Arial" charset="0"/>
              </a:rPr>
              <a:t> via Latin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6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5" descr="CRBAP0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724400" y="1676400"/>
            <a:ext cx="3962400" cy="2133600"/>
          </a:xfrm>
        </p:spPr>
        <p:txBody>
          <a:bodyPr/>
          <a:lstStyle/>
          <a:p>
            <a:pPr>
              <a:defRPr/>
            </a:pPr>
            <a:r>
              <a:rPr lang="en-US" sz="4000" b="1" smtClean="0">
                <a:solidFill>
                  <a:srgbClr val="FD1E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INDWELLING OF THE SPIRIT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4495800"/>
            <a:ext cx="9144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ja-JP" sz="3600" dirty="0" smtClean="0">
                <a:solidFill>
                  <a:srgbClr val="FD1E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"</a:t>
            </a:r>
            <a:r>
              <a:rPr lang="en-US" sz="3600" dirty="0" smtClean="0">
                <a:solidFill>
                  <a:srgbClr val="FD1E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For we were all baptized by one Spirit into one body—whether Jews or Greeks, slave or free—and we were all given one Spirit to drink</a:t>
            </a:r>
            <a:r>
              <a:rPr lang="en-US" altLang="ja-JP" sz="3600" dirty="0" smtClean="0">
                <a:solidFill>
                  <a:srgbClr val="FD1E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"</a:t>
            </a:r>
            <a:r>
              <a:rPr lang="en-US" sz="3600" dirty="0" smtClean="0">
                <a:solidFill>
                  <a:srgbClr val="FD1E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(1 Cor. 12:13 </a:t>
            </a:r>
            <a:r>
              <a:rPr lang="en-US" sz="2800" dirty="0" smtClean="0">
                <a:solidFill>
                  <a:srgbClr val="FD1E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NIV</a:t>
            </a:r>
            <a:r>
              <a:rPr lang="en-US" sz="3600" dirty="0" smtClean="0">
                <a:solidFill>
                  <a:srgbClr val="FD1E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)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3" name="Picture 3" descr="churchhand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-144463"/>
            <a:ext cx="9109075" cy="70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25400" y="5157788"/>
            <a:ext cx="8990013" cy="1584325"/>
          </a:xfrm>
          <a:effectLst>
            <a:outerShdw blurRad="63500" dist="107763" dir="2700000" algn="ctr" rotWithShape="0">
              <a:srgbClr val="000000">
                <a:alpha val="75000"/>
              </a:srgbClr>
            </a:outerShdw>
          </a:effectLst>
          <a:extLst/>
        </p:spPr>
        <p:txBody>
          <a:bodyPr/>
          <a:lstStyle/>
          <a:p>
            <a:pPr eaLnBrk="1" hangingPunct="1">
              <a:defRPr/>
            </a:pPr>
            <a:r>
              <a:rPr lang="en-US" sz="5400" dirty="0" smtClean="0">
                <a:solidFill>
                  <a:schemeClr val="bg1"/>
                </a:solidFill>
              </a:rPr>
              <a:t>"We </a:t>
            </a:r>
            <a:r>
              <a:rPr lang="en-US" sz="5400" dirty="0">
                <a:solidFill>
                  <a:schemeClr val="bg1"/>
                </a:solidFill>
              </a:rPr>
              <a:t>were all baptized by one </a:t>
            </a:r>
            <a:r>
              <a:rPr lang="en-US" sz="5400" dirty="0" smtClean="0">
                <a:solidFill>
                  <a:schemeClr val="bg1"/>
                </a:solidFill>
              </a:rPr>
              <a:t>Spirit"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18-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6096000"/>
            <a:ext cx="7772400" cy="762000"/>
          </a:xfrm>
        </p:spPr>
        <p:txBody>
          <a:bodyPr/>
          <a:lstStyle/>
          <a:p>
            <a:r>
              <a:rPr lang="en-US" sz="32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What is Spirit Baptism?</a:t>
            </a:r>
            <a:endParaRPr lang="en-US" sz="3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04" name="Text Box 4"/>
          <p:cNvSpPr txBox="1">
            <a:spLocks noChangeArrowheads="1"/>
          </p:cNvSpPr>
          <p:nvPr/>
        </p:nvSpPr>
        <p:spPr bwMode="auto">
          <a:xfrm>
            <a:off x="0" y="47625"/>
            <a:ext cx="5024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FFFFFF"/>
                </a:solidFill>
                <a:latin typeface="Arial" charset="0"/>
              </a:rPr>
              <a:t>www.ohiem.org/ photo-album/index.htm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49" name="Picture 5" descr="Slain in Spir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750" y="0"/>
            <a:ext cx="9339263" cy="700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0" name="Title 1"/>
          <p:cNvSpPr>
            <a:spLocks noGrp="1"/>
          </p:cNvSpPr>
          <p:nvPr>
            <p:ph type="title"/>
          </p:nvPr>
        </p:nvSpPr>
        <p:spPr>
          <a:xfrm>
            <a:off x="144463" y="701675"/>
            <a:ext cx="8748712" cy="1143000"/>
          </a:xfrm>
        </p:spPr>
        <p:txBody>
          <a:bodyPr/>
          <a:lstStyle/>
          <a:p>
            <a:pPr algn="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Slaying in the Spirit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812360" y="86717"/>
            <a:ext cx="12241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dirty="0" smtClean="0">
                <a:solidFill>
                  <a:srgbClr val="FFFFFF"/>
                </a:solidFill>
                <a:effectLst>
                  <a:glow rad="292100">
                    <a:srgbClr val="000000">
                      <a:alpha val="92000"/>
                    </a:srgbClr>
                  </a:glow>
                </a:effectLst>
                <a:cs typeface="Arial" charset="0"/>
              </a:rPr>
              <a:t>xxxiv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3" name="Picture 2" descr="02-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4925" y="6248400"/>
            <a:ext cx="9159875" cy="609600"/>
          </a:xfrm>
        </p:spPr>
        <p:txBody>
          <a:bodyPr/>
          <a:lstStyle/>
          <a:p>
            <a:pPr eaLnBrk="1" hangingPunct="1"/>
            <a:r>
              <a:rPr lang="en-US" sz="2800" b="1">
                <a:solidFill>
                  <a:srgbClr val="000000"/>
                </a:solidFill>
                <a:latin typeface="Arial" charset="0"/>
                <a:ea typeface="Osaka" charset="0"/>
                <a:cs typeface="Arial" charset="0"/>
              </a:rPr>
              <a:t>Swimming in the Spirit - Perth, Western Australia</a:t>
            </a:r>
            <a:endParaRPr lang="en-US" sz="6600" b="1">
              <a:latin typeface="Arial" charset="0"/>
              <a:ea typeface="Osaka" charset="0"/>
              <a:cs typeface="Arial" charset="0"/>
            </a:endParaRPr>
          </a:p>
        </p:txBody>
      </p:sp>
      <p:sp>
        <p:nvSpPr>
          <p:cNvPr id="207875" name="Text Box 4"/>
          <p:cNvSpPr txBox="1">
            <a:spLocks noChangeArrowheads="1"/>
          </p:cNvSpPr>
          <p:nvPr/>
        </p:nvSpPr>
        <p:spPr bwMode="auto">
          <a:xfrm>
            <a:off x="0" y="47625"/>
            <a:ext cx="50625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FFFFFF"/>
                </a:solidFill>
                <a:latin typeface="Arial" charset="0"/>
              </a:rPr>
              <a:t>www.ohiem.org/ photo-album/index.htm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1" name="Picture 3" descr="Holy Spirit L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39813"/>
            <a:ext cx="9144000" cy="581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3048000" cy="1905000"/>
          </a:xfrm>
          <a:extLst/>
        </p:spPr>
        <p:txBody>
          <a:bodyPr/>
          <a:lstStyle/>
          <a:p>
            <a:pPr algn="l" eaLnBrk="1" hangingPunct="1">
              <a:defRPr/>
            </a:pPr>
            <a:r>
              <a:rPr lang="en-US" sz="3600">
                <a:effectLst>
                  <a:glow rad="101600">
                    <a:schemeClr val="bg1">
                      <a:alpha val="92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What really happened at Pentecost?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3505200" y="0"/>
            <a:ext cx="5638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742950" indent="-742950" eaLnBrk="0" hangingPunct="0">
              <a:buFontTx/>
              <a:buAutoNum type="alphaLcPeriod"/>
              <a:defRPr/>
            </a:pPr>
            <a:r>
              <a:rPr lang="en-US" sz="2800" dirty="0">
                <a:solidFill>
                  <a:srgbClr val="000000"/>
                </a:solidFill>
                <a:effectLst>
                  <a:glow rad="101600">
                    <a:srgbClr val="FFFFFF">
                      <a:alpha val="92000"/>
                    </a:srgbClr>
                  </a:glow>
                </a:effectLst>
                <a:latin typeface="Arial"/>
                <a:ea typeface="Osaka"/>
              </a:rPr>
              <a:t>The baptism </a:t>
            </a:r>
            <a:r>
              <a:rPr lang="en-US" sz="2800" dirty="0">
                <a:solidFill>
                  <a:srgbClr val="FF0000"/>
                </a:solidFill>
                <a:effectLst>
                  <a:glow rad="101600">
                    <a:srgbClr val="FFFFFF">
                      <a:alpha val="92000"/>
                    </a:srgbClr>
                  </a:glow>
                </a:effectLst>
                <a:latin typeface="Arial"/>
                <a:ea typeface="Osaka"/>
              </a:rPr>
              <a:t>of</a:t>
            </a:r>
            <a:r>
              <a:rPr lang="en-US" sz="2800" dirty="0">
                <a:solidFill>
                  <a:srgbClr val="000000"/>
                </a:solidFill>
                <a:effectLst>
                  <a:glow rad="101600">
                    <a:srgbClr val="FFFFFF">
                      <a:alpha val="92000"/>
                    </a:srgbClr>
                  </a:glow>
                </a:effectLst>
                <a:latin typeface="Arial"/>
                <a:ea typeface="Osaka"/>
              </a:rPr>
              <a:t> the Spirit</a:t>
            </a:r>
          </a:p>
          <a:p>
            <a:pPr marL="742950" indent="-742950" eaLnBrk="0" hangingPunct="0">
              <a:buFontTx/>
              <a:buAutoNum type="alphaLcPeriod"/>
              <a:defRPr/>
            </a:pPr>
            <a:r>
              <a:rPr lang="en-US" sz="2800" dirty="0">
                <a:solidFill>
                  <a:srgbClr val="000000"/>
                </a:solidFill>
                <a:effectLst>
                  <a:glow rad="101600">
                    <a:srgbClr val="FFFFFF">
                      <a:alpha val="92000"/>
                    </a:srgbClr>
                  </a:glow>
                </a:effectLst>
                <a:latin typeface="Arial"/>
                <a:ea typeface="Osaka"/>
              </a:rPr>
              <a:t>The baptism </a:t>
            </a:r>
            <a:r>
              <a:rPr lang="en-US" sz="2800" dirty="0">
                <a:solidFill>
                  <a:srgbClr val="FF0000"/>
                </a:solidFill>
                <a:effectLst>
                  <a:glow rad="101600">
                    <a:srgbClr val="FFFFFF">
                      <a:alpha val="92000"/>
                    </a:srgbClr>
                  </a:glow>
                </a:effectLst>
                <a:latin typeface="Arial"/>
                <a:ea typeface="Osaka"/>
              </a:rPr>
              <a:t>with</a:t>
            </a:r>
            <a:r>
              <a:rPr lang="en-US" sz="2800" dirty="0">
                <a:solidFill>
                  <a:srgbClr val="000000"/>
                </a:solidFill>
                <a:effectLst>
                  <a:glow rad="101600">
                    <a:srgbClr val="FFFFFF">
                      <a:alpha val="92000"/>
                    </a:srgbClr>
                  </a:glow>
                </a:effectLst>
                <a:latin typeface="Arial"/>
                <a:ea typeface="Osaka"/>
              </a:rPr>
              <a:t> the Spirit</a:t>
            </a:r>
          </a:p>
          <a:p>
            <a:pPr marL="742950" indent="-742950" eaLnBrk="0" hangingPunct="0">
              <a:buFontTx/>
              <a:buAutoNum type="alphaLcPeriod"/>
              <a:defRPr/>
            </a:pPr>
            <a:r>
              <a:rPr lang="en-US" sz="2800" dirty="0">
                <a:solidFill>
                  <a:srgbClr val="000000"/>
                </a:solidFill>
                <a:effectLst>
                  <a:glow rad="101600">
                    <a:srgbClr val="FFFFFF">
                      <a:alpha val="92000"/>
                    </a:srgbClr>
                  </a:glow>
                </a:effectLst>
                <a:latin typeface="Arial"/>
                <a:ea typeface="Osaka"/>
              </a:rPr>
              <a:t>The baptism </a:t>
            </a:r>
            <a:r>
              <a:rPr lang="en-US" sz="2800" dirty="0">
                <a:solidFill>
                  <a:srgbClr val="FF0000"/>
                </a:solidFill>
                <a:effectLst>
                  <a:glow rad="101600">
                    <a:srgbClr val="FFFFFF">
                      <a:alpha val="92000"/>
                    </a:srgbClr>
                  </a:glow>
                </a:effectLst>
                <a:latin typeface="Arial"/>
                <a:ea typeface="Osaka"/>
              </a:rPr>
              <a:t>in</a:t>
            </a:r>
            <a:r>
              <a:rPr lang="en-US" sz="2800" dirty="0">
                <a:solidFill>
                  <a:srgbClr val="000000"/>
                </a:solidFill>
                <a:effectLst>
                  <a:glow rad="101600">
                    <a:srgbClr val="FFFFFF">
                      <a:alpha val="92000"/>
                    </a:srgbClr>
                  </a:glow>
                </a:effectLst>
                <a:latin typeface="Arial"/>
                <a:ea typeface="Osaka"/>
              </a:rPr>
              <a:t> the Spirit</a:t>
            </a:r>
          </a:p>
          <a:p>
            <a:pPr marL="742950" indent="-742950" eaLnBrk="0" hangingPunct="0">
              <a:buFontTx/>
              <a:buAutoNum type="alphaLcPeriod"/>
              <a:defRPr/>
            </a:pPr>
            <a:r>
              <a:rPr lang="en-US" sz="2800" dirty="0">
                <a:solidFill>
                  <a:srgbClr val="000000"/>
                </a:solidFill>
                <a:effectLst>
                  <a:glow rad="101600">
                    <a:srgbClr val="FFFFFF">
                      <a:alpha val="92000"/>
                    </a:srgbClr>
                  </a:glow>
                </a:effectLst>
                <a:latin typeface="Arial"/>
                <a:ea typeface="Osaka"/>
              </a:rPr>
              <a:t>The baptism </a:t>
            </a:r>
            <a:r>
              <a:rPr lang="en-US" sz="2800" dirty="0">
                <a:solidFill>
                  <a:srgbClr val="FF0000"/>
                </a:solidFill>
                <a:effectLst>
                  <a:glow rad="101600">
                    <a:srgbClr val="FFFFFF">
                      <a:alpha val="92000"/>
                    </a:srgbClr>
                  </a:glow>
                </a:effectLst>
                <a:latin typeface="Arial"/>
                <a:ea typeface="Osaka"/>
              </a:rPr>
              <a:t>by</a:t>
            </a:r>
            <a:r>
              <a:rPr lang="en-US" sz="2800" dirty="0">
                <a:solidFill>
                  <a:srgbClr val="000000"/>
                </a:solidFill>
                <a:effectLst>
                  <a:glow rad="101600">
                    <a:srgbClr val="FFFFFF">
                      <a:alpha val="92000"/>
                    </a:srgbClr>
                  </a:glow>
                </a:effectLst>
                <a:latin typeface="Arial"/>
                <a:ea typeface="Osaka"/>
              </a:rPr>
              <a:t> the Spirit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2133600" y="3352800"/>
            <a:ext cx="625475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742950" indent="-7429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4400" i="1">
                <a:solidFill>
                  <a:srgbClr val="000000"/>
                </a:solidFill>
                <a:latin typeface="Arial" charset="0"/>
                <a:ea typeface="Osaka" charset="0"/>
                <a:cs typeface="Osaka" charset="0"/>
              </a:rPr>
              <a:t>baptizo en pneumati</a:t>
            </a:r>
          </a:p>
        </p:txBody>
      </p: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3962400" y="403225"/>
            <a:ext cx="4495800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 b="0">
              <a:latin typeface="Arial" charset="0"/>
            </a:endParaRPr>
          </a:p>
        </p:txBody>
      </p:sp>
      <p:sp>
        <p:nvSpPr>
          <p:cNvPr id="177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273050"/>
            <a:ext cx="8686800" cy="1708150"/>
          </a:xfrm>
          <a:gradFill rotWithShape="1">
            <a:gsLst>
              <a:gs pos="0">
                <a:srgbClr val="660066"/>
              </a:gs>
              <a:gs pos="100000">
                <a:schemeClr val="tx1"/>
              </a:gs>
            </a:gsLst>
            <a:lin ang="0" scaled="1"/>
          </a:gradFill>
        </p:spPr>
        <p:txBody>
          <a:bodyPr anchor="b"/>
          <a:lstStyle/>
          <a:p>
            <a:pPr algn="l" eaLnBrk="1" hangingPunct="1"/>
            <a:r>
              <a:rPr lang="en-US" sz="96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Cally Kwong</a:t>
            </a:r>
          </a:p>
        </p:txBody>
      </p:sp>
      <p:pic>
        <p:nvPicPr>
          <p:cNvPr id="177155" name="Content Placeholder 5" descr="CallyKwong1982_2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57400" y="2133600"/>
            <a:ext cx="7086600" cy="4724400"/>
          </a:xfrm>
        </p:spPr>
      </p:pic>
      <p:sp>
        <p:nvSpPr>
          <p:cNvPr id="12800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609600" y="2057400"/>
            <a:ext cx="5154804" cy="2091680"/>
          </a:xfrm>
          <a:extLst/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sz="6600" i="1" dirty="0">
                <a:solidFill>
                  <a:schemeClr val="bg1"/>
                </a:solidFill>
                <a:effectLst>
                  <a:glow rad="152400">
                    <a:schemeClr val="tx1">
                      <a:alpha val="92000"/>
                    </a:schemeClr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Easily Hurt Woman</a:t>
            </a:r>
          </a:p>
        </p:txBody>
      </p:sp>
      <p:sp>
        <p:nvSpPr>
          <p:cNvPr id="6" name="Text Placeholder 3"/>
          <p:cNvSpPr txBox="1">
            <a:spLocks/>
          </p:cNvSpPr>
          <p:nvPr/>
        </p:nvSpPr>
        <p:spPr bwMode="auto">
          <a:xfrm>
            <a:off x="137276" y="5301208"/>
            <a:ext cx="5154804" cy="144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US" sz="4400" i="1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92000"/>
                    </a:schemeClr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"Never rely on another person…"</a:t>
            </a:r>
            <a:endParaRPr lang="en-US" sz="4400" i="1" dirty="0">
              <a:solidFill>
                <a:schemeClr val="bg1"/>
              </a:solidFill>
              <a:effectLst>
                <a:glow rad="152400">
                  <a:schemeClr val="tx1">
                    <a:alpha val="92000"/>
                  </a:schemeClr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596900" y="144463"/>
            <a:ext cx="8512175" cy="1412875"/>
          </a:xfrm>
        </p:spPr>
        <p:txBody>
          <a:bodyPr/>
          <a:lstStyle/>
          <a:p>
            <a:pPr algn="ctr"/>
            <a:r>
              <a:rPr lang="en-US">
                <a:latin typeface="Arial" charset="0"/>
              </a:rPr>
              <a:t>Are There </a:t>
            </a:r>
            <a:r>
              <a:rPr lang="en-US" sz="5400">
                <a:solidFill>
                  <a:srgbClr val="0000FF"/>
                </a:solidFill>
                <a:latin typeface="Arial" charset="0"/>
              </a:rPr>
              <a:t>Two</a:t>
            </a:r>
            <a:r>
              <a:rPr lang="en-US" sz="5400">
                <a:latin typeface="Arial" charset="0"/>
              </a:rPr>
              <a:t> </a:t>
            </a:r>
            <a:r>
              <a:rPr lang="en-US" sz="5400">
                <a:solidFill>
                  <a:srgbClr val="800080"/>
                </a:solidFill>
                <a:latin typeface="Arial" charset="0"/>
              </a:rPr>
              <a:t>Types</a:t>
            </a:r>
            <a:r>
              <a:rPr lang="en-US">
                <a:latin typeface="Arial" charset="0"/>
              </a:rPr>
              <a:t> of Christians?</a:t>
            </a:r>
          </a:p>
        </p:txBody>
      </p:sp>
      <p:sp>
        <p:nvSpPr>
          <p:cNvPr id="79876" name="Rectangle 1028"/>
          <p:cNvSpPr>
            <a:spLocks noChangeArrowheads="1"/>
          </p:cNvSpPr>
          <p:nvPr/>
        </p:nvSpPr>
        <p:spPr bwMode="auto">
          <a:xfrm>
            <a:off x="4191000" y="2895600"/>
            <a:ext cx="3657600" cy="1676400"/>
          </a:xfrm>
          <a:prstGeom prst="rect">
            <a:avLst/>
          </a:prstGeom>
          <a:gradFill rotWithShape="0">
            <a:gsLst>
              <a:gs pos="0">
                <a:srgbClr val="0000FF">
                  <a:gamma/>
                  <a:shade val="46275"/>
                  <a:invGamma/>
                </a:srgbClr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Ordinary Christians</a:t>
            </a:r>
          </a:p>
        </p:txBody>
      </p:sp>
      <p:sp>
        <p:nvSpPr>
          <p:cNvPr id="211971" name="Rectangle 1029"/>
          <p:cNvSpPr>
            <a:spLocks noChangeArrowheads="1"/>
          </p:cNvSpPr>
          <p:nvPr/>
        </p:nvSpPr>
        <p:spPr bwMode="auto">
          <a:xfrm>
            <a:off x="4191000" y="4648200"/>
            <a:ext cx="3657600" cy="1676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b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9878" name="Rectangle 1030"/>
          <p:cNvSpPr>
            <a:spLocks noChangeArrowheads="1"/>
          </p:cNvSpPr>
          <p:nvPr/>
        </p:nvSpPr>
        <p:spPr bwMode="auto">
          <a:xfrm>
            <a:off x="4191000" y="1828800"/>
            <a:ext cx="3657600" cy="914400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Spirit-baptized Christians</a:t>
            </a:r>
          </a:p>
        </p:txBody>
      </p:sp>
      <p:sp>
        <p:nvSpPr>
          <p:cNvPr id="211973" name="Rectangle 1031"/>
          <p:cNvSpPr>
            <a:spLocks noChangeArrowheads="1"/>
          </p:cNvSpPr>
          <p:nvPr/>
        </p:nvSpPr>
        <p:spPr bwMode="auto">
          <a:xfrm>
            <a:off x="1371600" y="4572000"/>
            <a:ext cx="65532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b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11974" name="Text Box 1033"/>
          <p:cNvSpPr txBox="1">
            <a:spLocks noChangeArrowheads="1"/>
          </p:cNvSpPr>
          <p:nvPr/>
        </p:nvSpPr>
        <p:spPr bwMode="auto">
          <a:xfrm>
            <a:off x="1355725" y="5181600"/>
            <a:ext cx="220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400" b="0">
                <a:solidFill>
                  <a:srgbClr val="000000"/>
                </a:solidFill>
                <a:latin typeface="Arial" charset="0"/>
                <a:cs typeface="Arial" charset="0"/>
              </a:rPr>
              <a:t>Non-Christians</a:t>
            </a:r>
          </a:p>
        </p:txBody>
      </p:sp>
      <p:sp>
        <p:nvSpPr>
          <p:cNvPr id="211975" name="Text Box 1034"/>
          <p:cNvSpPr txBox="1">
            <a:spLocks noChangeArrowheads="1"/>
          </p:cNvSpPr>
          <p:nvPr/>
        </p:nvSpPr>
        <p:spPr bwMode="auto">
          <a:xfrm>
            <a:off x="1447800" y="3429000"/>
            <a:ext cx="1539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400" b="0">
                <a:solidFill>
                  <a:srgbClr val="000000"/>
                </a:solidFill>
                <a:latin typeface="Arial" charset="0"/>
                <a:cs typeface="Arial" charset="0"/>
              </a:rPr>
              <a:t>Christians</a:t>
            </a:r>
          </a:p>
        </p:txBody>
      </p:sp>
      <p:sp>
        <p:nvSpPr>
          <p:cNvPr id="211976" name="Text Box 1035"/>
          <p:cNvSpPr txBox="1">
            <a:spLocks noChangeArrowheads="1"/>
          </p:cNvSpPr>
          <p:nvPr/>
        </p:nvSpPr>
        <p:spPr bwMode="auto">
          <a:xfrm>
            <a:off x="533400" y="6400800"/>
            <a:ext cx="853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800" b="0">
                <a:solidFill>
                  <a:srgbClr val="000000"/>
                </a:solidFill>
                <a:latin typeface="Arial" charset="0"/>
                <a:cs typeface="Arial" charset="0"/>
              </a:rPr>
              <a:t>Presented &amp; Critiqued by Grudem, </a:t>
            </a:r>
            <a:r>
              <a:rPr lang="en-US" sz="1800" b="0" i="1">
                <a:solidFill>
                  <a:srgbClr val="000000"/>
                </a:solidFill>
                <a:latin typeface="Arial" charset="0"/>
                <a:cs typeface="Arial" charset="0"/>
              </a:rPr>
              <a:t>Systematic Theology</a:t>
            </a:r>
            <a:r>
              <a:rPr lang="en-US" sz="1800" b="0">
                <a:solidFill>
                  <a:srgbClr val="000000"/>
                </a:solidFill>
                <a:latin typeface="Arial" charset="0"/>
                <a:cs typeface="Arial" charset="0"/>
              </a:rPr>
              <a:t>, 776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8" name="Rectangle 1030"/>
          <p:cNvSpPr>
            <a:spLocks noChangeArrowheads="1"/>
          </p:cNvSpPr>
          <p:nvPr/>
        </p:nvSpPr>
        <p:spPr bwMode="auto">
          <a:xfrm>
            <a:off x="4191000" y="1828800"/>
            <a:ext cx="3657600" cy="2752725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Spirit-</a:t>
            </a:r>
            <a:br>
              <a:rPr lang="en-US" sz="3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3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baptized </a:t>
            </a:r>
            <a:br>
              <a:rPr lang="en-US" sz="3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3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Christians</a:t>
            </a:r>
          </a:p>
        </p:txBody>
      </p:sp>
      <p:sp>
        <p:nvSpPr>
          <p:cNvPr id="2140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596900" y="144463"/>
            <a:ext cx="8728075" cy="1412875"/>
          </a:xfrm>
        </p:spPr>
        <p:txBody>
          <a:bodyPr/>
          <a:lstStyle/>
          <a:p>
            <a:pPr algn="ctr"/>
            <a:r>
              <a:rPr lang="en-US" sz="4000">
                <a:latin typeface="Arial" charset="0"/>
              </a:rPr>
              <a:t>There is </a:t>
            </a:r>
            <a:r>
              <a:rPr lang="en-US" sz="4800">
                <a:solidFill>
                  <a:srgbClr val="0000FF"/>
                </a:solidFill>
                <a:latin typeface="Arial" charset="0"/>
              </a:rPr>
              <a:t>One </a:t>
            </a:r>
            <a:r>
              <a:rPr lang="en-US" sz="4800">
                <a:solidFill>
                  <a:srgbClr val="800080"/>
                </a:solidFill>
                <a:latin typeface="Arial" charset="0"/>
              </a:rPr>
              <a:t>Type</a:t>
            </a:r>
            <a:r>
              <a:rPr lang="en-US" sz="4000">
                <a:latin typeface="Arial" charset="0"/>
              </a:rPr>
              <a:t> of Christians! Different but in One Body</a:t>
            </a:r>
          </a:p>
        </p:txBody>
      </p:sp>
      <p:sp>
        <p:nvSpPr>
          <p:cNvPr id="214019" name="Rectangle 1029"/>
          <p:cNvSpPr>
            <a:spLocks noChangeArrowheads="1"/>
          </p:cNvSpPr>
          <p:nvPr/>
        </p:nvSpPr>
        <p:spPr bwMode="auto">
          <a:xfrm>
            <a:off x="4191000" y="4648200"/>
            <a:ext cx="3657600" cy="1676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b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14020" name="Rectangle 1031"/>
          <p:cNvSpPr>
            <a:spLocks noChangeArrowheads="1"/>
          </p:cNvSpPr>
          <p:nvPr/>
        </p:nvSpPr>
        <p:spPr bwMode="auto">
          <a:xfrm>
            <a:off x="1371600" y="4572000"/>
            <a:ext cx="65532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b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14021" name="Text Box 1033"/>
          <p:cNvSpPr txBox="1">
            <a:spLocks noChangeArrowheads="1"/>
          </p:cNvSpPr>
          <p:nvPr/>
        </p:nvSpPr>
        <p:spPr bwMode="auto">
          <a:xfrm>
            <a:off x="1355725" y="5181600"/>
            <a:ext cx="220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400" b="0">
                <a:solidFill>
                  <a:srgbClr val="000000"/>
                </a:solidFill>
                <a:latin typeface="Arial" charset="0"/>
                <a:cs typeface="Arial" charset="0"/>
              </a:rPr>
              <a:t>Non-Christians</a:t>
            </a:r>
          </a:p>
        </p:txBody>
      </p:sp>
      <p:sp>
        <p:nvSpPr>
          <p:cNvPr id="214022" name="Text Box 1034"/>
          <p:cNvSpPr txBox="1">
            <a:spLocks noChangeArrowheads="1"/>
          </p:cNvSpPr>
          <p:nvPr/>
        </p:nvSpPr>
        <p:spPr bwMode="auto">
          <a:xfrm>
            <a:off x="1447800" y="3429000"/>
            <a:ext cx="1539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400" b="0">
                <a:solidFill>
                  <a:srgbClr val="000000"/>
                </a:solidFill>
                <a:latin typeface="Arial" charset="0"/>
                <a:cs typeface="Arial" charset="0"/>
              </a:rPr>
              <a:t>Christians</a:t>
            </a:r>
          </a:p>
        </p:txBody>
      </p:sp>
      <p:sp>
        <p:nvSpPr>
          <p:cNvPr id="214023" name="Text Box 1035"/>
          <p:cNvSpPr txBox="1">
            <a:spLocks noChangeArrowheads="1"/>
          </p:cNvSpPr>
          <p:nvPr/>
        </p:nvSpPr>
        <p:spPr bwMode="auto">
          <a:xfrm>
            <a:off x="533400" y="6400800"/>
            <a:ext cx="853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800" b="0">
                <a:solidFill>
                  <a:srgbClr val="000000"/>
                </a:solidFill>
                <a:latin typeface="Arial" charset="0"/>
                <a:cs typeface="Arial" charset="0"/>
              </a:rPr>
              <a:t>Presented &amp; Critiqued by Grudem, </a:t>
            </a:r>
            <a:r>
              <a:rPr lang="en-US" sz="1800" b="0" i="1">
                <a:solidFill>
                  <a:srgbClr val="000000"/>
                </a:solidFill>
                <a:latin typeface="Arial" charset="0"/>
                <a:cs typeface="Arial" charset="0"/>
              </a:rPr>
              <a:t>Systematic Theology</a:t>
            </a:r>
            <a:r>
              <a:rPr lang="en-US" sz="1800" b="0">
                <a:solidFill>
                  <a:srgbClr val="000000"/>
                </a:solidFill>
                <a:latin typeface="Arial" charset="0"/>
                <a:cs typeface="Arial" charset="0"/>
              </a:rPr>
              <a:t>, 776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5" name="Picture 1" descr="Spirit indwellin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210675" cy="601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With no members, there would be no church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1700808"/>
            <a:ext cx="9252520" cy="295232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16" tIns="45709" rIns="91416" bIns="45709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082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165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25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332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defRPr/>
            </a:pPr>
            <a:r>
              <a:rPr lang="en-US" sz="3200" dirty="0" smtClean="0">
                <a:solidFill>
                  <a:srgbClr val="FFFFFF"/>
                </a:solidFill>
                <a:effectLst>
                  <a:glow rad="317500">
                    <a:srgbClr val="000000">
                      <a:alpha val="91000"/>
                    </a:srgbClr>
                  </a:glow>
                </a:effectLst>
                <a:latin typeface="Arial"/>
                <a:ea typeface="ＭＳ Ｐゴシック"/>
                <a:cs typeface="Arial"/>
              </a:rPr>
              <a:t>1 Cor</a:t>
            </a:r>
            <a:r>
              <a:rPr lang="en-US" sz="3200" dirty="0">
                <a:solidFill>
                  <a:srgbClr val="FFFFFF"/>
                </a:solidFill>
                <a:effectLst>
                  <a:glow rad="317500">
                    <a:srgbClr val="000000">
                      <a:alpha val="91000"/>
                    </a:srgbClr>
                  </a:glow>
                </a:effectLst>
                <a:latin typeface="Arial"/>
                <a:ea typeface="ＭＳ Ｐゴシック"/>
                <a:cs typeface="Arial"/>
              </a:rPr>
              <a:t>. 12:13  </a:t>
            </a:r>
            <a:r>
              <a:rPr lang="en-US" sz="2400" dirty="0" smtClean="0">
                <a:solidFill>
                  <a:srgbClr val="FFFFFF"/>
                </a:solidFill>
                <a:effectLst>
                  <a:glow rad="317500">
                    <a:srgbClr val="000000">
                      <a:alpha val="91000"/>
                    </a:srgbClr>
                  </a:glow>
                </a:effectLst>
                <a:latin typeface="Arial"/>
                <a:ea typeface="ＭＳ Ｐゴシック"/>
                <a:cs typeface="Arial"/>
              </a:rPr>
              <a:t>NLT</a:t>
            </a:r>
            <a:r>
              <a:rPr lang="en-US" sz="3200" dirty="0" smtClean="0">
                <a:solidFill>
                  <a:srgbClr val="FFFFFF"/>
                </a:solidFill>
                <a:effectLst>
                  <a:glow rad="317500">
                    <a:srgbClr val="000000">
                      <a:alpha val="91000"/>
                    </a:srgbClr>
                  </a:glow>
                </a:effectLst>
                <a:latin typeface="Arial"/>
                <a:ea typeface="ＭＳ Ｐゴシック"/>
                <a:cs typeface="Arial"/>
              </a:rPr>
              <a:t> </a:t>
            </a:r>
            <a:br>
              <a:rPr lang="en-US" sz="3200" dirty="0" smtClean="0">
                <a:solidFill>
                  <a:srgbClr val="FFFFFF"/>
                </a:solidFill>
                <a:effectLst>
                  <a:glow rad="317500">
                    <a:srgbClr val="000000">
                      <a:alpha val="91000"/>
                    </a:srgbClr>
                  </a:glow>
                </a:effectLst>
                <a:latin typeface="Arial"/>
                <a:ea typeface="ＭＳ Ｐゴシック"/>
                <a:cs typeface="Arial"/>
              </a:rPr>
            </a:br>
            <a:r>
              <a:rPr lang="en-US" sz="3200" dirty="0" smtClean="0">
                <a:solidFill>
                  <a:srgbClr val="FFFFFF"/>
                </a:solidFill>
                <a:effectLst>
                  <a:glow rad="317500">
                    <a:srgbClr val="000000">
                      <a:alpha val="91000"/>
                    </a:srgbClr>
                  </a:glow>
                </a:effectLst>
                <a:latin typeface="Arial"/>
                <a:ea typeface="ＭＳ Ｐゴシック"/>
                <a:cs typeface="Arial"/>
              </a:rPr>
              <a:t>Some </a:t>
            </a:r>
            <a:r>
              <a:rPr lang="en-US" sz="3200" dirty="0">
                <a:solidFill>
                  <a:srgbClr val="FFFFFF"/>
                </a:solidFill>
                <a:effectLst>
                  <a:glow rad="317500">
                    <a:srgbClr val="000000">
                      <a:alpha val="91000"/>
                    </a:srgbClr>
                  </a:glow>
                </a:effectLst>
                <a:latin typeface="Arial"/>
                <a:ea typeface="ＭＳ Ｐゴシック"/>
                <a:cs typeface="Arial"/>
              </a:rPr>
              <a:t>of us are Jews, some are Gentiles, some are slaves, and some are free. But </a:t>
            </a:r>
            <a:r>
              <a:rPr lang="en-US" sz="3200" dirty="0">
                <a:solidFill>
                  <a:srgbClr val="FFFF00"/>
                </a:solidFill>
                <a:effectLst>
                  <a:glow rad="317500">
                    <a:srgbClr val="000000">
                      <a:alpha val="91000"/>
                    </a:srgbClr>
                  </a:glow>
                </a:effectLst>
                <a:latin typeface="Arial"/>
                <a:ea typeface="ＭＳ Ｐゴシック"/>
                <a:cs typeface="Arial"/>
              </a:rPr>
              <a:t>we have all been baptized into one body by one Spirit</a:t>
            </a:r>
            <a:r>
              <a:rPr lang="en-US" sz="3200" dirty="0">
                <a:solidFill>
                  <a:srgbClr val="FFFFFF"/>
                </a:solidFill>
                <a:effectLst>
                  <a:glow rad="317500">
                    <a:srgbClr val="000000">
                      <a:alpha val="91000"/>
                    </a:srgbClr>
                  </a:glow>
                </a:effectLst>
                <a:latin typeface="Arial"/>
                <a:ea typeface="ＭＳ Ｐゴシック"/>
                <a:cs typeface="Arial"/>
              </a:rPr>
              <a:t>, and we all share the same Spirit.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89" name="Picture 3" descr="1corinthians12_2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76600" y="0"/>
            <a:ext cx="5688013" cy="6237288"/>
          </a:xfrm>
        </p:spPr>
        <p:txBody>
          <a:bodyPr/>
          <a:lstStyle/>
          <a:p>
            <a:pPr eaLnBrk="1" hangingPunct="1"/>
            <a:r>
              <a:rPr lang="en-US" sz="5400">
                <a:solidFill>
                  <a:schemeClr val="bg1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  <a:t>I.	It takes all the different gifts for the church to </a:t>
            </a:r>
            <a:r>
              <a:rPr lang="en-US" sz="5400" u="sng">
                <a:solidFill>
                  <a:srgbClr val="FFFF00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  <a:t>exist</a:t>
            </a:r>
            <a:r>
              <a:rPr lang="en-US" sz="5400" u="sng">
                <a:solidFill>
                  <a:schemeClr val="bg1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>
                <a:solidFill>
                  <a:schemeClr val="bg1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  <a:t>(12-13).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79388" y="0"/>
            <a:ext cx="626427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4000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9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Why you need others…</a:t>
            </a:r>
            <a:endParaRPr lang="en-US" sz="4000" i="1" dirty="0">
              <a:solidFill>
                <a:schemeClr val="bg1"/>
              </a:solidFill>
              <a:effectLst>
                <a:glow rad="101600">
                  <a:schemeClr val="tx1">
                    <a:alpha val="93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Group 1026"/>
          <p:cNvGraphicFramePr>
            <a:graphicFrameLocks noGrp="1"/>
          </p:cNvGraphicFramePr>
          <p:nvPr/>
        </p:nvGraphicFramePr>
        <p:xfrm>
          <a:off x="468313" y="1662113"/>
          <a:ext cx="8477250" cy="5175250"/>
        </p:xfrm>
        <a:graphic>
          <a:graphicData uri="http://schemas.openxmlformats.org/drawingml/2006/table">
            <a:tbl>
              <a:tblPr/>
              <a:tblGrid>
                <a:gridCol w="4238625"/>
                <a:gridCol w="4238625"/>
              </a:tblGrid>
              <a:tr h="102332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Speaking</a:t>
                      </a:r>
                    </a:p>
                  </a:txBody>
                  <a:tcPr marL="91433" marR="91433" marT="51166" marB="511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Serving</a:t>
                      </a:r>
                    </a:p>
                  </a:txBody>
                  <a:tcPr marL="91433" marR="91433" marT="51166" marB="511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826122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Teaching</a:t>
                      </a:r>
                    </a:p>
                  </a:txBody>
                  <a:tcPr marL="91433" marR="91433" marT="51166" marB="511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Administering</a:t>
                      </a:r>
                    </a:p>
                  </a:txBody>
                  <a:tcPr marL="91433" marR="91433" marT="51166" marB="511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</a:tr>
              <a:tr h="82434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Evangelism</a:t>
                      </a:r>
                    </a:p>
                  </a:txBody>
                  <a:tcPr marL="91433" marR="91433" marT="51166" marB="511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Faith</a:t>
                      </a:r>
                    </a:p>
                  </a:txBody>
                  <a:tcPr marL="91433" marR="91433" marT="51166" marB="511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</a:tr>
              <a:tr h="85099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Pastor-Teacher</a:t>
                      </a:r>
                    </a:p>
                  </a:txBody>
                  <a:tcPr marL="91433" marR="91433" marT="51166" marB="511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Giving</a:t>
                      </a:r>
                    </a:p>
                  </a:txBody>
                  <a:tcPr marL="91433" marR="91433" marT="51166" marB="511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</a:tr>
              <a:tr h="826122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Encouraging</a:t>
                      </a:r>
                    </a:p>
                  </a:txBody>
                  <a:tcPr marL="91433" marR="91433" marT="51166" marB="511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Service</a:t>
                      </a:r>
                    </a:p>
                  </a:txBody>
                  <a:tcPr marL="91433" marR="91433" marT="51166" marB="511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</a:tr>
              <a:tr h="8243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/>
                        <a:ea typeface="ＭＳ Ｐゴシック" pitchFamily="34" charset="-128"/>
                        <a:cs typeface="Arial"/>
                      </a:endParaRPr>
                    </a:p>
                  </a:txBody>
                  <a:tcPr marL="91433" marR="91433" marT="51166" marB="511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Mercy</a:t>
                      </a:r>
                    </a:p>
                  </a:txBody>
                  <a:tcPr marL="91433" marR="91433" marT="51166" marB="511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</a:tr>
            </a:tbl>
          </a:graphicData>
        </a:graphic>
      </p:graphicFrame>
      <p:sp>
        <p:nvSpPr>
          <p:cNvPr id="531481" name="Rectangle 1050"/>
          <p:cNvSpPr>
            <a:spLocks noChangeArrowheads="1"/>
          </p:cNvSpPr>
          <p:nvPr/>
        </p:nvSpPr>
        <p:spPr bwMode="auto">
          <a:xfrm>
            <a:off x="8502650" y="76200"/>
            <a:ext cx="5270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47</a:t>
            </a:r>
          </a:p>
        </p:txBody>
      </p:sp>
      <p:sp>
        <p:nvSpPr>
          <p:cNvPr id="531482" name="Rectangle 1053"/>
          <p:cNvSpPr>
            <a:spLocks noChangeArrowheads="1"/>
          </p:cNvSpPr>
          <p:nvPr/>
        </p:nvSpPr>
        <p:spPr bwMode="auto">
          <a:xfrm>
            <a:off x="4572000" y="1408113"/>
            <a:ext cx="144463" cy="5449887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31484" name="Rectangle 28"/>
          <p:cNvSpPr>
            <a:spLocks noChangeArrowheads="1"/>
          </p:cNvSpPr>
          <p:nvPr/>
        </p:nvSpPr>
        <p:spPr bwMode="auto">
          <a:xfrm>
            <a:off x="228600" y="1560513"/>
            <a:ext cx="4419600" cy="5348287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4" name="Title 33"/>
          <p:cNvSpPr>
            <a:spLocks noGrp="1"/>
          </p:cNvSpPr>
          <p:nvPr>
            <p:ph type="title" idx="4294967295"/>
          </p:nvPr>
        </p:nvSpPr>
        <p:spPr>
          <a:xfrm>
            <a:off x="395288" y="1196975"/>
            <a:ext cx="4102100" cy="5472113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dirty="0">
                <a:solidFill>
                  <a:schemeClr val="bg1"/>
                </a:solidFill>
                <a:latin typeface="Arial Rounded MT Bold" charset="0"/>
                <a:ea typeface="ＭＳ Ｐゴシック" charset="0"/>
                <a:cs typeface="+mj-cs"/>
              </a:rPr>
              <a:t>II. It takes the serving gifts for the church to </a:t>
            </a:r>
            <a:r>
              <a:rPr lang="en-US" sz="5400" b="1" dirty="0">
                <a:solidFill>
                  <a:srgbClr val="FFFF00"/>
                </a:solidFill>
                <a:latin typeface="Arial Rounded MT Bold" charset="0"/>
                <a:ea typeface="ＭＳ Ｐゴシック" charset="0"/>
                <a:cs typeface="+mj-cs"/>
              </a:rPr>
              <a:t>function</a:t>
            </a:r>
            <a:r>
              <a:rPr lang="en-US" sz="5400" b="1" dirty="0">
                <a:solidFill>
                  <a:schemeClr val="bg1"/>
                </a:solidFill>
                <a:latin typeface="Arial Rounded MT Bold" charset="0"/>
                <a:ea typeface="ＭＳ Ｐゴシック" charset="0"/>
                <a:cs typeface="+mj-cs"/>
              </a:rPr>
              <a:t> (14-20)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79388" y="0"/>
            <a:ext cx="626427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4000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9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Why you need others…</a:t>
            </a:r>
            <a:endParaRPr lang="en-US" sz="4000" i="1" dirty="0">
              <a:solidFill>
                <a:schemeClr val="bg1"/>
              </a:solidFill>
              <a:effectLst>
                <a:glow rad="101600">
                  <a:schemeClr val="tx1">
                    <a:alpha val="93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5" name="Picture 5" descr="body_of_Chris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1771650"/>
            <a:ext cx="67818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6" name="Rectangle 1050"/>
          <p:cNvSpPr>
            <a:spLocks noChangeArrowheads="1"/>
          </p:cNvSpPr>
          <p:nvPr/>
        </p:nvSpPr>
        <p:spPr bwMode="auto">
          <a:xfrm>
            <a:off x="8502650" y="762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chemeClr val="bg1"/>
                </a:solidFill>
              </a:rPr>
              <a:t>47</a:t>
            </a:r>
          </a:p>
        </p:txBody>
      </p:sp>
      <p:sp>
        <p:nvSpPr>
          <p:cNvPr id="221187" name="Title 33"/>
          <p:cNvSpPr>
            <a:spLocks noGrp="1"/>
          </p:cNvSpPr>
          <p:nvPr>
            <p:ph type="title" idx="4294967295"/>
          </p:nvPr>
        </p:nvSpPr>
        <p:spPr>
          <a:xfrm>
            <a:off x="685800" y="381000"/>
            <a:ext cx="7772400" cy="1295400"/>
          </a:xfrm>
        </p:spPr>
        <p:txBody>
          <a:bodyPr/>
          <a:lstStyle/>
          <a:p>
            <a:pPr eaLnBrk="1" hangingPunct="1"/>
            <a:r>
              <a:rPr lang="en-US" sz="40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A.  The church has many people with different gifts (14)</a:t>
            </a:r>
            <a:endParaRPr lang="en-US">
              <a:solidFill>
                <a:schemeClr val="bg1"/>
              </a:solidFill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1050"/>
          <p:cNvSpPr>
            <a:spLocks noChangeArrowheads="1"/>
          </p:cNvSpPr>
          <p:nvPr/>
        </p:nvSpPr>
        <p:spPr bwMode="auto">
          <a:xfrm>
            <a:off x="8502650" y="762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chemeClr val="bg1"/>
                </a:solidFill>
                <a:latin typeface="Arial" charset="0"/>
              </a:rPr>
              <a:t>47</a:t>
            </a:r>
          </a:p>
        </p:txBody>
      </p:sp>
      <p:sp>
        <p:nvSpPr>
          <p:cNvPr id="223234" name="Title 33"/>
          <p:cNvSpPr>
            <a:spLocks noGrp="1"/>
          </p:cNvSpPr>
          <p:nvPr>
            <p:ph type="title" idx="4294967295"/>
          </p:nvPr>
        </p:nvSpPr>
        <p:spPr>
          <a:xfrm>
            <a:off x="685800" y="260350"/>
            <a:ext cx="7772400" cy="1295400"/>
          </a:xfrm>
        </p:spPr>
        <p:txBody>
          <a:bodyPr/>
          <a:lstStyle/>
          <a:p>
            <a:pPr eaLnBrk="1" hangingPunct="1"/>
            <a:r>
              <a:rPr lang="en-US" altLang="ja-JP" sz="40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"</a:t>
            </a:r>
            <a:r>
              <a:rPr lang="en-US" sz="40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Now the body is not made up of one part, but many</a:t>
            </a:r>
            <a:r>
              <a:rPr lang="en-US" altLang="ja-JP" sz="40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"</a:t>
            </a:r>
            <a:r>
              <a:rPr lang="en-US" sz="40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 (12:14)</a:t>
            </a:r>
            <a:endParaRPr lang="en-US">
              <a:solidFill>
                <a:schemeClr val="bg1"/>
              </a:solidFill>
              <a:latin typeface="Times New Roman" charset="0"/>
              <a:ea typeface="ＭＳ Ｐゴシック" charset="0"/>
            </a:endParaRPr>
          </a:p>
        </p:txBody>
      </p:sp>
      <p:graphicFrame>
        <p:nvGraphicFramePr>
          <p:cNvPr id="6" name="Group 1026"/>
          <p:cNvGraphicFramePr>
            <a:graphicFrameLocks noGrp="1"/>
          </p:cNvGraphicFramePr>
          <p:nvPr/>
        </p:nvGraphicFramePr>
        <p:xfrm>
          <a:off x="468313" y="1662113"/>
          <a:ext cx="8477250" cy="5175250"/>
        </p:xfrm>
        <a:graphic>
          <a:graphicData uri="http://schemas.openxmlformats.org/drawingml/2006/table">
            <a:tbl>
              <a:tblPr/>
              <a:tblGrid>
                <a:gridCol w="4238625"/>
                <a:gridCol w="4238625"/>
              </a:tblGrid>
              <a:tr h="102332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Speaking</a:t>
                      </a:r>
                    </a:p>
                  </a:txBody>
                  <a:tcPr marL="91433" marR="91433" marT="51166" marB="511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Serving</a:t>
                      </a:r>
                    </a:p>
                  </a:txBody>
                  <a:tcPr marL="91433" marR="91433" marT="51166" marB="511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826122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Teaching</a:t>
                      </a:r>
                    </a:p>
                  </a:txBody>
                  <a:tcPr marL="91433" marR="91433" marT="51166" marB="511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Administering</a:t>
                      </a:r>
                    </a:p>
                  </a:txBody>
                  <a:tcPr marL="91433" marR="91433" marT="51166" marB="511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</a:tr>
              <a:tr h="82434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Evangelism</a:t>
                      </a:r>
                    </a:p>
                  </a:txBody>
                  <a:tcPr marL="91433" marR="91433" marT="51166" marB="511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Faith</a:t>
                      </a:r>
                    </a:p>
                  </a:txBody>
                  <a:tcPr marL="91433" marR="91433" marT="51166" marB="511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</a:tr>
              <a:tr h="85099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Pastor-Teacher</a:t>
                      </a:r>
                    </a:p>
                  </a:txBody>
                  <a:tcPr marL="91433" marR="91433" marT="51166" marB="511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Giving</a:t>
                      </a:r>
                    </a:p>
                  </a:txBody>
                  <a:tcPr marL="91433" marR="91433" marT="51166" marB="511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</a:tr>
              <a:tr h="826122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Encouraging</a:t>
                      </a:r>
                    </a:p>
                  </a:txBody>
                  <a:tcPr marL="91433" marR="91433" marT="51166" marB="511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Service</a:t>
                      </a:r>
                    </a:p>
                  </a:txBody>
                  <a:tcPr marL="91433" marR="91433" marT="51166" marB="511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</a:tr>
              <a:tr h="8243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/>
                        <a:ea typeface="ＭＳ Ｐゴシック" pitchFamily="34" charset="-128"/>
                        <a:cs typeface="Arial"/>
                      </a:endParaRPr>
                    </a:p>
                  </a:txBody>
                  <a:tcPr marL="91433" marR="91433" marT="51166" marB="511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Mercy</a:t>
                      </a:r>
                    </a:p>
                  </a:txBody>
                  <a:tcPr marL="91433" marR="91433" marT="51166" marB="511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1053"/>
          <p:cNvSpPr>
            <a:spLocks noChangeArrowheads="1"/>
          </p:cNvSpPr>
          <p:nvPr/>
        </p:nvSpPr>
        <p:spPr bwMode="auto">
          <a:xfrm>
            <a:off x="4572000" y="1408113"/>
            <a:ext cx="144463" cy="5449887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a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1143000"/>
            <a:ext cx="23209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3"/>
          <p:cNvGrpSpPr>
            <a:grpSpLocks/>
          </p:cNvGrpSpPr>
          <p:nvPr/>
        </p:nvGrpSpPr>
        <p:grpSpPr bwMode="auto">
          <a:xfrm>
            <a:off x="0" y="4179888"/>
            <a:ext cx="2362200" cy="2297112"/>
            <a:chOff x="0" y="4180087"/>
            <a:chExt cx="2362200" cy="2296913"/>
          </a:xfrm>
        </p:grpSpPr>
        <p:pic>
          <p:nvPicPr>
            <p:cNvPr id="225294" name="Picture 8" descr="foot.png"/>
            <p:cNvPicPr>
              <a:picLocks noChangeAspect="1"/>
            </p:cNvPicPr>
            <p:nvPr/>
          </p:nvPicPr>
          <p:blipFill>
            <a:blip r:embed="rId3" cstate="screen">
              <a:lum bright="-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80087"/>
              <a:ext cx="2362200" cy="2296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295" name="Picture 11" descr="Ear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4686300"/>
              <a:ext cx="50292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Oval Callout 7"/>
          <p:cNvSpPr>
            <a:spLocks noChangeArrowheads="1"/>
          </p:cNvSpPr>
          <p:nvPr/>
        </p:nvSpPr>
        <p:spPr bwMode="auto">
          <a:xfrm rot="10598995">
            <a:off x="4594225" y="4799013"/>
            <a:ext cx="4800600" cy="1538287"/>
          </a:xfrm>
          <a:prstGeom prst="wedgeEllipseCallout">
            <a:avLst>
              <a:gd name="adj1" fmla="val 28884"/>
              <a:gd name="adj2" fmla="val 189574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/>
          <a:p>
            <a:pPr eaLnBrk="0" hangingPunct="0"/>
            <a:endParaRPr lang="en-US" sz="2400" b="0">
              <a:latin typeface="Arial" charset="0"/>
            </a:endParaRPr>
          </a:p>
        </p:txBody>
      </p:sp>
      <p:sp>
        <p:nvSpPr>
          <p:cNvPr id="6" name="Oval Callout 5"/>
          <p:cNvSpPr>
            <a:spLocks noChangeArrowheads="1"/>
          </p:cNvSpPr>
          <p:nvPr/>
        </p:nvSpPr>
        <p:spPr bwMode="auto">
          <a:xfrm>
            <a:off x="-381000" y="1828800"/>
            <a:ext cx="4800600" cy="1447800"/>
          </a:xfrm>
          <a:prstGeom prst="wedgeEllipseCallout">
            <a:avLst>
              <a:gd name="adj1" fmla="val -9889"/>
              <a:gd name="adj2" fmla="val 161074"/>
            </a:avLst>
          </a:prstGeom>
          <a:solidFill>
            <a:srgbClr val="66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 b="0">
              <a:latin typeface="Arial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905000"/>
            <a:ext cx="3962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</a:rPr>
              <a:t>"Because I am not a hand, I do not belong to the body,"</a:t>
            </a:r>
            <a:endParaRPr lang="en-US" sz="2400" b="0" dirty="0">
              <a:solidFill>
                <a:schemeClr val="bg1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25286" name="Tit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077913"/>
          </a:xfrm>
          <a:solidFill>
            <a:srgbClr val="7030A0"/>
          </a:solidFill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B.  Believers with less honored gifts shouldn</a:t>
            </a:r>
            <a:r>
              <a:rPr lang="fr-FR" altLang="ja-JP" sz="32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'</a:t>
            </a:r>
            <a:r>
              <a:rPr lang="en-US" sz="32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t feel unneeded (15-16).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953000" y="5181600"/>
            <a:ext cx="4191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</a:rPr>
              <a:t>"Because I am not an eye, I do not belong to the body,"</a:t>
            </a:r>
            <a:endParaRPr lang="en-US" sz="2400" b="0" dirty="0">
              <a:solidFill>
                <a:schemeClr val="bg1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243638"/>
            <a:ext cx="9144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</a:rPr>
              <a:t>it would not for that reason cease to be part of the body.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37290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</a:rPr>
              <a:t>it would not for that reason cease to be part of the body.</a:t>
            </a:r>
            <a:endParaRPr lang="en-US" sz="2400" b="0">
              <a:solidFill>
                <a:schemeClr val="bg1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0" name="Picture 9" descr="apple-iphone-in-hand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4259263"/>
            <a:ext cx="167640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ey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1295400"/>
            <a:ext cx="253365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0" y="1295400"/>
            <a:ext cx="441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400" baseline="30000">
                <a:solidFill>
                  <a:schemeClr val="bg1"/>
                </a:solidFill>
                <a:latin typeface="Arial" charset="0"/>
              </a:rPr>
              <a:t>15</a:t>
            </a:r>
            <a:r>
              <a:rPr lang="en-US" sz="2400">
                <a:solidFill>
                  <a:schemeClr val="bg1"/>
                </a:solidFill>
                <a:latin typeface="Arial" charset="0"/>
              </a:rPr>
              <a:t> If the foot should say, </a:t>
            </a:r>
            <a:endParaRPr lang="en-US" sz="2400" b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572000" y="4495800"/>
            <a:ext cx="457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400" baseline="30000">
                <a:solidFill>
                  <a:schemeClr val="bg1"/>
                </a:solidFill>
                <a:latin typeface="Arial" charset="0"/>
              </a:rPr>
              <a:t>16</a:t>
            </a:r>
            <a:r>
              <a:rPr lang="en-US" sz="2400">
                <a:solidFill>
                  <a:schemeClr val="bg1"/>
                </a:solidFill>
                <a:latin typeface="Arial" charset="0"/>
              </a:rPr>
              <a:t> And if the ear should say, </a:t>
            </a:r>
            <a:endParaRPr lang="en-US" sz="2400" b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2" grpId="0"/>
      <p:bldP spid="4" grpId="0"/>
      <p:bldP spid="5" grpId="0"/>
      <p:bldP spid="7" grpId="0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</a:rPr>
              <a:t>Feet</a:t>
            </a:r>
          </a:p>
        </p:txBody>
      </p:sp>
      <p:pic>
        <p:nvPicPr>
          <p:cNvPr id="226306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457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1268413"/>
            <a:ext cx="45085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</a:rPr>
              <a:t>Ear</a:t>
            </a:r>
          </a:p>
        </p:txBody>
      </p:sp>
      <p:pic>
        <p:nvPicPr>
          <p:cNvPr id="22835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5900" y="0"/>
            <a:ext cx="617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Colleagues</a:t>
            </a:r>
          </a:p>
        </p:txBody>
      </p:sp>
      <p:sp>
        <p:nvSpPr>
          <p:cNvPr id="17817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8179" name="Picture 3" descr="CH01-CH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0" y="57150"/>
            <a:ext cx="90043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</a:rPr>
              <a:t>Feet &amp; Ears</a:t>
            </a:r>
          </a:p>
        </p:txBody>
      </p:sp>
      <p:pic>
        <p:nvPicPr>
          <p:cNvPr id="230402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7450" y="3276600"/>
            <a:ext cx="53975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49" name="Picture 3" descr="eyegreen.jpg"/>
          <p:cNvPicPr>
            <a:picLocks noChangeAspect="1"/>
          </p:cNvPicPr>
          <p:nvPr/>
        </p:nvPicPr>
        <p:blipFill>
          <a:blip r:embed="rId2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304800"/>
            <a:ext cx="8534400" cy="1143000"/>
          </a:xfrm>
          <a:effectLst>
            <a:outerShdw blurRad="63500" dist="35921" dir="2700000" algn="ctr" rotWithShape="0">
              <a:schemeClr val="bg2"/>
            </a:outerShdw>
          </a:effectLst>
        </p:spPr>
        <p:txBody>
          <a:bodyPr anchor="t"/>
          <a:lstStyle/>
          <a:p>
            <a:pPr marL="747713" indent="-747713" algn="l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3600" dirty="0">
                <a:ea typeface="ＭＳ Ｐゴシック" pitchFamily="34" charset="-128"/>
                <a:cs typeface="+mj-cs"/>
              </a:rPr>
              <a:t>C.	Diversity in the church makes it more effective (17-20).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4800" y="2438400"/>
            <a:ext cx="8686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defRPr/>
            </a:pPr>
            <a:r>
              <a:rPr kumimoji="1" lang="en-US" sz="2800" b="0" baseline="30000" dirty="0">
                <a:solidFill>
                  <a:schemeClr val="tx2"/>
                </a:solidFill>
                <a:effectLst>
                  <a:glow rad="101600">
                    <a:schemeClr val="bg2">
                      <a:alpha val="96000"/>
                    </a:schemeClr>
                  </a:glow>
                </a:effectLst>
                <a:latin typeface="Arial Black" pitchFamily="34" charset="0"/>
                <a:ea typeface="ＭＳ Ｐゴシック" pitchFamily="34" charset="-128"/>
                <a:cs typeface="+mn-cs"/>
              </a:rPr>
              <a:t>17</a:t>
            </a:r>
            <a:r>
              <a:rPr kumimoji="1" lang="en-US" sz="2800" b="0" dirty="0">
                <a:solidFill>
                  <a:schemeClr val="tx2"/>
                </a:solidFill>
                <a:effectLst>
                  <a:glow rad="101600">
                    <a:schemeClr val="bg2">
                      <a:alpha val="96000"/>
                    </a:schemeClr>
                  </a:glow>
                </a:effectLst>
                <a:latin typeface="Arial Black" pitchFamily="34" charset="0"/>
                <a:ea typeface="ＭＳ Ｐゴシック" pitchFamily="34" charset="-128"/>
                <a:cs typeface="+mn-cs"/>
              </a:rPr>
              <a:t>If the whole body were an eye, where would the sense of hearing be? If the whole body were an ear, where would the sense of smell be?  </a:t>
            </a:r>
            <a:r>
              <a:rPr kumimoji="1" lang="en-US" sz="2800" b="0" baseline="30000" dirty="0">
                <a:solidFill>
                  <a:schemeClr val="tx2"/>
                </a:solidFill>
                <a:effectLst>
                  <a:glow rad="101600">
                    <a:schemeClr val="bg2">
                      <a:alpha val="96000"/>
                    </a:schemeClr>
                  </a:glow>
                </a:effectLst>
                <a:latin typeface="Arial Black" pitchFamily="34" charset="0"/>
                <a:ea typeface="ＭＳ Ｐゴシック" pitchFamily="34" charset="-128"/>
                <a:cs typeface="+mn-cs"/>
              </a:rPr>
              <a:t>18</a:t>
            </a:r>
            <a:r>
              <a:rPr kumimoji="1" lang="en-US" sz="2800" b="0" dirty="0">
                <a:solidFill>
                  <a:schemeClr val="tx2"/>
                </a:solidFill>
                <a:effectLst>
                  <a:glow rad="101600">
                    <a:schemeClr val="bg2">
                      <a:alpha val="96000"/>
                    </a:schemeClr>
                  </a:glow>
                </a:effectLst>
                <a:latin typeface="Arial Black" pitchFamily="34" charset="0"/>
                <a:ea typeface="ＭＳ Ｐゴシック" pitchFamily="34" charset="-128"/>
                <a:cs typeface="+mn-cs"/>
              </a:rPr>
              <a:t>But in fact God has arranged the parts in the body, every one of them, just as he wanted them to be.  </a:t>
            </a:r>
            <a:r>
              <a:rPr kumimoji="1" lang="en-US" sz="2800" b="0" baseline="30000" dirty="0">
                <a:solidFill>
                  <a:schemeClr val="tx2"/>
                </a:solidFill>
                <a:effectLst>
                  <a:glow rad="101600">
                    <a:schemeClr val="bg2">
                      <a:alpha val="96000"/>
                    </a:schemeClr>
                  </a:glow>
                </a:effectLst>
                <a:latin typeface="Arial Black" pitchFamily="34" charset="0"/>
                <a:ea typeface="ＭＳ Ｐゴシック" pitchFamily="34" charset="-128"/>
                <a:cs typeface="+mn-cs"/>
              </a:rPr>
              <a:t>19</a:t>
            </a:r>
            <a:r>
              <a:rPr kumimoji="1" lang="en-US" sz="2800" b="0" dirty="0">
                <a:solidFill>
                  <a:schemeClr val="tx2"/>
                </a:solidFill>
                <a:effectLst>
                  <a:glow rad="101600">
                    <a:schemeClr val="bg2">
                      <a:alpha val="96000"/>
                    </a:schemeClr>
                  </a:glow>
                </a:effectLst>
                <a:latin typeface="Arial Black" pitchFamily="34" charset="0"/>
                <a:ea typeface="ＭＳ Ｐゴシック" pitchFamily="34" charset="-128"/>
                <a:cs typeface="+mn-cs"/>
              </a:rPr>
              <a:t>If they were all one part, where would the body be?  </a:t>
            </a:r>
            <a:r>
              <a:rPr kumimoji="1" lang="en-US" sz="2800" b="0" baseline="30000" dirty="0">
                <a:solidFill>
                  <a:schemeClr val="tx2"/>
                </a:solidFill>
                <a:effectLst>
                  <a:glow rad="101600">
                    <a:schemeClr val="bg2">
                      <a:alpha val="96000"/>
                    </a:schemeClr>
                  </a:glow>
                </a:effectLst>
                <a:latin typeface="Arial Black" pitchFamily="34" charset="0"/>
                <a:ea typeface="ＭＳ Ｐゴシック" pitchFamily="34" charset="-128"/>
                <a:cs typeface="+mn-cs"/>
              </a:rPr>
              <a:t>20</a:t>
            </a:r>
            <a:r>
              <a:rPr kumimoji="1" lang="en-US" sz="2800" b="0" dirty="0">
                <a:solidFill>
                  <a:schemeClr val="tx2"/>
                </a:solidFill>
                <a:effectLst>
                  <a:glow rad="101600">
                    <a:schemeClr val="bg2">
                      <a:alpha val="96000"/>
                    </a:schemeClr>
                  </a:glow>
                </a:effectLst>
                <a:latin typeface="Arial Black" pitchFamily="34" charset="0"/>
                <a:ea typeface="ＭＳ Ｐゴシック" pitchFamily="34" charset="-128"/>
                <a:cs typeface="+mn-cs"/>
              </a:rPr>
              <a:t>As it is, there are many parts, but one body.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39750" y="404813"/>
            <a:ext cx="7772400" cy="838200"/>
          </a:xfrm>
        </p:spPr>
        <p:txBody>
          <a:bodyPr/>
          <a:lstStyle/>
          <a:p>
            <a:pPr eaLnBrk="1" hangingPunct="1"/>
            <a:r>
              <a:rPr lang="en-US" sz="54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The gift of faith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39750" y="404813"/>
            <a:ext cx="7772400" cy="838200"/>
          </a:xfrm>
        </p:spPr>
        <p:txBody>
          <a:bodyPr/>
          <a:lstStyle/>
          <a:p>
            <a:pPr eaLnBrk="1" hangingPunct="1"/>
            <a:r>
              <a:rPr lang="en-US" sz="54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The gift of tongues</a:t>
            </a:r>
          </a:p>
        </p:txBody>
      </p:sp>
      <p:pic>
        <p:nvPicPr>
          <p:cNvPr id="2355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438" y="2060575"/>
            <a:ext cx="3636962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0" y="3644900"/>
            <a:ext cx="287972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3860800"/>
            <a:ext cx="287972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2133600"/>
            <a:ext cx="287972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925" y="765175"/>
            <a:ext cx="2881313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875" y="3068638"/>
            <a:ext cx="2881313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4481513"/>
            <a:ext cx="2881312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4797425"/>
            <a:ext cx="287972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7925" y="4149725"/>
            <a:ext cx="2881313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163" y="3573463"/>
            <a:ext cx="287972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4275" y="2349500"/>
            <a:ext cx="287972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1412875"/>
            <a:ext cx="287972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663" y="333375"/>
            <a:ext cx="2881312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438" y="765175"/>
            <a:ext cx="287972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2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64" tmFilter="0, 0; 0.125,0.2665; 0.25,0.4; 0.375,0.465; 0.5,0.5;  0.625,0.535; 0.75,0.6; 0.875,0.7335; 1,1">
                                          <p:stCondLst>
                                            <p:cond delay="2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52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80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2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5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53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80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80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80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80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1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69" name="Picture 3" descr="1corinthians12_2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7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76600" y="0"/>
            <a:ext cx="5688013" cy="6237288"/>
          </a:xfrm>
        </p:spPr>
        <p:txBody>
          <a:bodyPr/>
          <a:lstStyle/>
          <a:p>
            <a:pPr eaLnBrk="1" hangingPunct="1"/>
            <a:r>
              <a:rPr lang="en-US" sz="5400">
                <a:solidFill>
                  <a:schemeClr val="bg1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  <a:t>I.	It takes all the different gifts for the church to </a:t>
            </a:r>
            <a:r>
              <a:rPr lang="en-US" sz="5400" u="sng">
                <a:solidFill>
                  <a:srgbClr val="FFFF00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  <a:t>exist</a:t>
            </a:r>
            <a:r>
              <a:rPr lang="en-US" sz="5400" u="sng">
                <a:solidFill>
                  <a:schemeClr val="bg1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>
                <a:solidFill>
                  <a:schemeClr val="bg1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  <a:t>(12-13).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9388" y="0"/>
            <a:ext cx="626427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4000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9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Why you need others…</a:t>
            </a:r>
            <a:endParaRPr lang="en-US" sz="4000" i="1" dirty="0">
              <a:solidFill>
                <a:schemeClr val="bg1"/>
              </a:solidFill>
              <a:effectLst>
                <a:glow rad="101600">
                  <a:schemeClr val="tx1">
                    <a:alpha val="93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Group 1026"/>
          <p:cNvGraphicFramePr>
            <a:graphicFrameLocks noGrp="1"/>
          </p:cNvGraphicFramePr>
          <p:nvPr/>
        </p:nvGraphicFramePr>
        <p:xfrm>
          <a:off x="468313" y="1662113"/>
          <a:ext cx="8477250" cy="5175250"/>
        </p:xfrm>
        <a:graphic>
          <a:graphicData uri="http://schemas.openxmlformats.org/drawingml/2006/table">
            <a:tbl>
              <a:tblPr/>
              <a:tblGrid>
                <a:gridCol w="4238625"/>
                <a:gridCol w="4238625"/>
              </a:tblGrid>
              <a:tr h="102332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Speaking</a:t>
                      </a:r>
                    </a:p>
                  </a:txBody>
                  <a:tcPr marL="91433" marR="91433" marT="51166" marB="511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Serving</a:t>
                      </a:r>
                    </a:p>
                  </a:txBody>
                  <a:tcPr marL="91433" marR="91433" marT="51166" marB="511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826122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Teaching</a:t>
                      </a:r>
                    </a:p>
                  </a:txBody>
                  <a:tcPr marL="91433" marR="91433" marT="51166" marB="511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Administering</a:t>
                      </a:r>
                    </a:p>
                  </a:txBody>
                  <a:tcPr marL="91433" marR="91433" marT="51166" marB="511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</a:tr>
              <a:tr h="82434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Evangelism</a:t>
                      </a:r>
                    </a:p>
                  </a:txBody>
                  <a:tcPr marL="91433" marR="91433" marT="51166" marB="511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Faith</a:t>
                      </a:r>
                    </a:p>
                  </a:txBody>
                  <a:tcPr marL="91433" marR="91433" marT="51166" marB="511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</a:tr>
              <a:tr h="85099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Pastor-Teacher</a:t>
                      </a:r>
                    </a:p>
                  </a:txBody>
                  <a:tcPr marL="91433" marR="91433" marT="51166" marB="511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Giving</a:t>
                      </a:r>
                    </a:p>
                  </a:txBody>
                  <a:tcPr marL="91433" marR="91433" marT="51166" marB="511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</a:tr>
              <a:tr h="826122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Encouraging</a:t>
                      </a:r>
                    </a:p>
                  </a:txBody>
                  <a:tcPr marL="91433" marR="91433" marT="51166" marB="511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Service</a:t>
                      </a:r>
                    </a:p>
                  </a:txBody>
                  <a:tcPr marL="91433" marR="91433" marT="51166" marB="511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</a:tr>
              <a:tr h="8243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/>
                        <a:ea typeface="ＭＳ Ｐゴシック" pitchFamily="34" charset="-128"/>
                        <a:cs typeface="Arial"/>
                      </a:endParaRPr>
                    </a:p>
                  </a:txBody>
                  <a:tcPr marL="91433" marR="91433" marT="51166" marB="511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Mercy</a:t>
                      </a:r>
                    </a:p>
                  </a:txBody>
                  <a:tcPr marL="91433" marR="91433" marT="51166" marB="511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99"/>
                    </a:solidFill>
                  </a:tcPr>
                </a:tc>
              </a:tr>
            </a:tbl>
          </a:graphicData>
        </a:graphic>
      </p:graphicFrame>
      <p:sp>
        <p:nvSpPr>
          <p:cNvPr id="531481" name="Rectangle 1050"/>
          <p:cNvSpPr>
            <a:spLocks noChangeArrowheads="1"/>
          </p:cNvSpPr>
          <p:nvPr/>
        </p:nvSpPr>
        <p:spPr bwMode="auto">
          <a:xfrm>
            <a:off x="8502650" y="76200"/>
            <a:ext cx="5270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47</a:t>
            </a:r>
          </a:p>
        </p:txBody>
      </p:sp>
      <p:sp>
        <p:nvSpPr>
          <p:cNvPr id="531482" name="Rectangle 1053"/>
          <p:cNvSpPr>
            <a:spLocks noChangeArrowheads="1"/>
          </p:cNvSpPr>
          <p:nvPr/>
        </p:nvSpPr>
        <p:spPr bwMode="auto">
          <a:xfrm>
            <a:off x="4572000" y="1408113"/>
            <a:ext cx="144463" cy="5449887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 b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31484" name="Rectangle 28"/>
          <p:cNvSpPr>
            <a:spLocks noChangeArrowheads="1"/>
          </p:cNvSpPr>
          <p:nvPr/>
        </p:nvSpPr>
        <p:spPr bwMode="auto">
          <a:xfrm>
            <a:off x="228600" y="1560513"/>
            <a:ext cx="4419600" cy="5348287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 b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4" name="Title 33"/>
          <p:cNvSpPr>
            <a:spLocks noGrp="1"/>
          </p:cNvSpPr>
          <p:nvPr>
            <p:ph type="title" idx="4294967295"/>
          </p:nvPr>
        </p:nvSpPr>
        <p:spPr>
          <a:xfrm>
            <a:off x="395288" y="188913"/>
            <a:ext cx="4102100" cy="6119812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dirty="0">
                <a:solidFill>
                  <a:schemeClr val="bg1"/>
                </a:solidFill>
                <a:latin typeface="Arial Rounded MT Bold" charset="0"/>
                <a:ea typeface="ＭＳ Ｐゴシック" charset="0"/>
                <a:cs typeface="+mj-cs"/>
              </a:rPr>
              <a:t>II. It takes the serving gifts for the church to </a:t>
            </a:r>
            <a:r>
              <a:rPr lang="en-US" sz="5400" b="1" dirty="0">
                <a:solidFill>
                  <a:srgbClr val="FFFF00"/>
                </a:solidFill>
                <a:latin typeface="Arial Rounded MT Bold" charset="0"/>
                <a:ea typeface="ＭＳ Ｐゴシック" charset="0"/>
                <a:cs typeface="+mj-cs"/>
              </a:rPr>
              <a:t>function</a:t>
            </a:r>
            <a:r>
              <a:rPr lang="en-US" sz="5400" b="1" dirty="0">
                <a:solidFill>
                  <a:schemeClr val="bg1"/>
                </a:solidFill>
                <a:latin typeface="Arial Rounded MT Bold" charset="0"/>
                <a:ea typeface="ＭＳ Ｐゴシック" charset="0"/>
                <a:cs typeface="+mj-cs"/>
              </a:rPr>
              <a:t> (14-20)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79388" y="0"/>
            <a:ext cx="626427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4000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9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Why you need others…</a:t>
            </a:r>
            <a:endParaRPr lang="en-US" sz="4000" i="1" dirty="0">
              <a:solidFill>
                <a:schemeClr val="bg1"/>
              </a:solidFill>
              <a:effectLst>
                <a:glow rad="101600">
                  <a:schemeClr val="tx1">
                    <a:alpha val="93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5" name="Picture 4" descr="needoth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500" y="50800"/>
            <a:ext cx="47625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66" name="Picture 5" descr="bod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838325"/>
            <a:ext cx="243840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144975" y="2996952"/>
            <a:ext cx="7020272" cy="2980184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5400" b="1" dirty="0">
                <a:solidFill>
                  <a:schemeClr val="bg1"/>
                </a:solidFill>
                <a:effectLst>
                  <a:glow rad="101600">
                    <a:schemeClr val="tx1">
                      <a:alpha val="94000"/>
                    </a:schemeClr>
                  </a:glow>
                </a:effectLst>
                <a:latin typeface="Arial Rounded MT Bold" charset="0"/>
                <a:ea typeface="ＭＳ Ｐゴシック" charset="0"/>
                <a:cs typeface="+mj-cs"/>
              </a:rPr>
              <a:t>III. It takes humble use of all the gifts for the church to </a:t>
            </a:r>
            <a:r>
              <a:rPr lang="en-US" sz="5400" b="1" dirty="0">
                <a:solidFill>
                  <a:srgbClr val="FFFF00"/>
                </a:solidFill>
                <a:effectLst>
                  <a:glow rad="101600">
                    <a:schemeClr val="tx1">
                      <a:alpha val="94000"/>
                    </a:schemeClr>
                  </a:glow>
                </a:effectLst>
                <a:latin typeface="Arial Rounded MT Bold" charset="0"/>
                <a:ea typeface="ＭＳ Ｐゴシック" charset="0"/>
                <a:cs typeface="+mj-cs"/>
              </a:rPr>
              <a:t>care</a:t>
            </a:r>
            <a:r>
              <a:rPr lang="en-US" sz="5400" b="1" dirty="0">
                <a:solidFill>
                  <a:schemeClr val="bg1"/>
                </a:solidFill>
                <a:effectLst>
                  <a:glow rad="101600">
                    <a:schemeClr val="tx1">
                      <a:alpha val="94000"/>
                    </a:schemeClr>
                  </a:glow>
                </a:effectLst>
                <a:latin typeface="Arial Rounded MT Bold" charset="0"/>
                <a:ea typeface="ＭＳ Ｐゴシック" charset="0"/>
                <a:cs typeface="+mj-cs"/>
              </a:rPr>
              <a:t> (21-26).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9388" y="0"/>
            <a:ext cx="626427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4000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9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Why you need others…</a:t>
            </a:r>
            <a:endParaRPr lang="en-US" sz="4000" i="1" dirty="0">
              <a:solidFill>
                <a:schemeClr val="bg1"/>
              </a:solidFill>
              <a:effectLst>
                <a:glow rad="101600">
                  <a:schemeClr val="tx1">
                    <a:alpha val="93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foot.png"/>
          <p:cNvPicPr>
            <a:picLocks noChangeAspect="1"/>
          </p:cNvPicPr>
          <p:nvPr/>
        </p:nvPicPr>
        <p:blipFill>
          <a:blip r:embed="rId2" cstate="screen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886861">
            <a:off x="1025525" y="4673600"/>
            <a:ext cx="22971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he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3962400"/>
            <a:ext cx="22161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pple-iphone-in-hand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905000"/>
            <a:ext cx="167640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ey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1295400"/>
            <a:ext cx="253365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foot.png"/>
          <p:cNvPicPr>
            <a:picLocks noChangeAspect="1"/>
          </p:cNvPicPr>
          <p:nvPr/>
        </p:nvPicPr>
        <p:blipFill>
          <a:blip r:embed="rId6" cstate="screen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60888"/>
            <a:ext cx="2362200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Callout 7"/>
          <p:cNvSpPr>
            <a:spLocks noChangeArrowheads="1"/>
          </p:cNvSpPr>
          <p:nvPr/>
        </p:nvSpPr>
        <p:spPr bwMode="auto">
          <a:xfrm rot="10598995">
            <a:off x="2587625" y="5259388"/>
            <a:ext cx="3203575" cy="839787"/>
          </a:xfrm>
          <a:prstGeom prst="wedgeEllipseCallout">
            <a:avLst>
              <a:gd name="adj1" fmla="val -85685"/>
              <a:gd name="adj2" fmla="val -5556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Oval Callout 5"/>
          <p:cNvSpPr>
            <a:spLocks noChangeArrowheads="1"/>
          </p:cNvSpPr>
          <p:nvPr/>
        </p:nvSpPr>
        <p:spPr bwMode="auto">
          <a:xfrm>
            <a:off x="2776538" y="1752600"/>
            <a:ext cx="3319462" cy="762000"/>
          </a:xfrm>
          <a:prstGeom prst="wedgeEllipseCallout">
            <a:avLst>
              <a:gd name="adj1" fmla="val 94648"/>
              <a:gd name="adj2" fmla="val -6245"/>
            </a:avLst>
          </a:prstGeom>
          <a:solidFill>
            <a:srgbClr val="66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95600" y="19050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</a:rPr>
              <a:t>"I don</a:t>
            </a:r>
            <a:r>
              <a:rPr lang="fr-FR" sz="2400" dirty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</a:rPr>
              <a:t>'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</a:rPr>
              <a:t>t need you!"</a:t>
            </a:r>
            <a:endParaRPr lang="en-US" sz="2400" b="0" dirty="0">
              <a:solidFill>
                <a:srgbClr val="FFFFFF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43721" name="Tit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54088"/>
          </a:xfrm>
          <a:solidFill>
            <a:schemeClr val="accent2"/>
          </a:solidFill>
        </p:spPr>
        <p:txBody>
          <a:bodyPr>
            <a:spAutoFit/>
          </a:bodyPr>
          <a:lstStyle/>
          <a:p>
            <a:pPr marL="223838"/>
            <a:r>
              <a:rPr lang="en-US" altLang="ja-JP" sz="2800">
                <a:solidFill>
                  <a:schemeClr val="bg1"/>
                </a:solidFill>
                <a:latin typeface="Arial" charset="0"/>
                <a:ea typeface="ＭＳ Ｐゴシック" charset="0"/>
              </a:rPr>
              <a:t>"</a:t>
            </a:r>
            <a:r>
              <a:rPr lang="en-US" sz="2800">
                <a:solidFill>
                  <a:schemeClr val="bg1"/>
                </a:solidFill>
                <a:latin typeface="Arial" charset="0"/>
                <a:ea typeface="ＭＳ Ｐゴシック" charset="0"/>
              </a:rPr>
              <a:t>Up-front</a:t>
            </a:r>
            <a:r>
              <a:rPr lang="en-US" altLang="ja-JP" sz="2800">
                <a:solidFill>
                  <a:schemeClr val="bg1"/>
                </a:solidFill>
                <a:latin typeface="Arial" charset="0"/>
                <a:ea typeface="ＭＳ Ｐゴシック" charset="0"/>
              </a:rPr>
              <a:t>"</a:t>
            </a:r>
            <a:r>
              <a:rPr lang="en-US" sz="2800">
                <a:solidFill>
                  <a:schemeClr val="bg1"/>
                </a:solidFill>
                <a:latin typeface="Arial" charset="0"/>
                <a:ea typeface="ＭＳ Ｐゴシック" charset="0"/>
              </a:rPr>
              <a:t> believers, don</a:t>
            </a:r>
            <a:r>
              <a:rPr lang="fr-FR" altLang="ja-JP" sz="2800">
                <a:solidFill>
                  <a:schemeClr val="bg1"/>
                </a:solidFill>
                <a:latin typeface="Arial" charset="0"/>
                <a:ea typeface="ＭＳ Ｐゴシック" charset="0"/>
              </a:rPr>
              <a:t>'</a:t>
            </a:r>
            <a:r>
              <a:rPr lang="en-US" sz="2800">
                <a:solidFill>
                  <a:schemeClr val="bg1"/>
                </a:solidFill>
                <a:latin typeface="Arial" charset="0"/>
                <a:ea typeface="ＭＳ Ｐゴシック" charset="0"/>
              </a:rPr>
              <a:t>t pridefully say, </a:t>
            </a:r>
            <a:br>
              <a:rPr lang="en-US" sz="2800">
                <a:solidFill>
                  <a:schemeClr val="bg1"/>
                </a:solidFill>
                <a:latin typeface="Arial" charset="0"/>
                <a:ea typeface="ＭＳ Ｐゴシック" charset="0"/>
              </a:rPr>
            </a:br>
            <a:r>
              <a:rPr lang="en-US" altLang="ja-JP" sz="2800">
                <a:solidFill>
                  <a:schemeClr val="bg1"/>
                </a:solidFill>
                <a:latin typeface="Arial" charset="0"/>
                <a:ea typeface="ＭＳ Ｐゴシック" charset="0"/>
              </a:rPr>
              <a:t>"</a:t>
            </a:r>
            <a:r>
              <a:rPr lang="en-US" sz="2800">
                <a:solidFill>
                  <a:schemeClr val="bg1"/>
                </a:solidFill>
                <a:latin typeface="Arial" charset="0"/>
                <a:ea typeface="ＭＳ Ｐゴシック" charset="0"/>
              </a:rPr>
              <a:t>I don</a:t>
            </a:r>
            <a:r>
              <a:rPr lang="fr-FR" altLang="ja-JP" sz="2800">
                <a:solidFill>
                  <a:schemeClr val="bg1"/>
                </a:solidFill>
                <a:latin typeface="Arial" charset="0"/>
                <a:ea typeface="ＭＳ Ｐゴシック" charset="0"/>
              </a:rPr>
              <a:t>'</a:t>
            </a:r>
            <a:r>
              <a:rPr lang="en-US" sz="2800">
                <a:solidFill>
                  <a:schemeClr val="bg1"/>
                </a:solidFill>
                <a:latin typeface="Arial" charset="0"/>
                <a:ea typeface="ＭＳ Ｐゴシック" charset="0"/>
              </a:rPr>
              <a:t>t need you with less honored roles</a:t>
            </a:r>
            <a:r>
              <a:rPr lang="en-US" altLang="ja-JP" sz="2800">
                <a:solidFill>
                  <a:schemeClr val="bg1"/>
                </a:solidFill>
                <a:latin typeface="Arial" charset="0"/>
                <a:ea typeface="ＭＳ Ｐゴシック" charset="0"/>
              </a:rPr>
              <a:t>"</a:t>
            </a:r>
            <a:r>
              <a:rPr lang="en-US" sz="2800">
                <a:solidFill>
                  <a:schemeClr val="bg1"/>
                </a:solidFill>
                <a:latin typeface="Arial" charset="0"/>
                <a:ea typeface="ＭＳ Ｐゴシック" charset="0"/>
              </a:rPr>
              <a:t> (21)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133600" y="54864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</a:rPr>
              <a:t>"I don</a:t>
            </a:r>
            <a:r>
              <a:rPr lang="fr-FR" sz="2400" dirty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</a:rPr>
              <a:t>'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</a:rPr>
              <a:t>t need you!"</a:t>
            </a:r>
            <a:endParaRPr lang="en-US" sz="2400" b="0" dirty="0">
              <a:solidFill>
                <a:srgbClr val="FFFFFF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0" y="1295400"/>
            <a:ext cx="533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2400">
                <a:solidFill>
                  <a:schemeClr val="bg1"/>
                </a:solidFill>
                <a:latin typeface="Arial" charset="0"/>
              </a:rPr>
              <a:t>"</a:t>
            </a:r>
            <a:r>
              <a:rPr lang="en-US" sz="2400">
                <a:solidFill>
                  <a:schemeClr val="bg1"/>
                </a:solidFill>
                <a:latin typeface="Arial" charset="0"/>
              </a:rPr>
              <a:t>The eye cannot say to the hand, </a:t>
            </a:r>
            <a:endParaRPr lang="en-US" sz="2400" b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219200" y="4267200"/>
            <a:ext cx="6019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chemeClr val="bg1"/>
                </a:solidFill>
                <a:latin typeface="Arial" charset="0"/>
              </a:rPr>
              <a:t>And the head cannot say to the feet,</a:t>
            </a:r>
            <a:endParaRPr lang="en-US" sz="2400" b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2" grpId="0"/>
      <p:bldP spid="4" grpId="0"/>
      <p:bldP spid="15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7" name="Picture 5" descr="CART00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573588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3581400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1" lang="en-US" sz="3200" baseline="30000">
                <a:latin typeface="Arial Black" charset="0"/>
              </a:rPr>
              <a:t>22</a:t>
            </a:r>
            <a:r>
              <a:rPr kumimoji="1" lang="en-US" sz="3200">
                <a:latin typeface="Arial Black" charset="0"/>
              </a:rPr>
              <a:t>On the contrary, those parts of the body that seem to be weaker are indispensable</a:t>
            </a:r>
            <a:endParaRPr kumimoji="1" lang="en-US" sz="3200" b="0">
              <a:latin typeface="Arial Black" charset="0"/>
            </a:endParaRPr>
          </a:p>
        </p:txBody>
      </p:sp>
      <p:sp>
        <p:nvSpPr>
          <p:cNvPr id="37892" name="Title 7"/>
          <p:cNvSpPr>
            <a:spLocks noGrp="1"/>
          </p:cNvSpPr>
          <p:nvPr>
            <p:ph type="title" idx="4294967295"/>
          </p:nvPr>
        </p:nvSpPr>
        <p:spPr>
          <a:xfrm>
            <a:off x="228600" y="2133600"/>
            <a:ext cx="8915400" cy="1143000"/>
          </a:xfrm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rgbClr val="000090"/>
                </a:solidFill>
                <a:cs typeface="+mj-cs"/>
              </a:rPr>
              <a:t>Weaker gifts are indispensable (22)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5" name="Picture 5" descr="CART00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573588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3276600"/>
            <a:ext cx="777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1" lang="en-US" sz="3200" baseline="30000">
                <a:latin typeface="Arial Black" charset="0"/>
              </a:rPr>
              <a:t>22</a:t>
            </a:r>
            <a:r>
              <a:rPr kumimoji="1" lang="en-US" sz="3200">
                <a:latin typeface="Arial Black" charset="0"/>
              </a:rPr>
              <a:t>On the contrary, those parts of the body that seem to be weaker are indispensable,  </a:t>
            </a:r>
            <a:r>
              <a:rPr kumimoji="1" lang="en-US" sz="3200" baseline="30000">
                <a:solidFill>
                  <a:schemeClr val="accent2"/>
                </a:solidFill>
                <a:latin typeface="Arial Black" charset="0"/>
              </a:rPr>
              <a:t>23</a:t>
            </a:r>
            <a:r>
              <a:rPr kumimoji="1" lang="en-US" sz="3200">
                <a:solidFill>
                  <a:schemeClr val="accent2"/>
                </a:solidFill>
                <a:latin typeface="Arial Black" charset="0"/>
              </a:rPr>
              <a:t>and the parts that we think are less honorable we treat with special honor. </a:t>
            </a:r>
            <a:endParaRPr kumimoji="1" lang="en-US" sz="3200" b="0">
              <a:solidFill>
                <a:schemeClr val="accent2"/>
              </a:solidFill>
              <a:latin typeface="Arial Black" charset="0"/>
            </a:endParaRPr>
          </a:p>
        </p:txBody>
      </p:sp>
      <p:sp>
        <p:nvSpPr>
          <p:cNvPr id="38916" name="Title 7"/>
          <p:cNvSpPr>
            <a:spLocks noGrp="1"/>
          </p:cNvSpPr>
          <p:nvPr>
            <p:ph type="title" idx="4294967295"/>
          </p:nvPr>
        </p:nvSpPr>
        <p:spPr>
          <a:xfrm>
            <a:off x="0" y="2009775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b="1">
                <a:solidFill>
                  <a:srgbClr val="000090"/>
                </a:solidFill>
                <a:cs typeface="+mj-cs"/>
              </a:rPr>
              <a:t>Less honorable gifts are honored (23a)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</a:rPr>
              <a:t>Singapore</a:t>
            </a:r>
          </a:p>
        </p:txBody>
      </p:sp>
      <p:pic>
        <p:nvPicPr>
          <p:cNvPr id="18022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" y="404813"/>
            <a:ext cx="9128125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3" name="Picture 5" descr="CART00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573588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3581400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1" lang="en-US" sz="3200">
                <a:latin typeface="Arial Black" charset="0"/>
              </a:rPr>
              <a:t>…And the parts that are unpresentable are treated with special modesty.</a:t>
            </a:r>
            <a:endParaRPr kumimoji="1" lang="en-US" sz="3200" b="0">
              <a:latin typeface="Arial Black" charset="0"/>
            </a:endParaRPr>
          </a:p>
        </p:txBody>
      </p:sp>
      <p:sp>
        <p:nvSpPr>
          <p:cNvPr id="39940" name="Title 7"/>
          <p:cNvSpPr>
            <a:spLocks noGrp="1"/>
          </p:cNvSpPr>
          <p:nvPr>
            <p:ph type="title" idx="4294967295"/>
          </p:nvPr>
        </p:nvSpPr>
        <p:spPr>
          <a:xfrm>
            <a:off x="0" y="2133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b="1">
                <a:solidFill>
                  <a:srgbClr val="000090"/>
                </a:solidFill>
                <a:cs typeface="+mj-cs"/>
              </a:rPr>
              <a:t>But gifts never to be seen are also guarded with modesty (23b)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1" name="Picture 5" descr="CART00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573588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3657600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1" lang="en-US" sz="3200" baseline="30000">
                <a:latin typeface="Arial Black" charset="0"/>
              </a:rPr>
              <a:t>24</a:t>
            </a:r>
            <a:r>
              <a:rPr kumimoji="1" lang="en-US" sz="3200">
                <a:latin typeface="Arial Black" charset="0"/>
              </a:rPr>
              <a:t>while our presentable parts need no special treatment. </a:t>
            </a:r>
            <a:endParaRPr kumimoji="1" lang="en-US" sz="3200" b="0">
              <a:latin typeface="Arial Black" charset="0"/>
            </a:endParaRPr>
          </a:p>
        </p:txBody>
      </p:sp>
      <p:sp>
        <p:nvSpPr>
          <p:cNvPr id="40964" name="Title 7"/>
          <p:cNvSpPr>
            <a:spLocks noGrp="1"/>
          </p:cNvSpPr>
          <p:nvPr>
            <p:ph type="title" idx="4294967295"/>
          </p:nvPr>
        </p:nvSpPr>
        <p:spPr>
          <a:xfrm>
            <a:off x="0" y="22098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rgbClr val="000090"/>
                </a:solidFill>
                <a:cs typeface="+mj-cs"/>
              </a:rPr>
              <a:t>Yet the </a:t>
            </a:r>
            <a:r>
              <a:rPr lang="en-US" altLang="ja-JP" sz="3600" b="1" dirty="0">
                <a:solidFill>
                  <a:srgbClr val="000090"/>
                </a:solidFill>
                <a:cs typeface="+mj-cs"/>
              </a:rPr>
              <a:t>"</a:t>
            </a:r>
            <a:r>
              <a:rPr lang="en-US" sz="3600" b="1" dirty="0">
                <a:solidFill>
                  <a:srgbClr val="000090"/>
                </a:solidFill>
                <a:cs typeface="+mj-cs"/>
              </a:rPr>
              <a:t>up-front</a:t>
            </a:r>
            <a:r>
              <a:rPr lang="en-US" altLang="ja-JP" sz="3600" b="1" dirty="0">
                <a:solidFill>
                  <a:srgbClr val="000090"/>
                </a:solidFill>
                <a:cs typeface="+mj-cs"/>
              </a:rPr>
              <a:t>"</a:t>
            </a:r>
            <a:r>
              <a:rPr lang="en-US" sz="3600" b="1" dirty="0">
                <a:solidFill>
                  <a:srgbClr val="000090"/>
                </a:solidFill>
                <a:cs typeface="+mj-cs"/>
              </a:rPr>
              <a:t> believers need less acknowledgment (24a)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29" name="Picture 5" descr="CART00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573588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3657600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1" lang="en-US" sz="3200">
                <a:latin typeface="Arial Black" charset="0"/>
              </a:rPr>
              <a:t>But God has combined the members of the body and has given greater honor to the parts that lacked it.</a:t>
            </a:r>
            <a:endParaRPr kumimoji="1" lang="en-US" sz="3200" b="0">
              <a:latin typeface="Arial Black" charset="0"/>
            </a:endParaRPr>
          </a:p>
        </p:txBody>
      </p:sp>
      <p:sp>
        <p:nvSpPr>
          <p:cNvPr id="41988" name="Title 7"/>
          <p:cNvSpPr>
            <a:spLocks noGrp="1"/>
          </p:cNvSpPr>
          <p:nvPr>
            <p:ph type="title" idx="4294967295"/>
          </p:nvPr>
        </p:nvSpPr>
        <p:spPr>
          <a:xfrm>
            <a:off x="0" y="22098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rgbClr val="000090"/>
                </a:solidFill>
                <a:cs typeface="+mj-cs"/>
              </a:rPr>
              <a:t>God gives greater honor to </a:t>
            </a:r>
            <a:r>
              <a:rPr lang="en-US" altLang="ja-JP" sz="3600" b="1" dirty="0">
                <a:solidFill>
                  <a:srgbClr val="000090"/>
                </a:solidFill>
                <a:cs typeface="+mj-cs"/>
              </a:rPr>
              <a:t>"</a:t>
            </a:r>
            <a:r>
              <a:rPr lang="en-US" sz="3600" b="1" dirty="0">
                <a:solidFill>
                  <a:srgbClr val="000090"/>
                </a:solidFill>
                <a:cs typeface="+mj-cs"/>
              </a:rPr>
              <a:t>behind-the-scenes</a:t>
            </a:r>
            <a:r>
              <a:rPr lang="en-US" altLang="ja-JP" sz="3600" b="1" dirty="0">
                <a:solidFill>
                  <a:srgbClr val="000090"/>
                </a:solidFill>
                <a:cs typeface="+mj-cs"/>
              </a:rPr>
              <a:t>"</a:t>
            </a:r>
            <a:r>
              <a:rPr lang="en-US" sz="3600" b="1" dirty="0">
                <a:solidFill>
                  <a:srgbClr val="000090"/>
                </a:solidFill>
                <a:cs typeface="+mj-cs"/>
              </a:rPr>
              <a:t> believers (24b).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7" name="Picture 5" descr="CART00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573588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3657600"/>
            <a:ext cx="8458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1" lang="en-US" sz="3200" baseline="30000">
                <a:latin typeface="Arial Black" charset="0"/>
              </a:rPr>
              <a:t>25</a:t>
            </a:r>
            <a:r>
              <a:rPr kumimoji="1" lang="en-US" sz="3200">
                <a:latin typeface="Arial Black" charset="0"/>
              </a:rPr>
              <a:t>so that there should be no division in the body, but that its parts should have equal concern for each other.  </a:t>
            </a:r>
            <a:r>
              <a:rPr kumimoji="1" lang="en-US" sz="3200" baseline="30000">
                <a:latin typeface="Arial Black" charset="0"/>
              </a:rPr>
              <a:t>26</a:t>
            </a:r>
            <a:r>
              <a:rPr kumimoji="1" lang="en-US" sz="3200">
                <a:latin typeface="Arial Black" charset="0"/>
              </a:rPr>
              <a:t>If one part suffers, every part suffers with it; if one part is honored, every part rejoices with it. </a:t>
            </a:r>
            <a:endParaRPr kumimoji="1" lang="en-US" sz="3200" b="0">
              <a:latin typeface="Arial Black" charset="0"/>
            </a:endParaRPr>
          </a:p>
        </p:txBody>
      </p:sp>
      <p:sp>
        <p:nvSpPr>
          <p:cNvPr id="43012" name="Title 7"/>
          <p:cNvSpPr>
            <a:spLocks noGrp="1"/>
          </p:cNvSpPr>
          <p:nvPr>
            <p:ph type="title" idx="4294967295"/>
          </p:nvPr>
        </p:nvSpPr>
        <p:spPr>
          <a:xfrm>
            <a:off x="0" y="22098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rgbClr val="000090"/>
                </a:solidFill>
                <a:cs typeface="+mj-cs"/>
              </a:rPr>
              <a:t>God honors serving gifts so we</a:t>
            </a:r>
            <a:r>
              <a:rPr lang="fr-FR" altLang="ja-JP" sz="3600" b="1" dirty="0">
                <a:solidFill>
                  <a:srgbClr val="000090"/>
                </a:solidFill>
                <a:cs typeface="+mj-cs"/>
              </a:rPr>
              <a:t>'</a:t>
            </a:r>
            <a:r>
              <a:rPr lang="en-US" sz="3600" b="1" dirty="0" err="1">
                <a:solidFill>
                  <a:srgbClr val="000090"/>
                </a:solidFill>
                <a:cs typeface="+mj-cs"/>
              </a:rPr>
              <a:t>ll</a:t>
            </a:r>
            <a:r>
              <a:rPr lang="en-US" sz="3600" b="1" dirty="0">
                <a:solidFill>
                  <a:srgbClr val="000090"/>
                </a:solidFill>
                <a:cs typeface="+mj-cs"/>
              </a:rPr>
              <a:t> care for them too (25-26).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844675"/>
          </a:xfrm>
          <a:effectLst>
            <a:outerShdw blurRad="63500" dist="35921" dir="2700000" algn="ctr" rotWithShape="0">
              <a:schemeClr val="tx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bg1"/>
                </a:solidFill>
                <a:latin typeface="Arial" charset="0"/>
                <a:cs typeface="+mj-cs"/>
              </a:rPr>
              <a:t>"Sorrows </a:t>
            </a:r>
            <a:r>
              <a:rPr lang="en-US" b="1" dirty="0">
                <a:solidFill>
                  <a:schemeClr val="bg1"/>
                </a:solidFill>
                <a:latin typeface="Arial" charset="0"/>
                <a:cs typeface="+mj-cs"/>
              </a:rPr>
              <a:t>shared are halved,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cs typeface="+mj-cs"/>
              </a:rPr>
              <a:t/>
            </a:r>
            <a:br>
              <a:rPr lang="en-US" b="1" dirty="0" smtClean="0">
                <a:solidFill>
                  <a:schemeClr val="bg1"/>
                </a:solidFill>
                <a:latin typeface="Arial" charset="0"/>
                <a:cs typeface="+mj-cs"/>
              </a:rPr>
            </a:br>
            <a:r>
              <a:rPr lang="en-US" b="1" dirty="0" smtClean="0">
                <a:solidFill>
                  <a:schemeClr val="bg1"/>
                </a:solidFill>
                <a:latin typeface="Arial" charset="0"/>
                <a:cs typeface="+mj-cs"/>
              </a:rPr>
              <a:t>joys </a:t>
            </a:r>
            <a:r>
              <a:rPr lang="en-US" b="1" dirty="0">
                <a:solidFill>
                  <a:schemeClr val="bg1"/>
                </a:solidFill>
                <a:latin typeface="Arial" charset="0"/>
                <a:cs typeface="+mj-cs"/>
              </a:rPr>
              <a:t>shared are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cs typeface="+mj-cs"/>
              </a:rPr>
              <a:t>doubled."</a:t>
            </a:r>
            <a:endParaRPr lang="en-US" b="1" dirty="0">
              <a:solidFill>
                <a:schemeClr val="bg1"/>
              </a:solidFill>
              <a:latin typeface="Arial" charset="0"/>
              <a:cs typeface="+mj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6513" y="5661025"/>
            <a:ext cx="9144000" cy="83661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  <a:latin typeface="Arial" charset="0"/>
                <a:cs typeface="+mj-cs"/>
              </a:rPr>
              <a:t>––Swedish Proverb</a:t>
            </a:r>
            <a:endParaRPr lang="en-US" dirty="0">
              <a:solidFill>
                <a:schemeClr val="bg1"/>
              </a:solidFill>
              <a:latin typeface="Arial" charset="0"/>
              <a:cs typeface="+mj-cs"/>
            </a:endParaRPr>
          </a:p>
        </p:txBody>
      </p:sp>
      <p:pic>
        <p:nvPicPr>
          <p:cNvPr id="257028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44675"/>
            <a:ext cx="4859338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2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1844675"/>
            <a:ext cx="5076825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20725"/>
            <a:ext cx="9144000" cy="1628775"/>
          </a:xfrm>
          <a:effectLst>
            <a:outerShdw blurRad="63500" dist="35921" dir="2700000" algn="ctr" rotWithShape="0">
              <a:schemeClr val="tx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latin typeface="Arial" charset="0"/>
                <a:cs typeface="+mj-cs"/>
              </a:rPr>
              <a:t>IV. It takes all of our gifts for the church to be </a:t>
            </a:r>
            <a:r>
              <a:rPr lang="en-US" b="1" dirty="0">
                <a:solidFill>
                  <a:srgbClr val="FFFF00"/>
                </a:solidFill>
                <a:latin typeface="Arial" charset="0"/>
                <a:cs typeface="+mj-cs"/>
              </a:rPr>
              <a:t>diversified</a:t>
            </a:r>
            <a:r>
              <a:rPr lang="en-US" b="1" dirty="0">
                <a:solidFill>
                  <a:schemeClr val="bg1"/>
                </a:solidFill>
                <a:latin typeface="Arial" charset="0"/>
                <a:cs typeface="+mj-cs"/>
              </a:rPr>
              <a:t> (27-31).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9388" y="0"/>
            <a:ext cx="626427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4000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9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Why you need others…</a:t>
            </a:r>
            <a:endParaRPr lang="en-US" sz="4000" i="1" dirty="0">
              <a:solidFill>
                <a:schemeClr val="bg1"/>
              </a:solidFill>
              <a:effectLst>
                <a:glow rad="101600">
                  <a:schemeClr val="tx1">
                    <a:alpha val="93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9075" name="Picture 2" descr="Albin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88" y="2349500"/>
            <a:ext cx="1684337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76" name="Picture 3" descr="Athan &amp; Chanchan retreat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7775" y="2349500"/>
            <a:ext cx="1863725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77" name="Picture 5" descr="Deborah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8163" y="2349500"/>
            <a:ext cx="175895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78" name="Picture 6" descr="Desiree &amp; Girls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1550" y="2349500"/>
            <a:ext cx="183515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79" name="Picture 7" descr="Drew &amp; Linda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88" y="3862388"/>
            <a:ext cx="1690687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80" name="Picture 9" descr="Eva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7775" y="3860800"/>
            <a:ext cx="1792288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81" name="Picture 10" descr="Lee &amp; Linda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8163" y="3860800"/>
            <a:ext cx="173037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82" name="Picture 1" descr="Lewis Barbara Christine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1550" y="3860800"/>
            <a:ext cx="19192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83" name="Picture 2" descr="Miriam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88" y="5308600"/>
            <a:ext cx="170815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84" name="Picture 3" descr="Randles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7775" y="5300663"/>
            <a:ext cx="1792288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85" name="Picture 5" descr="Singpu &amp; Kim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1550" y="5229225"/>
            <a:ext cx="193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86" name="Picture 6" descr="Rick &amp; Susan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8163" y="5245100"/>
            <a:ext cx="17621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87" name="Picture 8" descr="Bal Carol Sean Arun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3" y="2320925"/>
            <a:ext cx="2095500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88" name="Picture 9" descr="Robert Geetha Joseph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5292725"/>
            <a:ext cx="1836738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89" name="Picture 10" descr="Valentin &amp; Jieun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8" y="3851275"/>
            <a:ext cx="1757362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Rectangle 4"/>
          <p:cNvSpPr>
            <a:spLocks noChangeArrowheads="1"/>
          </p:cNvSpPr>
          <p:nvPr/>
        </p:nvSpPr>
        <p:spPr bwMode="auto">
          <a:xfrm>
            <a:off x="0" y="-228600"/>
            <a:ext cx="9525000" cy="7086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 b="0"/>
          </a:p>
        </p:txBody>
      </p:sp>
      <p:pic>
        <p:nvPicPr>
          <p:cNvPr id="261122" name="Picture 3" descr="animation_0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6025" y="0"/>
            <a:ext cx="6657975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49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-76200"/>
            <a:ext cx="7591425" cy="1849438"/>
          </a:xfrm>
          <a:solidFill>
            <a:srgbClr val="333399"/>
          </a:solidFill>
        </p:spPr>
        <p:txBody>
          <a:bodyPr/>
          <a:lstStyle/>
          <a:p>
            <a:pPr marL="652463" indent="-652463" algn="l"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A. The church is composed of diversified members (27).</a:t>
            </a:r>
          </a:p>
        </p:txBody>
      </p:sp>
      <p:sp>
        <p:nvSpPr>
          <p:cNvPr id="261124" name="TextBox 6"/>
          <p:cNvSpPr txBox="1">
            <a:spLocks noChangeArrowheads="1"/>
          </p:cNvSpPr>
          <p:nvPr/>
        </p:nvSpPr>
        <p:spPr bwMode="auto">
          <a:xfrm>
            <a:off x="76200" y="2336800"/>
            <a:ext cx="25146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3200">
                <a:latin typeface="Arial" charset="0"/>
              </a:rPr>
              <a:t>"</a:t>
            </a:r>
            <a:r>
              <a:rPr lang="en-US" sz="3200">
                <a:latin typeface="Arial" charset="0"/>
              </a:rPr>
              <a:t>Now you are the body of Christ, and each one of you is a part of it.</a:t>
            </a:r>
            <a:r>
              <a:rPr lang="en-US" altLang="ja-JP" sz="3200">
                <a:latin typeface="Arial" charset="0"/>
              </a:rPr>
              <a:t>"</a:t>
            </a:r>
            <a:endParaRPr lang="en-US" sz="3200" b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7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6"/>
          <p:cNvSpPr>
            <a:spLocks noChangeArrowheads="1"/>
          </p:cNvSpPr>
          <p:nvPr/>
        </p:nvSpPr>
        <p:spPr bwMode="auto">
          <a:xfrm>
            <a:off x="3657600" y="0"/>
            <a:ext cx="5486400" cy="6400800"/>
          </a:xfrm>
          <a:prstGeom prst="downArrow">
            <a:avLst>
              <a:gd name="adj1" fmla="val 50000"/>
              <a:gd name="adj2" fmla="val 49999"/>
            </a:avLst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549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338" y="228600"/>
            <a:ext cx="3962400" cy="51054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B. The hierarchy of members shows that all don</a:t>
            </a:r>
            <a:r>
              <a:rPr lang="fr-FR" altLang="ja-JP" b="1" dirty="0" smtClean="0"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'</a:t>
            </a:r>
            <a:r>
              <a:rPr lang="en-US" b="1" dirty="0" smtClean="0"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 have the same gifts </a:t>
            </a:r>
            <a:br>
              <a:rPr lang="en-US" b="1" dirty="0" smtClean="0"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b="1" dirty="0" smtClean="0"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(28-30).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886200" y="304800"/>
            <a:ext cx="5257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2400" dirty="0" smtClean="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And in the church God has appointed </a:t>
            </a:r>
            <a:br>
              <a:rPr lang="en-US" sz="2400" dirty="0" smtClean="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400" dirty="0" smtClean="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first of all </a:t>
            </a:r>
            <a:r>
              <a:rPr lang="en-US" sz="2400" dirty="0" smtClean="0">
                <a:solidFill>
                  <a:srgbClr val="FFFFE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apostles</a:t>
            </a:r>
            <a:r>
              <a:rPr lang="en-US" sz="2400" dirty="0" smtClean="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, </a:t>
            </a:r>
            <a:br>
              <a:rPr lang="en-US" sz="2400" dirty="0" smtClean="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400" dirty="0" smtClean="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second </a:t>
            </a:r>
            <a:r>
              <a:rPr lang="en-US" sz="2400" dirty="0" smtClean="0">
                <a:solidFill>
                  <a:srgbClr val="FFFFE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prophets</a:t>
            </a:r>
            <a:r>
              <a:rPr lang="en-US" sz="2400" dirty="0" smtClean="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, </a:t>
            </a:r>
            <a:br>
              <a:rPr lang="en-US" sz="2400" dirty="0" smtClean="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400" dirty="0" smtClean="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third </a:t>
            </a:r>
            <a:r>
              <a:rPr lang="en-US" sz="2400" dirty="0" smtClean="0">
                <a:solidFill>
                  <a:srgbClr val="FFFFE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teachers</a:t>
            </a:r>
            <a:r>
              <a:rPr lang="en-US" sz="2400" dirty="0" smtClean="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, </a:t>
            </a:r>
            <a:br>
              <a:rPr lang="en-US" sz="2400" dirty="0" smtClean="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400" dirty="0" smtClean="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then workers of </a:t>
            </a:r>
            <a:r>
              <a:rPr lang="en-US" sz="2400" dirty="0" smtClean="0">
                <a:solidFill>
                  <a:srgbClr val="FFFFE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miracles</a:t>
            </a:r>
            <a:r>
              <a:rPr lang="en-US" sz="2400" dirty="0" smtClean="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, </a:t>
            </a:r>
            <a:br>
              <a:rPr lang="en-US" sz="2400" dirty="0" smtClean="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400" dirty="0" smtClean="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also those having gifts of </a:t>
            </a:r>
            <a:r>
              <a:rPr lang="en-US" sz="2400" dirty="0" smtClean="0">
                <a:solidFill>
                  <a:srgbClr val="FFFFE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healing</a:t>
            </a:r>
            <a:r>
              <a:rPr lang="en-US" sz="2400" dirty="0" smtClean="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, </a:t>
            </a:r>
            <a:br>
              <a:rPr lang="en-US" sz="2400" dirty="0" smtClean="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400" dirty="0" smtClean="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those able to </a:t>
            </a:r>
            <a:r>
              <a:rPr lang="en-US" sz="2400" dirty="0" smtClean="0">
                <a:solidFill>
                  <a:srgbClr val="FFFFE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help</a:t>
            </a:r>
            <a:r>
              <a:rPr lang="en-US" sz="2400" dirty="0" smtClean="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others, </a:t>
            </a:r>
            <a:br>
              <a:rPr lang="en-US" sz="2400" dirty="0" smtClean="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400" dirty="0" smtClean="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those with gifts of </a:t>
            </a:r>
            <a:r>
              <a:rPr lang="en-US" sz="2400" dirty="0" smtClean="0">
                <a:solidFill>
                  <a:srgbClr val="FFFFE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administration</a:t>
            </a:r>
            <a:r>
              <a:rPr lang="en-US" sz="2400" dirty="0" smtClean="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, </a:t>
            </a:r>
            <a:br>
              <a:rPr lang="en-US" sz="2400" dirty="0" smtClean="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400" dirty="0" smtClean="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and those speaking in different kinds of </a:t>
            </a:r>
            <a:r>
              <a:rPr lang="en-US" sz="2400" dirty="0" smtClean="0">
                <a:solidFill>
                  <a:srgbClr val="FFFFE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tongues</a:t>
            </a:r>
            <a:r>
              <a:rPr lang="en-US" sz="2400" dirty="0" smtClean="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56260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240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34" charset="-128"/>
                <a:cs typeface="Arial"/>
              </a:rPr>
              <a:t>Are all </a:t>
            </a:r>
            <a:r>
              <a:rPr lang="en-US" sz="2400">
                <a:solidFill>
                  <a:srgbClr val="FFFFE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34" charset="-128"/>
                <a:cs typeface="Arial"/>
              </a:rPr>
              <a:t>apostles</a:t>
            </a:r>
            <a:r>
              <a:rPr lang="en-US" sz="240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34" charset="-128"/>
                <a:cs typeface="Arial"/>
              </a:rPr>
              <a:t>? Are all </a:t>
            </a:r>
            <a:r>
              <a:rPr lang="en-US" sz="2400">
                <a:solidFill>
                  <a:srgbClr val="FFFFE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34" charset="-128"/>
                <a:cs typeface="Arial"/>
              </a:rPr>
              <a:t>prophets</a:t>
            </a:r>
            <a:r>
              <a:rPr lang="en-US" sz="240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34" charset="-128"/>
                <a:cs typeface="Arial"/>
              </a:rPr>
              <a:t>? Are all </a:t>
            </a:r>
            <a:r>
              <a:rPr lang="en-US" sz="2400">
                <a:solidFill>
                  <a:srgbClr val="FFFFE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34" charset="-128"/>
                <a:cs typeface="Arial"/>
              </a:rPr>
              <a:t>teachers</a:t>
            </a:r>
            <a:r>
              <a:rPr lang="en-US" sz="240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34" charset="-128"/>
                <a:cs typeface="Arial"/>
              </a:rPr>
              <a:t>? </a:t>
            </a:r>
            <a:br>
              <a:rPr lang="en-US" sz="240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34" charset="-128"/>
                <a:cs typeface="Arial"/>
              </a:rPr>
            </a:br>
            <a:r>
              <a:rPr lang="en-US" sz="240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34" charset="-128"/>
                <a:cs typeface="Arial"/>
              </a:rPr>
              <a:t>Do all work </a:t>
            </a:r>
            <a:r>
              <a:rPr lang="en-US" sz="2400">
                <a:solidFill>
                  <a:srgbClr val="FFFFE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34" charset="-128"/>
                <a:cs typeface="Arial"/>
              </a:rPr>
              <a:t>miracles</a:t>
            </a:r>
            <a:r>
              <a:rPr lang="en-US" sz="240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34" charset="-128"/>
                <a:cs typeface="Arial"/>
              </a:rPr>
              <a:t>?  Do all have gifts of </a:t>
            </a:r>
            <a:r>
              <a:rPr lang="en-US" sz="2400">
                <a:solidFill>
                  <a:srgbClr val="FFFFE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34" charset="-128"/>
                <a:cs typeface="Arial"/>
              </a:rPr>
              <a:t>healing</a:t>
            </a:r>
            <a:r>
              <a:rPr lang="en-US" sz="240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34" charset="-128"/>
                <a:cs typeface="Arial"/>
              </a:rPr>
              <a:t>? </a:t>
            </a:r>
            <a:br>
              <a:rPr lang="en-US" sz="240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34" charset="-128"/>
                <a:cs typeface="Arial"/>
              </a:rPr>
            </a:br>
            <a:r>
              <a:rPr lang="en-US" sz="240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34" charset="-128"/>
                <a:cs typeface="Arial"/>
              </a:rPr>
              <a:t>Do all speak in </a:t>
            </a:r>
            <a:r>
              <a:rPr lang="en-US" sz="2400">
                <a:solidFill>
                  <a:srgbClr val="FFFFE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34" charset="-128"/>
                <a:cs typeface="Arial"/>
              </a:rPr>
              <a:t>tongues</a:t>
            </a:r>
            <a:r>
              <a:rPr lang="en-US" sz="240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34" charset="-128"/>
                <a:cs typeface="Arial"/>
              </a:rPr>
              <a:t>? Do all </a:t>
            </a:r>
            <a:r>
              <a:rPr lang="en-US" sz="2400">
                <a:solidFill>
                  <a:srgbClr val="FFFFE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34" charset="-128"/>
                <a:cs typeface="Arial"/>
              </a:rPr>
              <a:t>interpret</a:t>
            </a:r>
            <a:r>
              <a:rPr lang="en-US" sz="2400">
                <a:solidFill>
                  <a:schemeClr val="tx2"/>
                </a:solidFill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34" charset="-128"/>
                <a:cs typeface="Arial"/>
              </a:rPr>
              <a:t>? </a:t>
            </a:r>
          </a:p>
          <a:p>
            <a:pPr algn="ctr" eaLnBrk="0" hangingPunct="0">
              <a:defRPr/>
            </a:pPr>
            <a:endParaRPr lang="en-US" sz="2400">
              <a:solidFill>
                <a:schemeClr val="tx2"/>
              </a:solidFill>
              <a:effectLst>
                <a:glow rad="279400">
                  <a:schemeClr val="tx1">
                    <a:alpha val="75000"/>
                  </a:schemeClr>
                </a:glow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34" charset="-128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76200" y="1828800"/>
            <a:ext cx="4800600" cy="47244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3200" u="sng">
                <a:latin typeface="Arial" charset="0"/>
                <a:cs typeface="Arial" charset="0"/>
              </a:rPr>
              <a:t>1 Corinthians 12:31 </a:t>
            </a:r>
            <a:r>
              <a:rPr lang="en-US" altLang="ja-JP" sz="3200">
                <a:latin typeface="Arial" charset="0"/>
                <a:cs typeface="Arial" charset="0"/>
              </a:rPr>
              <a:t>"</a:t>
            </a:r>
            <a:r>
              <a:rPr lang="en-US" sz="3200">
                <a:latin typeface="Arial" charset="0"/>
                <a:cs typeface="Arial" charset="0"/>
              </a:rPr>
              <a:t>But eagerly desire the greater gifts.</a:t>
            </a:r>
            <a:r>
              <a:rPr lang="en-US" altLang="ja-JP" sz="3200">
                <a:latin typeface="Arial" charset="0"/>
                <a:cs typeface="Arial" charset="0"/>
              </a:rPr>
              <a:t>"</a:t>
            </a:r>
            <a:endParaRPr lang="en-US" sz="3200"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chemeClr val="tx2"/>
              </a:buClr>
            </a:pPr>
            <a:endParaRPr lang="en-US" sz="2000"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altLang="ja-JP" sz="3200">
                <a:latin typeface="Arial" charset="0"/>
                <a:cs typeface="Arial" charset="0"/>
              </a:rPr>
              <a:t>"</a:t>
            </a:r>
            <a:r>
              <a:rPr lang="en-US" sz="3200">
                <a:latin typeface="Arial" charset="0"/>
                <a:cs typeface="Arial" charset="0"/>
              </a:rPr>
              <a:t>desire</a:t>
            </a:r>
            <a:r>
              <a:rPr lang="en-US" altLang="ja-JP" sz="3200">
                <a:latin typeface="Arial" charset="0"/>
                <a:cs typeface="Arial" charset="0"/>
              </a:rPr>
              <a:t>"</a:t>
            </a:r>
            <a:r>
              <a:rPr lang="en-US" sz="3200">
                <a:latin typeface="Arial" charset="0"/>
                <a:cs typeface="Arial" charset="0"/>
              </a:rPr>
              <a:t> = </a:t>
            </a:r>
            <a:r>
              <a:rPr lang="en-US" altLang="ja-JP" sz="3200">
                <a:latin typeface="Arial" charset="0"/>
                <a:cs typeface="Arial" charset="0"/>
              </a:rPr>
              <a:t>"</a:t>
            </a:r>
            <a:r>
              <a:rPr lang="en-US" sz="3200">
                <a:latin typeface="Arial" charset="0"/>
                <a:cs typeface="Arial" charset="0"/>
              </a:rPr>
              <a:t>all of you desire</a:t>
            </a:r>
            <a:r>
              <a:rPr lang="en-US" altLang="ja-JP" sz="3200">
                <a:latin typeface="Arial" charset="0"/>
                <a:cs typeface="Arial" charset="0"/>
              </a:rPr>
              <a:t>"</a:t>
            </a:r>
            <a:r>
              <a:rPr lang="en-US" sz="3200">
                <a:latin typeface="Arial" charset="0"/>
                <a:cs typeface="Arial" charset="0"/>
              </a:rPr>
              <a:t> (second person plural)</a:t>
            </a:r>
          </a:p>
          <a:p>
            <a:pPr>
              <a:spcBef>
                <a:spcPct val="20000"/>
              </a:spcBef>
              <a:buClr>
                <a:schemeClr val="tx2"/>
              </a:buClr>
            </a:pPr>
            <a:endParaRPr lang="en-US" sz="2000"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altLang="ja-JP" sz="3200">
                <a:latin typeface="Arial" charset="0"/>
                <a:cs typeface="Arial" charset="0"/>
              </a:rPr>
              <a:t>"</a:t>
            </a:r>
            <a:r>
              <a:rPr lang="en-US" sz="3200">
                <a:latin typeface="Arial" charset="0"/>
                <a:cs typeface="Arial" charset="0"/>
              </a:rPr>
              <a:t>greater gifts</a:t>
            </a:r>
            <a:r>
              <a:rPr lang="en-US" altLang="ja-JP" sz="3200">
                <a:latin typeface="Arial" charset="0"/>
                <a:cs typeface="Arial" charset="0"/>
              </a:rPr>
              <a:t>"</a:t>
            </a:r>
            <a:r>
              <a:rPr lang="en-US" sz="3200">
                <a:latin typeface="Arial" charset="0"/>
                <a:cs typeface="Arial" charset="0"/>
              </a:rPr>
              <a:t> = 12:28</a:t>
            </a:r>
          </a:p>
        </p:txBody>
      </p:sp>
      <p:pic>
        <p:nvPicPr>
          <p:cNvPr id="265218" name="Picture 7" descr="CUD00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1752600"/>
            <a:ext cx="4813300" cy="434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" y="381000"/>
            <a:ext cx="8997950" cy="10668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effectLst>
                  <a:glow rad="2794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C. Emphasize the gifts that edify the most members (31).</a:t>
            </a:r>
          </a:p>
        </p:txBody>
      </p:sp>
      <p:pic>
        <p:nvPicPr>
          <p:cNvPr id="265220" name="Picture 6" descr="CART0400"/>
          <p:cNvPicPr>
            <a:picLocks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10213" y="2320925"/>
            <a:ext cx="2084387" cy="3433763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2150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5" name="Picture 5" descr="needothers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4925" y="228600"/>
            <a:ext cx="2763838" cy="62484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dirty="0">
                <a:solidFill>
                  <a:schemeClr val="accent5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Four reasons we need others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140200" y="0"/>
            <a:ext cx="50038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544513" indent="-544513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AutoNum type="arabicPeriod"/>
            </a:pPr>
            <a:r>
              <a:rPr lang="en-US" sz="2800">
                <a:latin typeface="Arial" charset="0"/>
                <a:cs typeface="Arial" charset="0"/>
              </a:rPr>
              <a:t>It takes all the different gifts for the church to </a:t>
            </a:r>
            <a:r>
              <a:rPr lang="en-US" sz="2800">
                <a:solidFill>
                  <a:srgbClr val="2D2DB9"/>
                </a:solidFill>
                <a:latin typeface="Arial" charset="0"/>
                <a:cs typeface="Arial" charset="0"/>
              </a:rPr>
              <a:t>exist</a:t>
            </a:r>
            <a:r>
              <a:rPr lang="en-US" sz="2800">
                <a:latin typeface="Arial" charset="0"/>
                <a:cs typeface="Arial" charset="0"/>
              </a:rPr>
              <a:t> (12-13).</a:t>
            </a:r>
          </a:p>
          <a:p>
            <a:pPr eaLnBrk="1" hangingPunct="1">
              <a:buFont typeface="Times New Roman" charset="0"/>
              <a:buAutoNum type="arabicPeriod"/>
            </a:pPr>
            <a:endParaRPr lang="en-US" sz="2800">
              <a:latin typeface="Arial" charset="0"/>
              <a:cs typeface="Arial" charset="0"/>
            </a:endParaRPr>
          </a:p>
          <a:p>
            <a:pPr eaLnBrk="1" hangingPunct="1">
              <a:buFont typeface="Times New Roman" charset="0"/>
              <a:buAutoNum type="arabicPeriod"/>
            </a:pPr>
            <a:r>
              <a:rPr lang="en-US" sz="2800">
                <a:latin typeface="Arial" charset="0"/>
                <a:cs typeface="Arial" charset="0"/>
              </a:rPr>
              <a:t>It takes serving gifts for the church to </a:t>
            </a:r>
            <a:r>
              <a:rPr lang="en-US" sz="2800">
                <a:solidFill>
                  <a:srgbClr val="2D2DB9"/>
                </a:solidFill>
                <a:latin typeface="Arial" charset="0"/>
                <a:cs typeface="Arial" charset="0"/>
              </a:rPr>
              <a:t>function</a:t>
            </a:r>
            <a:r>
              <a:rPr lang="en-US" sz="2800">
                <a:latin typeface="Arial" charset="0"/>
                <a:cs typeface="Arial" charset="0"/>
              </a:rPr>
              <a:t> (14-20).</a:t>
            </a:r>
          </a:p>
          <a:p>
            <a:pPr eaLnBrk="1" hangingPunct="1">
              <a:buFont typeface="Times New Roman" charset="0"/>
              <a:buAutoNum type="arabicPeriod"/>
            </a:pPr>
            <a:endParaRPr lang="en-US" sz="2800">
              <a:latin typeface="Arial" charset="0"/>
              <a:cs typeface="Arial" charset="0"/>
            </a:endParaRPr>
          </a:p>
          <a:p>
            <a:pPr eaLnBrk="1" hangingPunct="1">
              <a:buFont typeface="Times New Roman" charset="0"/>
              <a:buAutoNum type="arabicPeriod"/>
            </a:pPr>
            <a:r>
              <a:rPr lang="en-US" sz="2800">
                <a:latin typeface="Arial" charset="0"/>
                <a:cs typeface="Arial" charset="0"/>
              </a:rPr>
              <a:t>It takes humble use of all the gifts for the church to </a:t>
            </a:r>
            <a:r>
              <a:rPr lang="en-US" sz="2800">
                <a:solidFill>
                  <a:srgbClr val="2D2DB9"/>
                </a:solidFill>
                <a:latin typeface="Arial" charset="0"/>
                <a:cs typeface="Arial" charset="0"/>
              </a:rPr>
              <a:t>care</a:t>
            </a:r>
            <a:r>
              <a:rPr lang="en-US" sz="2800">
                <a:latin typeface="Arial" charset="0"/>
                <a:cs typeface="Arial" charset="0"/>
              </a:rPr>
              <a:t> (21-26).</a:t>
            </a:r>
          </a:p>
          <a:p>
            <a:pPr eaLnBrk="1" hangingPunct="1">
              <a:buFont typeface="Times New Roman" charset="0"/>
              <a:buAutoNum type="arabicPeriod"/>
            </a:pPr>
            <a:endParaRPr lang="en-US" sz="2800">
              <a:latin typeface="Arial" charset="0"/>
              <a:cs typeface="Arial" charset="0"/>
            </a:endParaRPr>
          </a:p>
          <a:p>
            <a:pPr eaLnBrk="1" hangingPunct="1">
              <a:buFont typeface="Times New Roman" charset="0"/>
              <a:buAutoNum type="arabicPeriod"/>
            </a:pPr>
            <a:r>
              <a:rPr lang="en-US" sz="2800">
                <a:latin typeface="Arial" charset="0"/>
                <a:cs typeface="Arial" charset="0"/>
              </a:rPr>
              <a:t>It takes all of our gifts for the church to be </a:t>
            </a:r>
            <a:r>
              <a:rPr lang="en-US" sz="2800">
                <a:solidFill>
                  <a:srgbClr val="2D2DB9"/>
                </a:solidFill>
                <a:latin typeface="Arial" charset="0"/>
                <a:cs typeface="Arial" charset="0"/>
              </a:rPr>
              <a:t>diversified</a:t>
            </a:r>
            <a:r>
              <a:rPr lang="en-US" sz="2800">
                <a:latin typeface="Arial" charset="0"/>
                <a:cs typeface="Arial" charset="0"/>
              </a:rPr>
              <a:t> (27-31).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503238"/>
            <a:ext cx="7772400" cy="838200"/>
          </a:xfrm>
        </p:spPr>
        <p:txBody>
          <a:bodyPr/>
          <a:lstStyle/>
          <a:p>
            <a:pPr eaLnBrk="1" hangingPunct="1"/>
            <a:r>
              <a:rPr lang="en-US" b="1">
                <a:latin typeface="Arial" charset="0"/>
                <a:ea typeface="ＭＳ Ｐゴシック" charset="0"/>
              </a:rPr>
              <a:t>Causeway Water Pipeline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3" name="Picture 3" descr="needothers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152400"/>
            <a:ext cx="7772400" cy="838200"/>
          </a:xfrm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Rounded MT Bold" charset="0"/>
                <a:cs typeface="+mj-cs"/>
              </a:rPr>
              <a:t>Main Idea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4648200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 anchor="ctr"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Rounded MT Bold" charset="0"/>
                <a:cs typeface="ＭＳ Ｐゴシック" charset="0"/>
              </a:rPr>
              <a:t>So why do you need </a:t>
            </a:r>
            <a:br>
              <a:rPr lang="en-US" sz="4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Rounded MT Bold" charset="0"/>
                <a:cs typeface="ＭＳ Ｐゴシック" charset="0"/>
              </a:rPr>
            </a:b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charset="0"/>
                <a:cs typeface="ＭＳ Ｐゴシック" charset="0"/>
              </a:rPr>
              <a:t>everyone</a:t>
            </a:r>
            <a:r>
              <a:rPr lang="en-US" sz="4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Rounded MT Bold" charset="0"/>
                <a:cs typeface="ＭＳ Ｐゴシック" charset="0"/>
              </a:rPr>
              <a:t> in this church?  </a:t>
            </a:r>
            <a:br>
              <a:rPr lang="en-US" sz="4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Rounded MT Bold" charset="0"/>
                <a:cs typeface="ＭＳ Ｐゴシック" charset="0"/>
              </a:rPr>
            </a:br>
            <a:r>
              <a:rPr lang="en-US" sz="4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Rounded MT Bold" charset="0"/>
                <a:cs typeface="ＭＳ Ｐゴシック" charset="0"/>
              </a:rPr>
              <a:t>You</a:t>
            </a:r>
            <a:r>
              <a:rPr lang="fr-FR" altLang="ja-JP" sz="4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Rounded MT Bold" charset="0"/>
                <a:cs typeface="ＭＳ Ｐゴシック" charset="0"/>
              </a:rPr>
              <a:t>'</a:t>
            </a:r>
            <a:r>
              <a:rPr lang="en-US" sz="4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Rounded MT Bold" charset="0"/>
                <a:cs typeface="ＭＳ Ｐゴシック" charset="0"/>
              </a:rPr>
              <a:t>re only one part of the body!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 b="0">
              <a:latin typeface="Arial" charset="0"/>
            </a:endParaRPr>
          </a:p>
        </p:txBody>
      </p:sp>
      <p:pic>
        <p:nvPicPr>
          <p:cNvPr id="271362" name="Picture 4" descr="map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24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sz="4800" b="1">
                <a:solidFill>
                  <a:schemeClr val="tx1"/>
                </a:solidFill>
                <a:latin typeface="Arial" charset="0"/>
                <a:ea typeface="ＭＳ Ｐゴシック" charset="0"/>
              </a:rPr>
              <a:t>What</a:t>
            </a:r>
            <a:r>
              <a:rPr lang="fr-FR" altLang="ja-JP" sz="4800" b="1">
                <a:solidFill>
                  <a:schemeClr val="tx1"/>
                </a:solidFill>
                <a:latin typeface="Arial" charset="0"/>
                <a:ea typeface="ＭＳ Ｐゴシック" charset="0"/>
              </a:rPr>
              <a:t>'</a:t>
            </a:r>
            <a:r>
              <a:rPr lang="en-US" sz="4800" b="1">
                <a:solidFill>
                  <a:schemeClr val="tx1"/>
                </a:solidFill>
                <a:latin typeface="Arial" charset="0"/>
                <a:ea typeface="ＭＳ Ｐゴシック" charset="0"/>
              </a:rPr>
              <a:t>s Your Plan?</a:t>
            </a:r>
          </a:p>
        </p:txBody>
      </p:sp>
      <p:sp>
        <p:nvSpPr>
          <p:cNvPr id="271364" name="Rectangle 3"/>
          <p:cNvSpPr txBox="1">
            <a:spLocks noChangeArrowheads="1"/>
          </p:cNvSpPr>
          <p:nvPr/>
        </p:nvSpPr>
        <p:spPr bwMode="auto">
          <a:xfrm>
            <a:off x="3995738" y="2057400"/>
            <a:ext cx="514826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4800">
                <a:latin typeface="Arial" charset="0"/>
              </a:rPr>
              <a:t>How can I better show my need for others at this church?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0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170988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52400"/>
            <a:ext cx="6172200" cy="1752600"/>
          </a:xfrm>
          <a:effectLst>
            <a:outerShdw blurRad="63500" dist="107763" dir="8100000" algn="ctr" rotWithShape="0">
              <a:schemeClr val="bg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 b="1">
                <a:cs typeface="+mj-cs"/>
              </a:rPr>
              <a:t>Spiritual Gifts Inventory</a:t>
            </a:r>
            <a:endParaRPr lang="en-US" sz="7200"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</a:rPr>
              <a:t>Black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Preaching link 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at 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Get this 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presentation and script 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for free!</a:t>
            </a:r>
            <a:endParaRPr lang="en-US" sz="11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23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5263" y="44450"/>
            <a:ext cx="6373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52400"/>
            <a:ext cx="2771775" cy="5292725"/>
          </a:xfrm>
          <a:effectLst>
            <a:outerShdw blurRad="63500" dist="107763" dir="8100000" algn="ctr" rotWithShape="0">
              <a:schemeClr val="bg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 b="1" dirty="0"/>
              <a:t>Whom do you need?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Picture 1" descr="accountabil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-77788"/>
            <a:ext cx="7596187" cy="694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52400"/>
            <a:ext cx="2771775" cy="5292725"/>
          </a:xfrm>
          <a:effectLst>
            <a:outerShdw blurRad="63500" dist="107763" dir="8100000" algn="ctr" rotWithShape="0">
              <a:schemeClr val="bg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 b="1" dirty="0"/>
              <a:t>Whom do you need?</a:t>
            </a:r>
            <a:endParaRPr lang="en-US" sz="72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211638" y="5105400"/>
            <a:ext cx="457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chemeClr val="bg1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srgbClr val="0000FF"/>
                </a:solidFill>
                <a:latin typeface="Arial" charset="0"/>
                <a:ea typeface="ＭＳ Ｐゴシック" pitchFamily="34" charset="-128"/>
                <a:cs typeface="+mn-cs"/>
              </a:rPr>
              <a:t>Everyone!</a:t>
            </a:r>
            <a:endParaRPr lang="en-US" sz="7200" b="0" dirty="0">
              <a:solidFill>
                <a:srgbClr val="0000FF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7" name="Picture 1" descr="communication_negotiation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42888"/>
            <a:ext cx="9321800" cy="2663826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But 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why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do you need others in this church?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1113" y="5661025"/>
            <a:ext cx="9321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5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1 Corinthians 12:12-31</a:t>
            </a:r>
            <a:endParaRPr lang="en-US" sz="5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3" descr="1corinthians12_2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76600" y="0"/>
            <a:ext cx="5688013" cy="6237288"/>
          </a:xfrm>
        </p:spPr>
        <p:txBody>
          <a:bodyPr/>
          <a:lstStyle/>
          <a:p>
            <a:pPr eaLnBrk="1" hangingPunct="1"/>
            <a:r>
              <a:rPr lang="en-US" sz="5400">
                <a:solidFill>
                  <a:schemeClr val="bg1"/>
                </a:solidFill>
                <a:latin typeface="Arial Rounded MT Bold" charset="0"/>
                <a:ea typeface="ＭＳ Ｐゴシック" charset="0"/>
              </a:rPr>
              <a:t>I.	It takes all the different gifts for the church to </a:t>
            </a:r>
            <a:r>
              <a:rPr lang="en-US" sz="5400" u="sng">
                <a:solidFill>
                  <a:srgbClr val="FFFF00"/>
                </a:solidFill>
                <a:latin typeface="Arial Rounded MT Bold" charset="0"/>
                <a:ea typeface="ＭＳ Ｐゴシック" charset="0"/>
              </a:rPr>
              <a:t>exist</a:t>
            </a:r>
            <a:r>
              <a:rPr lang="en-US" sz="5400" u="sng">
                <a:solidFill>
                  <a:schemeClr val="bg1"/>
                </a:solidFill>
                <a:latin typeface="Arial Rounded MT Bold" charset="0"/>
                <a:ea typeface="ＭＳ Ｐゴシック" charset="0"/>
              </a:rPr>
              <a:t> </a:t>
            </a:r>
            <a:r>
              <a:rPr lang="en-US" sz="5400">
                <a:solidFill>
                  <a:schemeClr val="bg1"/>
                </a:solidFill>
                <a:latin typeface="Arial Rounded MT Bold" charset="0"/>
                <a:ea typeface="ＭＳ Ｐゴシック" charset="0"/>
              </a:rPr>
              <a:t>(12-13).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79388" y="0"/>
            <a:ext cx="626427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4000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9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Why you need others…</a:t>
            </a:r>
            <a:endParaRPr lang="en-US" sz="4000" i="1" dirty="0">
              <a:solidFill>
                <a:schemeClr val="bg1"/>
              </a:solidFill>
              <a:effectLst>
                <a:glow rad="101600">
                  <a:schemeClr val="tx1">
                    <a:alpha val="93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"/>
      </a:majorFont>
      <a:minorFont>
        <a:latin typeface="Arial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Expedition">
  <a:themeElements>
    <a:clrScheme name="Expedition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Expedi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Expedition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CHED">
  <a:themeElements>
    <a:clrScheme name="TECHED 1">
      <a:dk1>
        <a:srgbClr val="000000"/>
      </a:dk1>
      <a:lt1>
        <a:srgbClr val="FFFFCC"/>
      </a:lt1>
      <a:dk2>
        <a:srgbClr val="255242"/>
      </a:dk2>
      <a:lt2>
        <a:srgbClr val="DDDDDD"/>
      </a:lt2>
      <a:accent1>
        <a:srgbClr val="009966"/>
      </a:accent1>
      <a:accent2>
        <a:srgbClr val="800000"/>
      </a:accent2>
      <a:accent3>
        <a:srgbClr val="ACB3B0"/>
      </a:accent3>
      <a:accent4>
        <a:srgbClr val="DADAAE"/>
      </a:accent4>
      <a:accent5>
        <a:srgbClr val="AACAB8"/>
      </a:accent5>
      <a:accent6>
        <a:srgbClr val="730000"/>
      </a:accent6>
      <a:hlink>
        <a:srgbClr val="3366CC"/>
      </a:hlink>
      <a:folHlink>
        <a:srgbClr val="008080"/>
      </a:folHlink>
    </a:clrScheme>
    <a:fontScheme name="TECHED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TECHED 1">
        <a:dk1>
          <a:srgbClr val="000000"/>
        </a:dk1>
        <a:lt1>
          <a:srgbClr val="FFFFCC"/>
        </a:lt1>
        <a:dk2>
          <a:srgbClr val="255242"/>
        </a:dk2>
        <a:lt2>
          <a:srgbClr val="DDDDDD"/>
        </a:lt2>
        <a:accent1>
          <a:srgbClr val="009966"/>
        </a:accent1>
        <a:accent2>
          <a:srgbClr val="800000"/>
        </a:accent2>
        <a:accent3>
          <a:srgbClr val="ACB3B0"/>
        </a:accent3>
        <a:accent4>
          <a:srgbClr val="DADAAE"/>
        </a:accent4>
        <a:accent5>
          <a:srgbClr val="AACAB8"/>
        </a:accent5>
        <a:accent6>
          <a:srgbClr val="730000"/>
        </a:accent6>
        <a:hlink>
          <a:srgbClr val="3366CC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CHED 2">
        <a:dk1>
          <a:srgbClr val="003300"/>
        </a:dk1>
        <a:lt1>
          <a:srgbClr val="A8C2B5"/>
        </a:lt1>
        <a:dk2>
          <a:srgbClr val="868686"/>
        </a:dk2>
        <a:lt2>
          <a:srgbClr val="2A5B49"/>
        </a:lt2>
        <a:accent1>
          <a:srgbClr val="00CC99"/>
        </a:accent1>
        <a:accent2>
          <a:srgbClr val="B3746D"/>
        </a:accent2>
        <a:accent3>
          <a:srgbClr val="D1DDD7"/>
        </a:accent3>
        <a:accent4>
          <a:srgbClr val="002A00"/>
        </a:accent4>
        <a:accent5>
          <a:srgbClr val="AAE2CA"/>
        </a:accent5>
        <a:accent6>
          <a:srgbClr val="A26862"/>
        </a:accent6>
        <a:hlink>
          <a:srgbClr val="7795B7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ED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UNRISE">
  <a:themeElements>
    <a:clrScheme name="1_SUNRISE 1">
      <a:dk1>
        <a:srgbClr val="000066"/>
      </a:dk1>
      <a:lt1>
        <a:srgbClr val="EAEAEA"/>
      </a:lt1>
      <a:dk2>
        <a:srgbClr val="9999FF"/>
      </a:dk2>
      <a:lt2>
        <a:srgbClr val="330099"/>
      </a:lt2>
      <a:accent1>
        <a:srgbClr val="CC99FF"/>
      </a:accent1>
      <a:accent2>
        <a:srgbClr val="FCCEA7"/>
      </a:accent2>
      <a:accent3>
        <a:srgbClr val="CACAFF"/>
      </a:accent3>
      <a:accent4>
        <a:srgbClr val="C8C8C8"/>
      </a:accent4>
      <a:accent5>
        <a:srgbClr val="E2CAFF"/>
      </a:accent5>
      <a:accent6>
        <a:srgbClr val="E4BA97"/>
      </a:accent6>
      <a:hlink>
        <a:srgbClr val="6600CC"/>
      </a:hlink>
      <a:folHlink>
        <a:srgbClr val="FF9999"/>
      </a:folHlink>
    </a:clrScheme>
    <a:fontScheme name="1_SUNRIS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1_SUNRISE 1">
        <a:dk1>
          <a:srgbClr val="000066"/>
        </a:dk1>
        <a:lt1>
          <a:srgbClr val="EAEAEA"/>
        </a:lt1>
        <a:dk2>
          <a:srgbClr val="9999FF"/>
        </a:dk2>
        <a:lt2>
          <a:srgbClr val="330099"/>
        </a:lt2>
        <a:accent1>
          <a:srgbClr val="CC99FF"/>
        </a:accent1>
        <a:accent2>
          <a:srgbClr val="FCCEA7"/>
        </a:accent2>
        <a:accent3>
          <a:srgbClr val="CACAFF"/>
        </a:accent3>
        <a:accent4>
          <a:srgbClr val="C8C8C8"/>
        </a:accent4>
        <a:accent5>
          <a:srgbClr val="E2CAFF"/>
        </a:accent5>
        <a:accent6>
          <a:srgbClr val="E4BA97"/>
        </a:accent6>
        <a:hlink>
          <a:srgbClr val="6600CC"/>
        </a:hlink>
        <a:folHlink>
          <a:srgbClr val="FF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NRISE 2">
        <a:dk1>
          <a:srgbClr val="330099"/>
        </a:dk1>
        <a:lt1>
          <a:srgbClr val="ECF2F7"/>
        </a:lt1>
        <a:dk2>
          <a:srgbClr val="4D4D4D"/>
        </a:dk2>
        <a:lt2>
          <a:srgbClr val="A8ACC9"/>
        </a:lt2>
        <a:accent1>
          <a:srgbClr val="DBB5D9"/>
        </a:accent1>
        <a:accent2>
          <a:srgbClr val="FCCEA7"/>
        </a:accent2>
        <a:accent3>
          <a:srgbClr val="F4F7FA"/>
        </a:accent3>
        <a:accent4>
          <a:srgbClr val="2A0082"/>
        </a:accent4>
        <a:accent5>
          <a:srgbClr val="EAD7E9"/>
        </a:accent5>
        <a:accent6>
          <a:srgbClr val="E4BA97"/>
        </a:accent6>
        <a:hlink>
          <a:srgbClr val="9489BA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NRISE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NRISE 4">
        <a:dk1>
          <a:srgbClr val="660066"/>
        </a:dk1>
        <a:lt1>
          <a:srgbClr val="EAEAEA"/>
        </a:lt1>
        <a:dk2>
          <a:srgbClr val="FF99CC"/>
        </a:dk2>
        <a:lt2>
          <a:srgbClr val="330099"/>
        </a:lt2>
        <a:accent1>
          <a:srgbClr val="CC99FF"/>
        </a:accent1>
        <a:accent2>
          <a:srgbClr val="FCCEA7"/>
        </a:accent2>
        <a:accent3>
          <a:srgbClr val="FFCAE2"/>
        </a:accent3>
        <a:accent4>
          <a:srgbClr val="C8C8C8"/>
        </a:accent4>
        <a:accent5>
          <a:srgbClr val="E2CAFF"/>
        </a:accent5>
        <a:accent6>
          <a:srgbClr val="E4BA97"/>
        </a:accent6>
        <a:hlink>
          <a:srgbClr val="6600CC"/>
        </a:hlink>
        <a:folHlink>
          <a:srgbClr val="FF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NRISE 5">
        <a:dk1>
          <a:srgbClr val="000066"/>
        </a:dk1>
        <a:lt1>
          <a:srgbClr val="F1CCCC"/>
        </a:lt1>
        <a:dk2>
          <a:srgbClr val="330099"/>
        </a:dk2>
        <a:lt2>
          <a:srgbClr val="C27592"/>
        </a:lt2>
        <a:accent1>
          <a:srgbClr val="CC99FF"/>
        </a:accent1>
        <a:accent2>
          <a:srgbClr val="FCCEA7"/>
        </a:accent2>
        <a:accent3>
          <a:srgbClr val="F7E2E2"/>
        </a:accent3>
        <a:accent4>
          <a:srgbClr val="000056"/>
        </a:accent4>
        <a:accent5>
          <a:srgbClr val="E2CAFF"/>
        </a:accent5>
        <a:accent6>
          <a:srgbClr val="E4BA97"/>
        </a:accent6>
        <a:hlink>
          <a:srgbClr val="6600CC"/>
        </a:hlink>
        <a:folHlink>
          <a:srgbClr val="FF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NRISE 6">
        <a:dk1>
          <a:srgbClr val="330099"/>
        </a:dk1>
        <a:lt1>
          <a:srgbClr val="F5E4F0"/>
        </a:lt1>
        <a:dk2>
          <a:srgbClr val="4D4D4D"/>
        </a:dk2>
        <a:lt2>
          <a:srgbClr val="CE91A1"/>
        </a:lt2>
        <a:accent1>
          <a:srgbClr val="DBB5D9"/>
        </a:accent1>
        <a:accent2>
          <a:srgbClr val="FCCEA7"/>
        </a:accent2>
        <a:accent3>
          <a:srgbClr val="F9EFF6"/>
        </a:accent3>
        <a:accent4>
          <a:srgbClr val="2A0082"/>
        </a:accent4>
        <a:accent5>
          <a:srgbClr val="EAD7E9"/>
        </a:accent5>
        <a:accent6>
          <a:srgbClr val="E4BA97"/>
        </a:accent6>
        <a:hlink>
          <a:srgbClr val="9489BA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ue Horizon">
  <a:themeElements>
    <a:clrScheme name="Blue Horizon 1">
      <a:dk1>
        <a:srgbClr val="000000"/>
      </a:dk1>
      <a:lt1>
        <a:srgbClr val="E8EAE9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2F3F2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Blue Horizon">
      <a:majorFont>
        <a:latin typeface="Times New Roman"/>
        <a:ea typeface="MS Pゴシック"/>
        <a:cs typeface="MS Pゴシック"/>
      </a:majorFont>
      <a:minorFont>
        <a:latin typeface="Times New Roman"/>
        <a:ea typeface="MS Pゴシック"/>
        <a:cs typeface="MS P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Blue Horizon 1">
        <a:dk1>
          <a:srgbClr val="000000"/>
        </a:dk1>
        <a:lt1>
          <a:srgbClr val="E8EAE9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2F3F2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Horizon 2">
        <a:dk1>
          <a:srgbClr val="000000"/>
        </a:dk1>
        <a:lt1>
          <a:srgbClr val="E8EAE9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F2F3F2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lank Presentation">
  <a:themeElements>
    <a:clrScheme name="2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ZESTY">
  <a:themeElements>
    <a:clrScheme name="ZESTY 8">
      <a:dk1>
        <a:srgbClr val="000000"/>
      </a:dk1>
      <a:lt1>
        <a:srgbClr val="FF9900"/>
      </a:lt1>
      <a:dk2>
        <a:srgbClr val="FFFFFF"/>
      </a:dk2>
      <a:lt2>
        <a:srgbClr val="000000"/>
      </a:lt2>
      <a:accent1>
        <a:srgbClr val="FF0000"/>
      </a:accent1>
      <a:accent2>
        <a:srgbClr val="800080"/>
      </a:accent2>
      <a:accent3>
        <a:srgbClr val="FFCAAA"/>
      </a:accent3>
      <a:accent4>
        <a:srgbClr val="000000"/>
      </a:accent4>
      <a:accent5>
        <a:srgbClr val="FFAAAA"/>
      </a:accent5>
      <a:accent6>
        <a:srgbClr val="730073"/>
      </a:accent6>
      <a:hlink>
        <a:srgbClr val="A50021"/>
      </a:hlink>
      <a:folHlink>
        <a:srgbClr val="996600"/>
      </a:folHlink>
    </a:clrScheme>
    <a:fontScheme name="ZESTY">
      <a:majorFont>
        <a:latin typeface="Arial Black"/>
        <a:ea typeface="ＭＳ Ｐゴシック"/>
        <a:cs typeface=""/>
      </a:majorFont>
      <a:minorFont>
        <a:latin typeface="Arial Black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ZESTY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ESTY 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C3399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ADCA"/>
        </a:accent5>
        <a:accent6>
          <a:srgbClr val="00005C"/>
        </a:accent6>
        <a:hlink>
          <a:srgbClr val="CC66FF"/>
        </a:hlink>
        <a:folHlink>
          <a:srgbClr val="66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ESTY 3">
        <a:dk1>
          <a:srgbClr val="000000"/>
        </a:dk1>
        <a:lt1>
          <a:srgbClr val="FFFFFF"/>
        </a:lt1>
        <a:dk2>
          <a:srgbClr val="F8F8F8"/>
        </a:dk2>
        <a:lt2>
          <a:srgbClr val="336699"/>
        </a:lt2>
        <a:accent1>
          <a:srgbClr val="0099FF"/>
        </a:accent1>
        <a:accent2>
          <a:srgbClr val="33CCCC"/>
        </a:accent2>
        <a:accent3>
          <a:srgbClr val="FFFFFF"/>
        </a:accent3>
        <a:accent4>
          <a:srgbClr val="000000"/>
        </a:accent4>
        <a:accent5>
          <a:srgbClr val="AACAFF"/>
        </a:accent5>
        <a:accent6>
          <a:srgbClr val="2DB9B9"/>
        </a:accent6>
        <a:hlink>
          <a:srgbClr val="CC00CC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ESTY 4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007300"/>
        </a:accent6>
        <a:hlink>
          <a:srgbClr val="FFFFFF"/>
        </a:hlink>
        <a:folHlink>
          <a:srgbClr val="00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ESTY 5">
        <a:dk1>
          <a:srgbClr val="000000"/>
        </a:dk1>
        <a:lt1>
          <a:srgbClr val="FFFFCC"/>
        </a:lt1>
        <a:dk2>
          <a:srgbClr val="FFFFFF"/>
        </a:dk2>
        <a:lt2>
          <a:srgbClr val="C58051"/>
        </a:lt2>
        <a:accent1>
          <a:srgbClr val="99CC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CAE2AA"/>
        </a:accent5>
        <a:accent6>
          <a:srgbClr val="730000"/>
        </a:accent6>
        <a:hlink>
          <a:srgbClr val="FF00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ESTY 6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8F8F8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005CE7"/>
        </a:accent6>
        <a:hlink>
          <a:srgbClr val="FF0033"/>
        </a:hlink>
        <a:folHlink>
          <a:srgbClr val="00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ESTY 7">
        <a:dk1>
          <a:srgbClr val="0000CC"/>
        </a:dk1>
        <a:lt1>
          <a:srgbClr val="FFFF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0066"/>
        </a:accent2>
        <a:accent3>
          <a:srgbClr val="AAAAAA"/>
        </a:accent3>
        <a:accent4>
          <a:srgbClr val="DADADA"/>
        </a:accent4>
        <a:accent5>
          <a:srgbClr val="ADB8FF"/>
        </a:accent5>
        <a:accent6>
          <a:srgbClr val="00005C"/>
        </a:accent6>
        <a:hlink>
          <a:srgbClr val="333399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STY 8">
        <a:dk1>
          <a:srgbClr val="000000"/>
        </a:dk1>
        <a:lt1>
          <a:srgbClr val="FF9900"/>
        </a:lt1>
        <a:dk2>
          <a:srgbClr val="FFFFFF"/>
        </a:dk2>
        <a:lt2>
          <a:srgbClr val="000000"/>
        </a:lt2>
        <a:accent1>
          <a:srgbClr val="FF0000"/>
        </a:accent1>
        <a:accent2>
          <a:srgbClr val="800080"/>
        </a:accent2>
        <a:accent3>
          <a:srgbClr val="FFCAAA"/>
        </a:accent3>
        <a:accent4>
          <a:srgbClr val="000000"/>
        </a:accent4>
        <a:accent5>
          <a:srgbClr val="FFAAAA"/>
        </a:accent5>
        <a:accent6>
          <a:srgbClr val="730073"/>
        </a:accent6>
        <a:hlink>
          <a:srgbClr val="A50021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ESTY 9">
        <a:dk1>
          <a:srgbClr val="000000"/>
        </a:dk1>
        <a:lt1>
          <a:srgbClr val="FFFFFF"/>
        </a:lt1>
        <a:dk2>
          <a:srgbClr val="FFFFFF"/>
        </a:dk2>
        <a:lt2>
          <a:srgbClr val="FF9900"/>
        </a:lt2>
        <a:accent1>
          <a:srgbClr val="FF0000"/>
        </a:accent1>
        <a:accent2>
          <a:srgbClr val="800080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730073"/>
        </a:accent6>
        <a:hlink>
          <a:srgbClr val="A50021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Default Design">
  <a:themeElements>
    <a:clrScheme name="5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5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5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ECH">
  <a:themeElements>
    <a:clrScheme name="TECH 2">
      <a:dk1>
        <a:srgbClr val="000000"/>
      </a:dk1>
      <a:lt1>
        <a:srgbClr val="609494"/>
      </a:lt1>
      <a:dk2>
        <a:srgbClr val="FFC545"/>
      </a:dk2>
      <a:lt2>
        <a:srgbClr val="004E4C"/>
      </a:lt2>
      <a:accent1>
        <a:srgbClr val="FFFFCC"/>
      </a:accent1>
      <a:accent2>
        <a:srgbClr val="FF9900"/>
      </a:accent2>
      <a:accent3>
        <a:srgbClr val="B6C8C8"/>
      </a:accent3>
      <a:accent4>
        <a:srgbClr val="000000"/>
      </a:accent4>
      <a:accent5>
        <a:srgbClr val="FFFFE2"/>
      </a:accent5>
      <a:accent6>
        <a:srgbClr val="E78A00"/>
      </a:accent6>
      <a:hlink>
        <a:srgbClr val="3E7D7C"/>
      </a:hlink>
      <a:folHlink>
        <a:srgbClr val="99CCCC"/>
      </a:folHlink>
    </a:clrScheme>
    <a:fontScheme name="TECH">
      <a:majorFont>
        <a:latin typeface="Impact"/>
        <a:ea typeface="ＭＳ Ｐゴシック"/>
        <a:cs typeface=""/>
      </a:majorFont>
      <a:minorFont>
        <a:latin typeface="Arial Narrow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TECH 1">
        <a:dk1>
          <a:srgbClr val="003333"/>
        </a:dk1>
        <a:lt1>
          <a:srgbClr val="F8F8F8"/>
        </a:lt1>
        <a:dk2>
          <a:srgbClr val="336666"/>
        </a:dk2>
        <a:lt2>
          <a:srgbClr val="FFFFCC"/>
        </a:lt2>
        <a:accent1>
          <a:srgbClr val="C0C0C0"/>
        </a:accent1>
        <a:accent2>
          <a:srgbClr val="FF9900"/>
        </a:accent2>
        <a:accent3>
          <a:srgbClr val="ADB8B8"/>
        </a:accent3>
        <a:accent4>
          <a:srgbClr val="D4D4D4"/>
        </a:accent4>
        <a:accent5>
          <a:srgbClr val="DCDCDC"/>
        </a:accent5>
        <a:accent6>
          <a:srgbClr val="E78A00"/>
        </a:accent6>
        <a:hlink>
          <a:srgbClr val="FFCC00"/>
        </a:hlink>
        <a:folHlink>
          <a:srgbClr val="99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CH 2">
        <a:dk1>
          <a:srgbClr val="000000"/>
        </a:dk1>
        <a:lt1>
          <a:srgbClr val="609494"/>
        </a:lt1>
        <a:dk2>
          <a:srgbClr val="FFC545"/>
        </a:dk2>
        <a:lt2>
          <a:srgbClr val="004E4C"/>
        </a:lt2>
        <a:accent1>
          <a:srgbClr val="FFFFCC"/>
        </a:accent1>
        <a:accent2>
          <a:srgbClr val="FF9900"/>
        </a:accent2>
        <a:accent3>
          <a:srgbClr val="B6C8C8"/>
        </a:accent3>
        <a:accent4>
          <a:srgbClr val="000000"/>
        </a:accent4>
        <a:accent5>
          <a:srgbClr val="FFFFE2"/>
        </a:accent5>
        <a:accent6>
          <a:srgbClr val="E78A00"/>
        </a:accent6>
        <a:hlink>
          <a:srgbClr val="3E7D7C"/>
        </a:hlink>
        <a:folHlink>
          <a:srgbClr val="99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F8F8F8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E1E1E1"/>
        </a:accent6>
        <a:hlink>
          <a:srgbClr val="4D4D4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 and gold holiday design template</Template>
  <TotalTime>5321</TotalTime>
  <Words>1543</Words>
  <Application>Microsoft Macintosh PowerPoint</Application>
  <PresentationFormat>On-screen Show (4:3)</PresentationFormat>
  <Paragraphs>218</Paragraphs>
  <Slides>54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54</vt:i4>
      </vt:variant>
    </vt:vector>
  </HeadingPairs>
  <TitlesOfParts>
    <vt:vector size="79" baseType="lpstr">
      <vt:lpstr>Times New Roman</vt:lpstr>
      <vt:lpstr>ＭＳ Ｐゴシック</vt:lpstr>
      <vt:lpstr>Arial</vt:lpstr>
      <vt:lpstr>MS Pゴシック</vt:lpstr>
      <vt:lpstr>Wingdings</vt:lpstr>
      <vt:lpstr>Osaka</vt:lpstr>
      <vt:lpstr>Arial Black</vt:lpstr>
      <vt:lpstr>Impact</vt:lpstr>
      <vt:lpstr>Arial Narrow</vt:lpstr>
      <vt:lpstr>Arial Rounded MT Bold</vt:lpstr>
      <vt:lpstr>Arial Unicode MS</vt:lpstr>
      <vt:lpstr>1_Blank Presentation</vt:lpstr>
      <vt:lpstr>2_Default Design</vt:lpstr>
      <vt:lpstr>TECHED</vt:lpstr>
      <vt:lpstr>1_SUNRISE</vt:lpstr>
      <vt:lpstr>Blue Horizon</vt:lpstr>
      <vt:lpstr>2_Blank Presentation</vt:lpstr>
      <vt:lpstr>ZESTY</vt:lpstr>
      <vt:lpstr>5_Default Design</vt:lpstr>
      <vt:lpstr>TECH</vt:lpstr>
      <vt:lpstr>3_Blank Presentation</vt:lpstr>
      <vt:lpstr>4_Blank Presentation</vt:lpstr>
      <vt:lpstr>Expedition</vt:lpstr>
      <vt:lpstr>Blank Presentation</vt:lpstr>
      <vt:lpstr>3_Default Design</vt:lpstr>
      <vt:lpstr>Whom Do You Need?</vt:lpstr>
      <vt:lpstr>Cally Kwong</vt:lpstr>
      <vt:lpstr>Colleagues</vt:lpstr>
      <vt:lpstr>Singapore</vt:lpstr>
      <vt:lpstr>Causeway Water Pipeline</vt:lpstr>
      <vt:lpstr>Whom do you need?</vt:lpstr>
      <vt:lpstr>Whom do you need?</vt:lpstr>
      <vt:lpstr>But why do you need others in this church?</vt:lpstr>
      <vt:lpstr>I. It takes all the different gifts for the church to exist (12-13).</vt:lpstr>
      <vt:lpstr>A.  A human body has different parts (12).</vt:lpstr>
      <vt:lpstr>The body works together</vt:lpstr>
      <vt:lpstr>B.  Believers are different but still part of one body (13)</vt:lpstr>
      <vt:lpstr>ATHENS</vt:lpstr>
      <vt:lpstr>INDWELLING OF THE SPIRIT</vt:lpstr>
      <vt:lpstr>"We were all baptized by one Spirit"</vt:lpstr>
      <vt:lpstr>What is Spirit Baptism?</vt:lpstr>
      <vt:lpstr>Slaying in the Spirit</vt:lpstr>
      <vt:lpstr>Swimming in the Spirit - Perth, Western Australia</vt:lpstr>
      <vt:lpstr>What really happened at Pentecost?</vt:lpstr>
      <vt:lpstr>Are There Two Types of Christians?</vt:lpstr>
      <vt:lpstr>There is One Type of Christians! Different but in One Body</vt:lpstr>
      <vt:lpstr>With no members, there would be no church</vt:lpstr>
      <vt:lpstr>I. It takes all the different gifts for the church to exist (12-13).</vt:lpstr>
      <vt:lpstr>II. It takes the serving gifts for the church to function (14-20)</vt:lpstr>
      <vt:lpstr>A.  The church has many people with different gifts (14)</vt:lpstr>
      <vt:lpstr>"Now the body is not made up of one part, but many" (12:14)</vt:lpstr>
      <vt:lpstr>B.  Believers with less honored gifts shouldn't feel unneeded (15-16).</vt:lpstr>
      <vt:lpstr>Feet</vt:lpstr>
      <vt:lpstr>Ear</vt:lpstr>
      <vt:lpstr>Feet &amp; Ears</vt:lpstr>
      <vt:lpstr>C. Diversity in the church makes it more effective (17-20).</vt:lpstr>
      <vt:lpstr>The gift of faith</vt:lpstr>
      <vt:lpstr>The gift of tongues</vt:lpstr>
      <vt:lpstr>I. It takes all the different gifts for the church to exist (12-13).</vt:lpstr>
      <vt:lpstr>II. It takes the serving gifts for the church to function (14-20)</vt:lpstr>
      <vt:lpstr>III. It takes humble use of all the gifts for the church to care (21-26).</vt:lpstr>
      <vt:lpstr>"Up-front" believers, don't pridefully say,  "I don't need you with less honored roles" (21)</vt:lpstr>
      <vt:lpstr>Weaker gifts are indispensable (22)</vt:lpstr>
      <vt:lpstr>Less honorable gifts are honored (23a)</vt:lpstr>
      <vt:lpstr>But gifts never to be seen are also guarded with modesty (23b)</vt:lpstr>
      <vt:lpstr>Yet the "up-front" believers need less acknowledgment (24a)</vt:lpstr>
      <vt:lpstr>God gives greater honor to "behind-the-scenes" believers (24b).</vt:lpstr>
      <vt:lpstr>God honors serving gifts so we'll care for them too (25-26).</vt:lpstr>
      <vt:lpstr>"Sorrows shared are halved,  joys shared are doubled."</vt:lpstr>
      <vt:lpstr>IV. It takes all of our gifts for the church to be diversified (27-31).</vt:lpstr>
      <vt:lpstr>A. The church is composed of diversified members (27).</vt:lpstr>
      <vt:lpstr>B. The hierarchy of members shows that all don't have the same gifts  (28-30).</vt:lpstr>
      <vt:lpstr>C. Emphasize the gifts that edify the most members (31).</vt:lpstr>
      <vt:lpstr>Four reasons we need others</vt:lpstr>
      <vt:lpstr>Main Idea</vt:lpstr>
      <vt:lpstr>What's Your Plan?</vt:lpstr>
      <vt:lpstr>Spiritual Gifts Inventory</vt:lpstr>
      <vt:lpstr>Black</vt:lpstr>
      <vt:lpstr>NT Preaching link at BibleStudyDownloads.org</vt:lpstr>
    </vt:vector>
  </TitlesOfParts>
  <Company>TEST SITE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TESTER</dc:creator>
  <cp:lastModifiedBy>Rick Griffith</cp:lastModifiedBy>
  <cp:revision>503</cp:revision>
  <cp:lastPrinted>2007-11-18T00:23:15Z</cp:lastPrinted>
  <dcterms:created xsi:type="dcterms:W3CDTF">2000-07-17T15:38:58Z</dcterms:created>
  <dcterms:modified xsi:type="dcterms:W3CDTF">2017-07-12T12:49:12Z</dcterms:modified>
</cp:coreProperties>
</file>